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6" r:id="rId1"/>
  </p:sldMasterIdLst>
  <p:notesMasterIdLst>
    <p:notesMasterId r:id="rId5"/>
  </p:notesMasterIdLst>
  <p:sldIdLst>
    <p:sldId id="256" r:id="rId2"/>
    <p:sldId id="262" r:id="rId3"/>
    <p:sldId id="259" r:id="rId4"/>
  </p:sldIdLst>
  <p:sldSz cx="9144000" cy="514826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24"/>
    <p:restoredTop sz="94708"/>
  </p:normalViewPr>
  <p:slideViewPr>
    <p:cSldViewPr snapToGrid="0">
      <p:cViewPr varScale="1">
        <p:scale>
          <a:sx n="147" d="100"/>
          <a:sy n="147" d="100"/>
        </p:scale>
        <p:origin x="20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8975" y="1143000"/>
            <a:ext cx="54800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3" name="Google Shape;7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01C25-0F73-DAF4-4041-C8EF95895E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71340" y="2572345"/>
            <a:ext cx="3893919" cy="274097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Google Shape;12;p1">
            <a:extLst>
              <a:ext uri="{FF2B5EF4-FFF2-40B4-BE49-F238E27FC236}">
                <a16:creationId xmlns:a16="http://schemas.microsoft.com/office/drawing/2014/main" id="{1B4321F0-1D0E-790E-06CC-6E63A1873E29}"/>
              </a:ext>
            </a:extLst>
          </p:cNvPr>
          <p:cNvSpPr txBox="1">
            <a:spLocks noGrp="1"/>
          </p:cNvSpPr>
          <p:nvPr>
            <p:ph type="dt" idx="11"/>
          </p:nvPr>
        </p:nvSpPr>
        <p:spPr>
          <a:xfrm>
            <a:off x="628650" y="4772025"/>
            <a:ext cx="389255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lang="en-US" sz="600" b="0" i="0" u="none" strike="noStrike" cap="none" dirty="0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CYMBAL INVESTMENTS CORPORATE PPT TEMPLATE</a:t>
            </a:r>
          </a:p>
        </p:txBody>
      </p:sp>
      <p:sp>
        <p:nvSpPr>
          <p:cNvPr id="14" name="Google Shape;14;p1">
            <a:extLst>
              <a:ext uri="{FF2B5EF4-FFF2-40B4-BE49-F238E27FC236}">
                <a16:creationId xmlns:a16="http://schemas.microsoft.com/office/drawing/2014/main" id="{358E2C1D-7901-8E03-CF36-F3C56A793D9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457950" y="4772025"/>
            <a:ext cx="205740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lt2"/>
                </a:solidFill>
              </a:rPr>
              <a:t>CONFIDENTIAL. AUTHORIZED USE ONLY.</a:t>
            </a:r>
            <a:endParaRPr lang="en-US" dirty="0"/>
          </a:p>
          <a:p>
            <a:fld id="{00000000-1234-1234-1234-123412341234}" type="slidenum">
              <a:rPr lang="en-US" smtClean="0"/>
              <a:pPr/>
              <a:t>‹#›</a:t>
            </a:fld>
            <a:endParaRPr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96D0636-3D56-8E72-A3F8-920988704F8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70853" y="3152541"/>
            <a:ext cx="2557462" cy="392112"/>
          </a:xfrm>
        </p:spPr>
        <p:txBody>
          <a:bodyPr/>
          <a:lstStyle>
            <a:lvl1pPr marL="139700" indent="0" algn="ctr">
              <a:buNone/>
              <a:defRPr/>
            </a:lvl1pPr>
            <a:lvl2pPr marL="596900" indent="0">
              <a:buNone/>
              <a:defRPr/>
            </a:lvl2pPr>
            <a:lvl3pPr marL="1054100" indent="0">
              <a:buNone/>
              <a:defRPr/>
            </a:lvl3pPr>
            <a:lvl4pPr marL="1511300" indent="0">
              <a:buNone/>
              <a:defRPr/>
            </a:lvl4pPr>
            <a:lvl5pPr marL="19685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591757D9-DE56-2FB3-9610-E48844CE00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514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15D814-DB12-57BF-3E69-A4AB13DE46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21250" y="873231"/>
            <a:ext cx="3594100" cy="1155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23286-0353-C9C5-F42A-8269BC28E4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86986"/>
            <a:ext cx="8225022" cy="191013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D0D2027-551A-ACF3-1CB8-E5E6184051A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1" y="822961"/>
            <a:ext cx="8225020" cy="3863552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Google Shape;70;p9">
            <a:extLst>
              <a:ext uri="{FF2B5EF4-FFF2-40B4-BE49-F238E27FC236}">
                <a16:creationId xmlns:a16="http://schemas.microsoft.com/office/drawing/2014/main" id="{850C8B5E-0556-BBE3-C355-40E42F16DFC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200441" y="141574"/>
            <a:ext cx="481781" cy="31996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2;p1">
            <a:extLst>
              <a:ext uri="{FF2B5EF4-FFF2-40B4-BE49-F238E27FC236}">
                <a16:creationId xmlns:a16="http://schemas.microsoft.com/office/drawing/2014/main" id="{AEE71775-05D7-52D1-2119-EBAF6F6E52A2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628650" y="4772025"/>
            <a:ext cx="389255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lang="en-US" sz="600" b="0" i="0" u="none" strike="noStrike" cap="none" dirty="0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CYMBAL INVESTMENTS CORPORATE PPT TEMPLATE</a:t>
            </a:r>
          </a:p>
        </p:txBody>
      </p:sp>
      <p:sp>
        <p:nvSpPr>
          <p:cNvPr id="7" name="Google Shape;14;p1">
            <a:extLst>
              <a:ext uri="{FF2B5EF4-FFF2-40B4-BE49-F238E27FC236}">
                <a16:creationId xmlns:a16="http://schemas.microsoft.com/office/drawing/2014/main" id="{DEBE6A57-BB2E-254C-6AF4-BFF457853DD5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6457950" y="4772025"/>
            <a:ext cx="205740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lt2"/>
                </a:solidFill>
              </a:rPr>
              <a:t>CONFIDENTIAL. AUTHORIZED USE ONLY.</a:t>
            </a:r>
            <a:endParaRPr lang="en-US" dirty="0"/>
          </a:p>
          <a:p>
            <a:fld id="{00000000-1234-1234-1234-123412341234}" type="slidenum">
              <a:rPr lang="en-US" smtClean="0"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7608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23286-0353-C9C5-F42A-8269BC28E4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480007"/>
            <a:ext cx="8225022" cy="191013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D0D2027-551A-ACF3-1CB8-E5E6184051A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199" y="941293"/>
            <a:ext cx="8225021" cy="3740962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Google Shape;70;p9">
            <a:extLst>
              <a:ext uri="{FF2B5EF4-FFF2-40B4-BE49-F238E27FC236}">
                <a16:creationId xmlns:a16="http://schemas.microsoft.com/office/drawing/2014/main" id="{C1683796-E777-B698-0546-D1149B28EBC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200441" y="141574"/>
            <a:ext cx="481781" cy="31996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2;p1">
            <a:extLst>
              <a:ext uri="{FF2B5EF4-FFF2-40B4-BE49-F238E27FC236}">
                <a16:creationId xmlns:a16="http://schemas.microsoft.com/office/drawing/2014/main" id="{CAA46611-8DEE-B391-76D3-896E7CDBB91C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628650" y="4772025"/>
            <a:ext cx="389255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lang="en-US" sz="600" b="0" i="0" u="none" strike="noStrike" cap="none" dirty="0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CYMBAL INVESTMENTS CORPORATE PPT TEMPLATE</a:t>
            </a:r>
          </a:p>
        </p:txBody>
      </p:sp>
      <p:sp>
        <p:nvSpPr>
          <p:cNvPr id="7" name="Google Shape;14;p1">
            <a:extLst>
              <a:ext uri="{FF2B5EF4-FFF2-40B4-BE49-F238E27FC236}">
                <a16:creationId xmlns:a16="http://schemas.microsoft.com/office/drawing/2014/main" id="{E6BC1AF1-341F-3F17-D2EF-0760B77A4FFE}"/>
              </a:ext>
            </a:extLst>
          </p:cNvPr>
          <p:cNvSpPr txBox="1">
            <a:spLocks noGrp="1"/>
          </p:cNvSpPr>
          <p:nvPr>
            <p:ph type="sldNum" idx="15"/>
          </p:nvPr>
        </p:nvSpPr>
        <p:spPr>
          <a:xfrm>
            <a:off x="6457950" y="4772025"/>
            <a:ext cx="205740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lt2"/>
                </a:solidFill>
              </a:rPr>
              <a:t>CONFIDENTIAL. AUTHORIZED USE ONLY.</a:t>
            </a:r>
            <a:endParaRPr lang="en-US" dirty="0"/>
          </a:p>
          <a:p>
            <a:fld id="{00000000-1234-1234-1234-123412341234}" type="slidenum">
              <a:rPr lang="en-US" smtClean="0"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6268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D0D2027-551A-ACF3-1CB8-E5E6184051A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941294"/>
            <a:ext cx="4110222" cy="3740962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1C436570-9698-57DB-D01F-80CCB8990EE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59705" y="941294"/>
            <a:ext cx="4022517" cy="3740962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14" name="Google Shape;70;p9">
            <a:extLst>
              <a:ext uri="{FF2B5EF4-FFF2-40B4-BE49-F238E27FC236}">
                <a16:creationId xmlns:a16="http://schemas.microsoft.com/office/drawing/2014/main" id="{2B5AFA47-91A1-7FEC-9F29-097C13931D1B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200441" y="141574"/>
            <a:ext cx="481781" cy="3199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83B835D-2CBB-1675-6473-3F2569AE5D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480007"/>
            <a:ext cx="8225022" cy="191013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7" name="Google Shape;12;p1">
            <a:extLst>
              <a:ext uri="{FF2B5EF4-FFF2-40B4-BE49-F238E27FC236}">
                <a16:creationId xmlns:a16="http://schemas.microsoft.com/office/drawing/2014/main" id="{3EF87F92-E519-C5B5-2904-F7220AF647B6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628650" y="4772025"/>
            <a:ext cx="389255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lang="en-US" sz="600" b="0" i="0" u="none" strike="noStrike" cap="none" dirty="0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CYMBAL INVESTMENTS CORPORATE PPT TEMPLATE</a:t>
            </a:r>
          </a:p>
        </p:txBody>
      </p:sp>
      <p:sp>
        <p:nvSpPr>
          <p:cNvPr id="18" name="Google Shape;14;p1">
            <a:extLst>
              <a:ext uri="{FF2B5EF4-FFF2-40B4-BE49-F238E27FC236}">
                <a16:creationId xmlns:a16="http://schemas.microsoft.com/office/drawing/2014/main" id="{860A76B3-0294-6790-44D0-301E0D387940}"/>
              </a:ext>
            </a:extLst>
          </p:cNvPr>
          <p:cNvSpPr txBox="1">
            <a:spLocks noGrp="1"/>
          </p:cNvSpPr>
          <p:nvPr>
            <p:ph type="sldNum" idx="15"/>
          </p:nvPr>
        </p:nvSpPr>
        <p:spPr>
          <a:xfrm>
            <a:off x="6457950" y="4772025"/>
            <a:ext cx="205740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lt2"/>
                </a:solidFill>
              </a:rPr>
              <a:t>CONFIDENTIAL. AUTHORIZED USE ONLY.</a:t>
            </a:r>
            <a:endParaRPr lang="en-US" dirty="0"/>
          </a:p>
          <a:p>
            <a:fld id="{00000000-1234-1234-1234-123412341234}" type="slidenum">
              <a:rPr lang="en-US" smtClean="0"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57678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1C70E1B-6180-D1E2-2982-D43798AF9D0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45890" y="941294"/>
            <a:ext cx="4036331" cy="3740962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F1E35C-7632-A956-763D-0DB3776FD6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480007"/>
            <a:ext cx="8225022" cy="191013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1" name="Google Shape;70;p9">
            <a:extLst>
              <a:ext uri="{FF2B5EF4-FFF2-40B4-BE49-F238E27FC236}">
                <a16:creationId xmlns:a16="http://schemas.microsoft.com/office/drawing/2014/main" id="{6FE1C7E7-22BC-595E-0596-F870978BC817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200441" y="141574"/>
            <a:ext cx="481781" cy="31996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">
            <a:extLst>
              <a:ext uri="{FF2B5EF4-FFF2-40B4-BE49-F238E27FC236}">
                <a16:creationId xmlns:a16="http://schemas.microsoft.com/office/drawing/2014/main" id="{53E90231-7E88-23BA-8004-9179C72A2F79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628650" y="4772025"/>
            <a:ext cx="389255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lang="en-US" sz="600" b="0" i="0" u="none" strike="noStrike" cap="none" dirty="0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CYMBAL INVESTMENTS CORPORATE PPT TEMPLATE</a:t>
            </a:r>
          </a:p>
        </p:txBody>
      </p:sp>
      <p:sp>
        <p:nvSpPr>
          <p:cNvPr id="14" name="Google Shape;14;p1">
            <a:extLst>
              <a:ext uri="{FF2B5EF4-FFF2-40B4-BE49-F238E27FC236}">
                <a16:creationId xmlns:a16="http://schemas.microsoft.com/office/drawing/2014/main" id="{6B883B97-BD19-D885-A6E3-3A6D78BE78B3}"/>
              </a:ext>
            </a:extLst>
          </p:cNvPr>
          <p:cNvSpPr txBox="1">
            <a:spLocks noGrp="1"/>
          </p:cNvSpPr>
          <p:nvPr>
            <p:ph type="sldNum" idx="16"/>
          </p:nvPr>
        </p:nvSpPr>
        <p:spPr>
          <a:xfrm>
            <a:off x="6457950" y="4772025"/>
            <a:ext cx="205740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lt2"/>
                </a:solidFill>
              </a:rPr>
              <a:t>CONFIDENTIAL. AUTHORIZED USE ONLY.</a:t>
            </a:r>
            <a:endParaRPr lang="en-US" dirty="0"/>
          </a:p>
          <a:p>
            <a:fld id="{00000000-1234-1234-1234-123412341234}" type="slidenum">
              <a:rPr lang="en-US" smtClean="0"/>
              <a:pPr/>
              <a:t>‹#›</a:t>
            </a:fld>
            <a:endParaRPr dirty="0"/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25C48112-C0DF-0315-87AD-58445491760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941294"/>
            <a:ext cx="4110222" cy="3740962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62034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E983FE57-6F08-D49A-F6C1-70C9E05C8BF1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632035" y="941294"/>
            <a:ext cx="3786909" cy="3740962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pic>
        <p:nvPicPr>
          <p:cNvPr id="8" name="Google Shape;70;p9">
            <a:extLst>
              <a:ext uri="{FF2B5EF4-FFF2-40B4-BE49-F238E27FC236}">
                <a16:creationId xmlns:a16="http://schemas.microsoft.com/office/drawing/2014/main" id="{BF77671A-03F1-E06C-B064-2A65ED24537A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200441" y="141574"/>
            <a:ext cx="481781" cy="31996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FFFF9BB-2B8C-3BAD-A37B-98B678846C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480007"/>
            <a:ext cx="8225022" cy="191013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Google Shape;12;p1">
            <a:extLst>
              <a:ext uri="{FF2B5EF4-FFF2-40B4-BE49-F238E27FC236}">
                <a16:creationId xmlns:a16="http://schemas.microsoft.com/office/drawing/2014/main" id="{09B050D8-F70D-654C-3D35-CF6D7EC81C17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628650" y="4772025"/>
            <a:ext cx="389255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lang="en-US" sz="600" b="0" i="0" u="none" strike="noStrike" cap="none" dirty="0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CYMBAL INVESTMENTS CORPORATE PPT TEMPLATE</a:t>
            </a:r>
          </a:p>
        </p:txBody>
      </p:sp>
      <p:sp>
        <p:nvSpPr>
          <p:cNvPr id="14" name="Google Shape;14;p1">
            <a:extLst>
              <a:ext uri="{FF2B5EF4-FFF2-40B4-BE49-F238E27FC236}">
                <a16:creationId xmlns:a16="http://schemas.microsoft.com/office/drawing/2014/main" id="{7844E0AD-2D00-3B6B-0DEC-4E5E2B749055}"/>
              </a:ext>
            </a:extLst>
          </p:cNvPr>
          <p:cNvSpPr txBox="1">
            <a:spLocks noGrp="1"/>
          </p:cNvSpPr>
          <p:nvPr>
            <p:ph type="sldNum" idx="16"/>
          </p:nvPr>
        </p:nvSpPr>
        <p:spPr>
          <a:xfrm>
            <a:off x="6457950" y="4772025"/>
            <a:ext cx="205740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lt2"/>
                </a:solidFill>
              </a:rPr>
              <a:t>CONFIDENTIAL. AUTHORIZED USE ONLY.</a:t>
            </a:r>
            <a:endParaRPr lang="en-US" dirty="0"/>
          </a:p>
          <a:p>
            <a:fld id="{00000000-1234-1234-1234-123412341234}" type="slidenum">
              <a:rPr lang="en-US" smtClean="0"/>
              <a:pPr/>
              <a:t>‹#›</a:t>
            </a:fld>
            <a:endParaRPr dirty="0"/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43A68C08-956B-68B0-7C74-F0E2A0BA970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941294"/>
            <a:ext cx="4110222" cy="3740962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939980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subhead, content" userDrawn="1">
  <p:cSld name="Section Header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8"/>
          <p:cNvSpPr/>
          <p:nvPr/>
        </p:nvSpPr>
        <p:spPr>
          <a:xfrm>
            <a:off x="9171682" y="1104900"/>
            <a:ext cx="2287" cy="11326"/>
          </a:xfrm>
          <a:custGeom>
            <a:avLst/>
            <a:gdLst/>
            <a:ahLst/>
            <a:cxnLst/>
            <a:rect l="l" t="t" r="r" b="b"/>
            <a:pathLst>
              <a:path w="2287" h="11326" extrusionOk="0">
                <a:moveTo>
                  <a:pt x="0" y="0"/>
                </a:moveTo>
                <a:lnTo>
                  <a:pt x="2287" y="0"/>
                </a:lnTo>
                <a:lnTo>
                  <a:pt x="2287" y="11326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35;p5">
            <a:extLst>
              <a:ext uri="{FF2B5EF4-FFF2-40B4-BE49-F238E27FC236}">
                <a16:creationId xmlns:a16="http://schemas.microsoft.com/office/drawing/2014/main" id="{95E419E3-420D-8276-DD4A-2CB536C6D2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2622" y="2238952"/>
            <a:ext cx="3892550" cy="274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" name="Google Shape;12;p1">
            <a:extLst>
              <a:ext uri="{FF2B5EF4-FFF2-40B4-BE49-F238E27FC236}">
                <a16:creationId xmlns:a16="http://schemas.microsoft.com/office/drawing/2014/main" id="{03F295AC-D9E6-83FA-800E-055BD6E5BCBD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628650" y="4772025"/>
            <a:ext cx="389255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lang="en-US" sz="600" b="0" i="0" u="none" strike="noStrike" cap="none" dirty="0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CYMBAL INVESTMENTS CORPORATE PPT TEMPLATE</a:t>
            </a:r>
          </a:p>
        </p:txBody>
      </p:sp>
      <p:sp>
        <p:nvSpPr>
          <p:cNvPr id="7" name="Google Shape;14;p1">
            <a:extLst>
              <a:ext uri="{FF2B5EF4-FFF2-40B4-BE49-F238E27FC236}">
                <a16:creationId xmlns:a16="http://schemas.microsoft.com/office/drawing/2014/main" id="{A87358DC-569B-C188-2A86-C0247565843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457950" y="4772025"/>
            <a:ext cx="205740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lt2"/>
                </a:solidFill>
              </a:rPr>
              <a:t>CONFIDENTIAL. AUTHORIZED USE ONLY.</a:t>
            </a:r>
            <a:endParaRPr lang="en-US" dirty="0"/>
          </a:p>
          <a:p>
            <a:fld id="{00000000-1234-1234-1234-123412341234}" type="slidenum">
              <a:rPr lang="en-US" smtClean="0"/>
              <a:pPr/>
              <a:t>‹#›</a:t>
            </a:fld>
            <a:endParaRPr dirty="0"/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0C6097E5-0489-A356-56AA-A12E9C819A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3"/>
            <a:ext cx="4572000" cy="514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osing Slide">
  <p:cSld name="Closing Slid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9"/>
          <p:cNvSpPr txBox="1">
            <a:spLocks noGrp="1"/>
          </p:cNvSpPr>
          <p:nvPr>
            <p:ph type="ctrTitle"/>
          </p:nvPr>
        </p:nvSpPr>
        <p:spPr>
          <a:xfrm>
            <a:off x="680117" y="2176964"/>
            <a:ext cx="8160900" cy="5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 i="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9pPr>
          </a:lstStyle>
          <a:p>
            <a:endParaRPr dirty="0"/>
          </a:p>
        </p:txBody>
      </p:sp>
      <p:pic>
        <p:nvPicPr>
          <p:cNvPr id="70" name="Google Shape;70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00441" y="141574"/>
            <a:ext cx="481781" cy="31996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2;p1">
            <a:extLst>
              <a:ext uri="{FF2B5EF4-FFF2-40B4-BE49-F238E27FC236}">
                <a16:creationId xmlns:a16="http://schemas.microsoft.com/office/drawing/2014/main" id="{70B9F1E9-F4BB-66F4-36B2-066DDD8008F3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628650" y="4772025"/>
            <a:ext cx="389255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lang="en-US" sz="600" b="0" i="0" u="none" strike="noStrike" cap="none" dirty="0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CYMBAL INVESTMENTS CORPORATE PPT TEMPLATE</a:t>
            </a:r>
          </a:p>
        </p:txBody>
      </p:sp>
      <p:sp>
        <p:nvSpPr>
          <p:cNvPr id="3" name="Google Shape;14;p1">
            <a:extLst>
              <a:ext uri="{FF2B5EF4-FFF2-40B4-BE49-F238E27FC236}">
                <a16:creationId xmlns:a16="http://schemas.microsoft.com/office/drawing/2014/main" id="{A8D1F63B-883E-4B32-1507-62D46F6496A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457950" y="4772025"/>
            <a:ext cx="205740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lt2"/>
                </a:solidFill>
              </a:rPr>
              <a:t>CONFIDENTIAL. AUTHORIZED USE ONLY.</a:t>
            </a:r>
            <a:endParaRPr lang="en-US" dirty="0"/>
          </a:p>
          <a:p>
            <a:fld id="{00000000-1234-1234-1234-123412341234}" type="slidenum">
              <a:rPr lang="en-US" smtClean="0"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013013"/>
            <a:ext cx="8053532" cy="3250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4772025"/>
            <a:ext cx="389255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lang="en-US" sz="600" b="0" i="0" u="none" strike="noStrike" cap="none" dirty="0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CYMBAL INVESTMENTS CORPORATE PPT TEMPLATE</a:t>
            </a:r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4772025"/>
            <a:ext cx="2057400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lt2"/>
                </a:solidFill>
              </a:rPr>
              <a:t>CONFIDENTIAL. AUTHORIZED USE ONLY.</a:t>
            </a:r>
            <a:endParaRPr lang="en-US" dirty="0"/>
          </a:p>
          <a:p>
            <a:fld id="{00000000-1234-1234-1234-123412341234}" type="slidenum">
              <a:rPr lang="en-US" smtClean="0"/>
              <a:pPr/>
              <a:t>‹#›</a:t>
            </a:fld>
            <a:endParaRPr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E41BD2-F559-8411-8C61-A1070677D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582" y="488399"/>
            <a:ext cx="8058150" cy="377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Google Shape;15;p22">
            <a:extLst>
              <a:ext uri="{FF2B5EF4-FFF2-40B4-BE49-F238E27FC236}">
                <a16:creationId xmlns:a16="http://schemas.microsoft.com/office/drawing/2014/main" id="{7261501E-5974-4606-62AA-A692D994BE19}"/>
              </a:ext>
            </a:extLst>
          </p:cNvPr>
          <p:cNvSpPr txBox="1"/>
          <p:nvPr userDrawn="1"/>
        </p:nvSpPr>
        <p:spPr>
          <a:xfrm>
            <a:off x="8564728" y="4772025"/>
            <a:ext cx="379036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 b="0" i="0" u="none" strike="noStrike" cap="none" dirty="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7E5160B-61C9-CA8A-DF9E-01B0BB3B9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72025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1" r:id="rId2"/>
    <p:sldLayoutId id="2147483658" r:id="rId3"/>
    <p:sldLayoutId id="2147483657" r:id="rId4"/>
    <p:sldLayoutId id="2147483659" r:id="rId5"/>
    <p:sldLayoutId id="2147483660" r:id="rId6"/>
    <p:sldLayoutId id="2147483654" r:id="rId7"/>
    <p:sldLayoutId id="214748365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chemeClr val="bg1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1">
          <p15:clr>
            <a:srgbClr val="F26B43"/>
          </p15:clr>
        </p15:guide>
        <p15:guide id="2" pos="2880">
          <p15:clr>
            <a:srgbClr val="F26B43"/>
          </p15:clr>
        </p15:guide>
        <p15:guide id="3" pos="2808">
          <p15:clr>
            <a:srgbClr val="F26B43"/>
          </p15:clr>
        </p15:guide>
        <p15:guide id="4" pos="2952">
          <p15:clr>
            <a:srgbClr val="F26B43"/>
          </p15:clr>
        </p15:guide>
        <p15:guide id="5" pos="3696">
          <p15:clr>
            <a:srgbClr val="F26B43"/>
          </p15:clr>
        </p15:guide>
        <p15:guide id="6" pos="3840">
          <p15:clr>
            <a:srgbClr val="F26B43"/>
          </p15:clr>
        </p15:guide>
        <p15:guide id="7" pos="4584">
          <p15:clr>
            <a:srgbClr val="F26B43"/>
          </p15:clr>
        </p15:guide>
        <p15:guide id="8" pos="4728">
          <p15:clr>
            <a:srgbClr val="F26B43"/>
          </p15:clr>
        </p15:guide>
        <p15:guide id="9" pos="5472">
          <p15:clr>
            <a:srgbClr val="F26B43"/>
          </p15:clr>
        </p15:guide>
        <p15:guide id="10" pos="2064">
          <p15:clr>
            <a:srgbClr val="F26B43"/>
          </p15:clr>
        </p15:guide>
        <p15:guide id="11" pos="1920">
          <p15:clr>
            <a:srgbClr val="F26B43"/>
          </p15:clr>
        </p15:guide>
        <p15:guide id="12" pos="1176">
          <p15:clr>
            <a:srgbClr val="F26B43"/>
          </p15:clr>
        </p15:guide>
        <p15:guide id="13" pos="1032">
          <p15:clr>
            <a:srgbClr val="F26B43"/>
          </p15:clr>
        </p15:guide>
        <p15:guide id="14" pos="288">
          <p15:clr>
            <a:srgbClr val="F26B43"/>
          </p15:clr>
        </p15:guide>
        <p15:guide id="15" orient="horz" pos="302">
          <p15:clr>
            <a:srgbClr val="F26B43"/>
          </p15:clr>
        </p15:guide>
        <p15:guide id="16" orient="horz" pos="294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0"/>
          <p:cNvSpPr txBox="1">
            <a:spLocks noGrp="1"/>
          </p:cNvSpPr>
          <p:nvPr>
            <p:ph type="title"/>
          </p:nvPr>
        </p:nvSpPr>
        <p:spPr>
          <a:xfrm>
            <a:off x="4789714" y="2574131"/>
            <a:ext cx="381445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dirty="0"/>
              <a:t>Investment Proposal</a:t>
            </a:r>
            <a:endParaRPr dirty="0"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4294967295"/>
          </p:nvPr>
        </p:nvSpPr>
        <p:spPr>
          <a:xfrm>
            <a:off x="5104644" y="3362563"/>
            <a:ext cx="3184594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lang="en-US" dirty="0"/>
              <a:t>Team Alpha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22FF0BF-E796-8149-7E59-576D56583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 example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3D87457-794D-3C24-E1BA-EC4EB877779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37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C9E750-B96B-48CF-0211-E8F9539E7D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117" y="2176964"/>
            <a:ext cx="8160900" cy="338554"/>
          </a:xfrm>
        </p:spPr>
        <p:txBody>
          <a:bodyPr/>
          <a:lstStyle/>
          <a:p>
            <a:r>
              <a:rPr lang="en-US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384429106"/>
      </p:ext>
    </p:extLst>
  </p:cSld>
  <p:clrMapOvr>
    <a:masterClrMapping/>
  </p:clrMapOvr>
</p:sld>
</file>

<file path=ppt/theme/theme1.xml><?xml version="1.0" encoding="utf-8"?>
<a:theme xmlns:a="http://schemas.openxmlformats.org/drawingml/2006/main" name="cymbal2026">
  <a:themeElements>
    <a:clrScheme name="Syneos2025">
      <a:dk1>
        <a:srgbClr val="FFFFFF"/>
      </a:dk1>
      <a:lt1>
        <a:srgbClr val="101820"/>
      </a:lt1>
      <a:dk2>
        <a:srgbClr val="FF671F"/>
      </a:dk2>
      <a:lt2>
        <a:srgbClr val="BFB8AF"/>
      </a:lt2>
      <a:accent1>
        <a:srgbClr val="EB3300"/>
      </a:accent1>
      <a:accent2>
        <a:srgbClr val="FF9E1B"/>
      </a:accent2>
      <a:accent3>
        <a:srgbClr val="6C1D45"/>
      </a:accent3>
      <a:accent4>
        <a:srgbClr val="F2C6CF"/>
      </a:accent4>
      <a:accent5>
        <a:srgbClr val="003C4C"/>
      </a:accent5>
      <a:accent6>
        <a:srgbClr val="DBE341"/>
      </a:accent6>
      <a:hlink>
        <a:srgbClr val="B74171"/>
      </a:hlink>
      <a:folHlink>
        <a:srgbClr val="007D7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7</Words>
  <Application>Microsoft Macintosh PowerPoint</Application>
  <PresentationFormat>Custom</PresentationFormat>
  <Paragraphs>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Arial</vt:lpstr>
      <vt:lpstr>cymbal2026</vt:lpstr>
      <vt:lpstr>Investment Proposal</vt:lpstr>
      <vt:lpstr>Title example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Template</dc:title>
  <cp:lastModifiedBy>Renee Zhang</cp:lastModifiedBy>
  <cp:revision>17</cp:revision>
  <dcterms:modified xsi:type="dcterms:W3CDTF">2026-03-24T08:52:38Z</dcterms:modified>
</cp:coreProperties>
</file>