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B0E2"/>
    <a:srgbClr val="337D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96" d="100"/>
          <a:sy n="196" d="100"/>
        </p:scale>
        <p:origin x="-80" y="1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3B722-D581-8048-BDB5-0AA00738D5BB}" type="datetimeFigureOut">
              <a:rPr lang="en-US" smtClean="0"/>
              <a:t>9/14/11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4400-93DA-6846-85E9-489BB093BD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80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3B722-D581-8048-BDB5-0AA00738D5BB}" type="datetimeFigureOut">
              <a:rPr lang="en-US" smtClean="0"/>
              <a:t>9/14/11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4400-93DA-6846-85E9-489BB093BD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0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3B722-D581-8048-BDB5-0AA00738D5BB}" type="datetimeFigureOut">
              <a:rPr lang="en-US" smtClean="0"/>
              <a:t>9/14/11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4400-93DA-6846-85E9-489BB093BD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116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3B722-D581-8048-BDB5-0AA00738D5BB}" type="datetimeFigureOut">
              <a:rPr lang="en-US" smtClean="0"/>
              <a:t>9/14/11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4400-93DA-6846-85E9-489BB093BD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458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3B722-D581-8048-BDB5-0AA00738D5BB}" type="datetimeFigureOut">
              <a:rPr lang="en-US" smtClean="0"/>
              <a:t>9/14/11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4400-93DA-6846-85E9-489BB093BD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4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3B722-D581-8048-BDB5-0AA00738D5BB}" type="datetimeFigureOut">
              <a:rPr lang="en-US" smtClean="0"/>
              <a:t>9/14/11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4400-93DA-6846-85E9-489BB093BD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490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3B722-D581-8048-BDB5-0AA00738D5BB}" type="datetimeFigureOut">
              <a:rPr lang="en-US" smtClean="0"/>
              <a:t>9/14/11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4400-93DA-6846-85E9-489BB093BD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295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3B722-D581-8048-BDB5-0AA00738D5BB}" type="datetimeFigureOut">
              <a:rPr lang="en-US" smtClean="0"/>
              <a:t>9/14/11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4400-93DA-6846-85E9-489BB093BD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481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3B722-D581-8048-BDB5-0AA00738D5BB}" type="datetimeFigureOut">
              <a:rPr lang="en-US" smtClean="0"/>
              <a:t>9/14/11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4400-93DA-6846-85E9-489BB093BD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470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3B722-D581-8048-BDB5-0AA00738D5BB}" type="datetimeFigureOut">
              <a:rPr lang="en-US" smtClean="0"/>
              <a:t>9/14/11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4400-93DA-6846-85E9-489BB093BD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23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3B722-D581-8048-BDB5-0AA00738D5BB}" type="datetimeFigureOut">
              <a:rPr lang="en-US" smtClean="0"/>
              <a:t>9/14/11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4400-93DA-6846-85E9-489BB093BD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646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3B722-D581-8048-BDB5-0AA00738D5BB}" type="datetimeFigureOut">
              <a:rPr lang="en-US" smtClean="0"/>
              <a:t>9/14/11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34400-93DA-6846-85E9-489BB093BD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504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2306426" y="1699617"/>
            <a:ext cx="4659877" cy="1942419"/>
          </a:xfrm>
          <a:prstGeom prst="roundRect">
            <a:avLst>
              <a:gd name="adj" fmla="val 660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06426" y="2339188"/>
            <a:ext cx="4659877" cy="9006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758819" y="2694311"/>
            <a:ext cx="299161" cy="227382"/>
          </a:xfrm>
          <a:prstGeom prst="rightArrow">
            <a:avLst/>
          </a:prstGeom>
          <a:gradFill>
            <a:gsLst>
              <a:gs pos="0">
                <a:srgbClr val="337DD7"/>
              </a:gs>
              <a:gs pos="100000">
                <a:srgbClr val="80B0E2"/>
              </a:gs>
            </a:gsLst>
          </a:gradFill>
          <a:ln>
            <a:solidFill>
              <a:srgbClr val="337DD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0" name="Right Arrow 9"/>
          <p:cNvSpPr/>
          <p:nvPr/>
        </p:nvSpPr>
        <p:spPr>
          <a:xfrm>
            <a:off x="5304830" y="2694311"/>
            <a:ext cx="299161" cy="227382"/>
          </a:xfrm>
          <a:prstGeom prst="rightArrow">
            <a:avLst/>
          </a:prstGeom>
          <a:gradFill>
            <a:gsLst>
              <a:gs pos="0">
                <a:srgbClr val="337DD7"/>
              </a:gs>
              <a:gs pos="100000">
                <a:srgbClr val="80B0E2"/>
              </a:gs>
            </a:gsLst>
          </a:gradFill>
          <a:ln>
            <a:solidFill>
              <a:srgbClr val="337DD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grpSp>
        <p:nvGrpSpPr>
          <p:cNvPr id="35" name="Group 34"/>
          <p:cNvGrpSpPr/>
          <p:nvPr/>
        </p:nvGrpSpPr>
        <p:grpSpPr>
          <a:xfrm>
            <a:off x="3730020" y="3054674"/>
            <a:ext cx="293206" cy="307570"/>
            <a:chOff x="3717521" y="2279911"/>
            <a:chExt cx="293206" cy="307570"/>
          </a:xfrm>
        </p:grpSpPr>
        <p:sp>
          <p:nvSpPr>
            <p:cNvPr id="11" name="Oval 10"/>
            <p:cNvSpPr/>
            <p:nvPr/>
          </p:nvSpPr>
          <p:spPr>
            <a:xfrm>
              <a:off x="3717521" y="2294275"/>
              <a:ext cx="293206" cy="293206"/>
            </a:xfrm>
            <a:prstGeom prst="ellipse">
              <a:avLst/>
            </a:prstGeom>
            <a:gradFill>
              <a:gsLst>
                <a:gs pos="0">
                  <a:srgbClr val="337DD7"/>
                </a:gs>
                <a:gs pos="100000">
                  <a:srgbClr val="80B0E2"/>
                </a:gs>
              </a:gsLst>
            </a:gradFill>
            <a:ln>
              <a:solidFill>
                <a:srgbClr val="337D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730020" y="2279911"/>
              <a:ext cx="2626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291384" y="3054674"/>
            <a:ext cx="293206" cy="307570"/>
            <a:chOff x="5776480" y="901983"/>
            <a:chExt cx="457594" cy="480011"/>
          </a:xfrm>
        </p:grpSpPr>
        <p:sp>
          <p:nvSpPr>
            <p:cNvPr id="18" name="Oval 17"/>
            <p:cNvSpPr/>
            <p:nvPr/>
          </p:nvSpPr>
          <p:spPr>
            <a:xfrm>
              <a:off x="5776480" y="924400"/>
              <a:ext cx="457594" cy="457594"/>
            </a:xfrm>
            <a:prstGeom prst="ellipse">
              <a:avLst/>
            </a:prstGeom>
            <a:gradFill>
              <a:gsLst>
                <a:gs pos="0">
                  <a:srgbClr val="337DD7"/>
                </a:gs>
                <a:gs pos="100000">
                  <a:srgbClr val="80B0E2"/>
                </a:gs>
              </a:gsLst>
            </a:gradFill>
            <a:ln>
              <a:solidFill>
                <a:srgbClr val="337D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795987" y="901983"/>
              <a:ext cx="409925" cy="432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</a:rPr>
                <a:t>3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3417620" y="1793003"/>
            <a:ext cx="271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FF"/>
                </a:solidFill>
                <a:latin typeface="Consolas"/>
                <a:cs typeface="Consolas"/>
              </a:rPr>
              <a:t>custom() or </a:t>
            </a:r>
            <a:r>
              <a:rPr lang="en-US" b="1" dirty="0" err="1" smtClean="0">
                <a:solidFill>
                  <a:srgbClr val="FFFFFF"/>
                </a:solidFill>
                <a:latin typeface="Consolas"/>
                <a:cs typeface="Consolas"/>
              </a:rPr>
              <a:t>feCustom</a:t>
            </a:r>
            <a:endParaRPr lang="en-US" b="1" dirty="0">
              <a:solidFill>
                <a:srgbClr val="FFFFFF"/>
              </a:solidFill>
              <a:latin typeface="Consolas"/>
              <a:cs typeface="Consolas"/>
            </a:endParaRPr>
          </a:p>
        </p:txBody>
      </p:sp>
      <p:sp>
        <p:nvSpPr>
          <p:cNvPr id="36" name="Right Arrow 35"/>
          <p:cNvSpPr/>
          <p:nvPr/>
        </p:nvSpPr>
        <p:spPr>
          <a:xfrm>
            <a:off x="2212808" y="2694311"/>
            <a:ext cx="299161" cy="227382"/>
          </a:xfrm>
          <a:prstGeom prst="rightArrow">
            <a:avLst/>
          </a:prstGeom>
          <a:gradFill>
            <a:gsLst>
              <a:gs pos="0">
                <a:srgbClr val="337DD7"/>
              </a:gs>
              <a:gs pos="100000">
                <a:srgbClr val="80B0E2"/>
              </a:gs>
            </a:gsLst>
          </a:gradFill>
          <a:ln>
            <a:solidFill>
              <a:srgbClr val="337DD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37" name="Right Arrow 36"/>
          <p:cNvSpPr/>
          <p:nvPr/>
        </p:nvSpPr>
        <p:spPr>
          <a:xfrm>
            <a:off x="6850840" y="2694311"/>
            <a:ext cx="299161" cy="227382"/>
          </a:xfrm>
          <a:prstGeom prst="rightArrow">
            <a:avLst/>
          </a:prstGeom>
          <a:gradFill>
            <a:gsLst>
              <a:gs pos="0">
                <a:srgbClr val="337DD7"/>
              </a:gs>
              <a:gs pos="100000">
                <a:srgbClr val="80B0E2"/>
              </a:gs>
            </a:gsLst>
          </a:gradFill>
          <a:ln>
            <a:solidFill>
              <a:srgbClr val="337DD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grpSp>
        <p:nvGrpSpPr>
          <p:cNvPr id="42" name="Group 41"/>
          <p:cNvGrpSpPr/>
          <p:nvPr/>
        </p:nvGrpSpPr>
        <p:grpSpPr>
          <a:xfrm>
            <a:off x="2159823" y="3069038"/>
            <a:ext cx="293206" cy="307570"/>
            <a:chOff x="3717521" y="2279911"/>
            <a:chExt cx="293206" cy="307570"/>
          </a:xfrm>
        </p:grpSpPr>
        <p:sp>
          <p:nvSpPr>
            <p:cNvPr id="43" name="Oval 42"/>
            <p:cNvSpPr/>
            <p:nvPr/>
          </p:nvSpPr>
          <p:spPr>
            <a:xfrm>
              <a:off x="3717521" y="2294275"/>
              <a:ext cx="293206" cy="293206"/>
            </a:xfrm>
            <a:prstGeom prst="ellipse">
              <a:avLst/>
            </a:prstGeom>
            <a:gradFill>
              <a:gsLst>
                <a:gs pos="0">
                  <a:srgbClr val="337DD7"/>
                </a:gs>
                <a:gs pos="100000">
                  <a:srgbClr val="80B0E2"/>
                </a:gs>
              </a:gsLst>
            </a:gradFill>
            <a:ln>
              <a:solidFill>
                <a:srgbClr val="337D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3730020" y="2279911"/>
              <a:ext cx="2626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</a:rPr>
                <a:t>1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820757" y="3083402"/>
            <a:ext cx="293206" cy="307570"/>
            <a:chOff x="3717521" y="2279911"/>
            <a:chExt cx="293206" cy="307570"/>
          </a:xfrm>
        </p:grpSpPr>
        <p:sp>
          <p:nvSpPr>
            <p:cNvPr id="46" name="Oval 45"/>
            <p:cNvSpPr/>
            <p:nvPr/>
          </p:nvSpPr>
          <p:spPr>
            <a:xfrm>
              <a:off x="3717521" y="2294275"/>
              <a:ext cx="293206" cy="293206"/>
            </a:xfrm>
            <a:prstGeom prst="ellipse">
              <a:avLst/>
            </a:prstGeom>
            <a:gradFill>
              <a:gsLst>
                <a:gs pos="0">
                  <a:srgbClr val="337DD7"/>
                </a:gs>
                <a:gs pos="100000">
                  <a:srgbClr val="80B0E2"/>
                </a:gs>
              </a:gsLst>
            </a:gradFill>
            <a:ln>
              <a:solidFill>
                <a:srgbClr val="337D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730020" y="2279911"/>
              <a:ext cx="2626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4</a:t>
              </a:r>
            </a:p>
          </p:txBody>
        </p:sp>
      </p:grpSp>
      <p:pic>
        <p:nvPicPr>
          <p:cNvPr id="3" name="Picture 2" descr="processing-model-mesh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198" y="2486469"/>
            <a:ext cx="850392" cy="558221"/>
          </a:xfrm>
          <a:prstGeom prst="rect">
            <a:avLst/>
          </a:prstGeom>
        </p:spPr>
      </p:pic>
      <p:pic>
        <p:nvPicPr>
          <p:cNvPr id="4" name="Picture 3" descr="processing-model-vertex-outpu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209" y="2490619"/>
            <a:ext cx="850392" cy="549920"/>
          </a:xfrm>
          <a:prstGeom prst="rect">
            <a:avLst/>
          </a:prstGeom>
        </p:spPr>
      </p:pic>
      <p:pic>
        <p:nvPicPr>
          <p:cNvPr id="5" name="Picture 4" descr="processing-model-fragment-outpu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220" y="2490619"/>
            <a:ext cx="850392" cy="549920"/>
          </a:xfrm>
          <a:prstGeom prst="rect">
            <a:avLst/>
          </a:prstGeom>
          <a:pattFill prst="smGrid">
            <a:fgClr>
              <a:schemeClr val="bg1">
                <a:lumMod val="50000"/>
              </a:schemeClr>
            </a:fgClr>
            <a:bgClr>
              <a:prstClr val="white"/>
            </a:bgClr>
          </a:pattFill>
        </p:spPr>
      </p:pic>
      <p:pic>
        <p:nvPicPr>
          <p:cNvPr id="6" name="Picture 5" descr="processing-model-input-plai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847" y="2490555"/>
            <a:ext cx="850392" cy="550049"/>
          </a:xfrm>
          <a:prstGeom prst="rect">
            <a:avLst/>
          </a:prstGeom>
          <a:pattFill prst="smGrid">
            <a:fgClr>
              <a:schemeClr val="bg1">
                <a:lumMod val="85000"/>
              </a:schemeClr>
            </a:fgClr>
            <a:bgClr>
              <a:prstClr val="white"/>
            </a:bgClr>
          </a:pattFill>
        </p:spPr>
      </p:pic>
      <p:pic>
        <p:nvPicPr>
          <p:cNvPr id="13" name="Picture 12" descr="processing-model-fragment-outpu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220" y="2490619"/>
            <a:ext cx="850392" cy="549920"/>
          </a:xfrm>
          <a:prstGeom prst="rect">
            <a:avLst/>
          </a:prstGeom>
          <a:pattFill prst="smGrid">
            <a:fgClr>
              <a:schemeClr val="bg1">
                <a:lumMod val="85000"/>
              </a:schemeClr>
            </a:fgClr>
            <a:bgClr>
              <a:prstClr val="white"/>
            </a:bgClr>
          </a:pattFill>
        </p:spPr>
      </p:pic>
    </p:spTree>
    <p:extLst>
      <p:ext uri="{BB962C8B-B14F-4D97-AF65-F5344CB8AC3E}">
        <p14:creationId xmlns:p14="http://schemas.microsoft.com/office/powerpoint/2010/main" val="3214737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</TotalTime>
  <Words>9</Words>
  <Application>Microsoft Macintosh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Adobe Systems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Adobe Systems</dc:creator>
  <cp:lastModifiedBy>Adobe Systems</cp:lastModifiedBy>
  <cp:revision>10</cp:revision>
  <dcterms:created xsi:type="dcterms:W3CDTF">2011-09-12T17:56:50Z</dcterms:created>
  <dcterms:modified xsi:type="dcterms:W3CDTF">2011-09-15T00:53:23Z</dcterms:modified>
</cp:coreProperties>
</file>