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docProps/core.xml" ContentType="application/vnd.openxmlformats-package.core-properties+xml"/>
  <Override PartName="/docProps/app.xml" ContentType="application/vnd.openxmlformats-officedocument.extended-properties+xml"/>
  <Override PartName="/ppt/theme/theme1.xml" ContentType="application/vnd.openxmlformats-officedocument.them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Lst>
  <p:sldSz cx="10080625" cy="5670550"/>
  <p:notesSz cx="7772400" cy="10058400"/>
</p:presentation>
</file>

<file path=ppt/presProps.xml><?xml version="1.0" encoding="utf-8"?>
<p:presentationPr xmlns:a="http://schemas.openxmlformats.org/drawingml/2006/main" xmlns:p="http://schemas.openxmlformats.org/presentationml/2006/main" xmlns:r="http://schemas.openxmlformats.org/officeDocument/2006/relationships">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Lights">
    <p:spTree>
      <p:nvGrpSpPr>
        <p:cNvPr id="1" name=""/>
        <p:cNvGrpSpPr/>
        <p:nvPr/>
      </p:nvGrpSpPr>
      <p:grpSpPr>
        <a:xfrm>
          <a:off x="0" y="0"/>
          <a:ext cx="0" cy="0"/>
          <a:chOff x="0" y="0"/>
          <a:chExt cx="0" cy="0"/>
        </a:xfrm>
      </p:grpSpPr>
      <p:sp>
        <p:nvSpPr>
          <p:cNvPr id="2" name=""/>
          <p:cNvSpPr/>
          <p:nvPr/>
        </p:nvSpPr>
        <p:spPr>
          <a:xfrm>
            <a:off x="0" y="0"/>
            <a:ext cx="10080000" cy="5670000"/>
          </a:xfrm>
          <a:prstGeom prst="rect">
            <a:avLst/>
          </a:prstGeom>
          <a:gradFill rotWithShape="0">
            <a:gsLst>
              <a:gs pos="30000">
                <a:srgbClr val="000032"/>
              </a:gs>
              <a:gs pos="100000">
                <a:srgbClr val="F60063"/>
              </a:gs>
            </a:gsLst>
            <a:lin ang="4200000"/>
          </a:gradFill>
          <a:ln w="0">
            <a:noFill/>
          </a:ln>
        </p:spPr>
        <p:style>
          <a:lnRef idx="0"/>
          <a:fillRef idx="0"/>
          <a:effectRef idx="0"/>
          <a:fontRef idx="minor"/>
        </p:style>
        <p:txBody>
          <a:bodyPr wrap="none" lIns="0" tIns="0" rIns="0" bIns="0" anchor="t">
            <a:spAutoFit/>
          </a:bodyPr>
          <a:p>
            <a:endParaRPr lang="en-US" sz="1400" b="1" u="none" strike="noStrike">
              <a:solidFill>
                <a:srgbClr val="FFFFFF"/>
              </a:solidFill>
              <a:effectLst/>
              <a:uFillTx/>
              <a:latin typeface="Arial"/>
            </a:endParaRPr>
          </a:p>
        </p:txBody>
      </p:sp>
      <p:sp>
        <p:nvSpPr>
          <p:cNvPr id="3" name="PlaceHolder 1"/>
          <p:cNvSpPr>
            <a:spLocks noGrp="1"/>
          </p:cNvSpPr>
          <p:nvPr>
            <p:ph type="title"/>
          </p:nvPr>
        </p:nvSpPr>
        <p:spPr>
          <a:xfrm>
            <a:off x="540000" y="1440000"/>
            <a:ext cx="9000000" cy="990000"/>
          </a:xfrm>
          <a:prstGeom prst="rect">
            <a:avLst/>
          </a:prstGeom>
          <a:noFill/>
          <a:ln w="0">
            <a:noFill/>
          </a:ln>
        </p:spPr>
        <p:txBody>
          <a:bodyPr lIns="0" tIns="0" rIns="0" bIns="0" anchor="ctr">
            <a:noAutofit/>
          </a:bodyPr>
          <a:lstStyle>
            <a:lvl1pPr indent="0" algn="l">
              <a:buNone/>
              <a:defRPr lang="en-US" sz="3300" b="0" u="none" strike="noStrike">
                <a:solidFill>
                  <a:srgbClr val="FFFFFF"/>
                </a:solidFill>
                <a:effectLst/>
                <a:uFillTx/>
                <a:latin typeface="Arial"/>
              </a:defRPr>
            </a:lvl1pPr>
          </a:lstStyle>
          <a:p>
            <a:pPr indent="0" algn="l">
              <a:buNone/>
            </a:pPr>
            <a:r>
              <a:rPr lang="en-US" sz="3300" b="0" u="none" strike="noStrike">
                <a:solidFill>
                  <a:srgbClr val="FFFFFF"/>
                </a:solidFill>
                <a:effectLst/>
                <a:uFillTx/>
                <a:latin typeface="Arial"/>
              </a:rPr>
              <a:t>Click to edit the title text format</a:t>
            </a:r>
            <a:endParaRPr lang="en-US" sz="3300" b="0" u="none" strike="noStrike">
              <a:solidFill>
                <a:srgbClr val="FFFFFF"/>
              </a:solidFill>
              <a:effectLst/>
              <a:uFillTx/>
              <a:latin typeface="Arial"/>
            </a:endParaRPr>
          </a:p>
        </p:txBody>
      </p:sp>
      <p:sp>
        <p:nvSpPr>
          <p:cNvPr id="4" name="PlaceHolder 2"/>
          <p:cNvSpPr>
            <a:spLocks noGrp="1"/>
          </p:cNvSpPr>
          <p:nvPr>
            <p:ph type="body"/>
          </p:nvPr>
        </p:nvSpPr>
        <p:spPr>
          <a:xfrm>
            <a:off x="540000" y="2610000"/>
            <a:ext cx="9000000" cy="2160000"/>
          </a:xfrm>
          <a:prstGeom prst="rect">
            <a:avLst/>
          </a:prstGeom>
          <a:noFill/>
          <a:ln w="0">
            <a:noFill/>
          </a:ln>
        </p:spPr>
        <p:txBody>
          <a:bodyPr lIns="0" tIns="0" rIns="0" bIns="0" anchor="t">
            <a:normAutofit lnSpcReduction="9999"/>
          </a:bodyPr>
          <a:lstStyle>
            <a:lvl1pPr algn="l">
              <a:spcAft>
                <a:spcPts val="1057"/>
              </a:spcAft>
              <a:buClr>
                <a:srgbClr val="FFFFFF"/>
              </a:buClr>
              <a:buSzPct val="45000"/>
              <a:buFont typeface="Wingdings" charset="2"/>
              <a:buChar char=""/>
              <a:defRPr lang="en-US" sz="2400" b="0" u="none" strike="noStrike">
                <a:solidFill>
                  <a:srgbClr val="FFFFFF"/>
                </a:solidFill>
                <a:effectLst/>
                <a:uFillTx/>
                <a:latin typeface="Arial"/>
              </a:defRPr>
            </a:lvl1pPr>
            <a:lvl2pPr lvl="1" algn="l">
              <a:spcAft>
                <a:spcPts val="845"/>
              </a:spcAft>
              <a:buClr>
                <a:srgbClr val="FFFFFF"/>
              </a:buClr>
              <a:buSzPct val="75000"/>
              <a:buFont typeface="Symbol" charset="2"/>
              <a:buChar char=""/>
              <a:defRPr lang="en-US" sz="2100" b="0" u="none" strike="noStrike">
                <a:solidFill>
                  <a:srgbClr val="FFFFFF"/>
                </a:solidFill>
                <a:effectLst/>
                <a:uFillTx/>
                <a:latin typeface="Arial"/>
              </a:defRPr>
            </a:lvl2pPr>
            <a:lvl3pPr lvl="2" algn="l">
              <a:spcAft>
                <a:spcPts val="632"/>
              </a:spcAft>
              <a:buClr>
                <a:srgbClr val="FFFFFF"/>
              </a:buClr>
              <a:buSzPct val="45000"/>
              <a:buFont typeface="Wingdings" charset="2"/>
              <a:buChar char=""/>
              <a:defRPr lang="en-US" sz="1800" b="0" u="none" strike="noStrike">
                <a:solidFill>
                  <a:srgbClr val="FFFFFF"/>
                </a:solidFill>
                <a:effectLst/>
                <a:uFillTx/>
                <a:latin typeface="Arial"/>
              </a:defRPr>
            </a:lvl3pPr>
            <a:lvl4pPr lvl="3" algn="l">
              <a:spcAft>
                <a:spcPts val="425"/>
              </a:spcAft>
              <a:buClr>
                <a:srgbClr val="FFFFFF"/>
              </a:buClr>
              <a:buSzPct val="75000"/>
              <a:buFont typeface="Symbol" charset="2"/>
              <a:buChar char=""/>
              <a:defRPr lang="en-US" sz="1500" b="0" u="none" strike="noStrike">
                <a:solidFill>
                  <a:srgbClr val="FFFFFF"/>
                </a:solidFill>
                <a:effectLst/>
                <a:uFillTx/>
                <a:latin typeface="Arial"/>
              </a:defRPr>
            </a:lvl4pPr>
            <a:lvl5pPr lvl="4" algn="l">
              <a:spcAft>
                <a:spcPts val="213"/>
              </a:spcAft>
              <a:buClr>
                <a:srgbClr val="FFFFFF"/>
              </a:buClr>
              <a:buSzPct val="45000"/>
              <a:buFont typeface="Wingdings" charset="2"/>
              <a:buChar char=""/>
              <a:defRPr lang="en-US" sz="1500" b="0" u="none" strike="noStrike">
                <a:solidFill>
                  <a:srgbClr val="FFFFFF"/>
                </a:solidFill>
                <a:effectLst/>
                <a:uFillTx/>
                <a:latin typeface="Arial"/>
              </a:defRPr>
            </a:lvl5pPr>
            <a:lvl6pPr lvl="5" algn="l">
              <a:spcAft>
                <a:spcPts val="213"/>
              </a:spcAft>
              <a:buClr>
                <a:srgbClr val="FFFFFF"/>
              </a:buClr>
              <a:buSzPct val="45000"/>
              <a:buFont typeface="Wingdings" charset="2"/>
              <a:buChar char=""/>
              <a:defRPr lang="en-US" sz="1500" b="0" u="none" strike="noStrike">
                <a:solidFill>
                  <a:srgbClr val="FFFFFF"/>
                </a:solidFill>
                <a:effectLst/>
                <a:uFillTx/>
                <a:latin typeface="Arial"/>
              </a:defRPr>
            </a:lvl6pPr>
            <a:lvl7pPr lvl="6" algn="l">
              <a:spcAft>
                <a:spcPts val="213"/>
              </a:spcAft>
              <a:buClr>
                <a:srgbClr val="FFFFFF"/>
              </a:buClr>
              <a:buSzPct val="45000"/>
              <a:buFont typeface="Wingdings" charset="2"/>
              <a:buChar char=""/>
              <a:defRPr lang="en-US" sz="1500" b="0" u="none" strike="noStrike">
                <a:solidFill>
                  <a:srgbClr val="FFFFFF"/>
                </a:solidFill>
                <a:effectLst/>
                <a:uFillTx/>
                <a:latin typeface="Arial"/>
              </a:defRPr>
            </a:lvl7pPr>
          </a:lstStyle>
          <a:p>
            <a:pPr marL="432000" indent="-324000" algn="l">
              <a:spcAft>
                <a:spcPts val="1057"/>
              </a:spcAft>
              <a:buClr>
                <a:srgbClr val="FFFFFF"/>
              </a:buClr>
              <a:buSzPct val="45000"/>
              <a:buFont typeface="Wingdings" charset="2"/>
              <a:buChar char=""/>
            </a:pPr>
            <a:r>
              <a:rPr lang="en-US" sz="2400" b="0" u="none" strike="noStrike">
                <a:solidFill>
                  <a:srgbClr val="FFFFFF"/>
                </a:solidFill>
                <a:effectLst/>
                <a:uFillTx/>
                <a:latin typeface="Arial"/>
              </a:rPr>
              <a:t>Click to edit the outline text format</a:t>
            </a:r>
            <a:endParaRPr lang="en-US" sz="2400" b="0" u="none" strike="noStrike">
              <a:solidFill>
                <a:srgbClr val="FFFFFF"/>
              </a:solidFill>
              <a:effectLst/>
              <a:uFillTx/>
              <a:latin typeface="Arial"/>
            </a:endParaRPr>
          </a:p>
          <a:p>
            <a:pPr marL="864000" lvl="1" indent="-324000" algn="l">
              <a:spcAft>
                <a:spcPts val="845"/>
              </a:spcAft>
              <a:buClr>
                <a:srgbClr val="FFFFFF"/>
              </a:buClr>
              <a:buSzPct val="75000"/>
              <a:buFont typeface="Symbol" charset="2"/>
              <a:buChar char=""/>
            </a:pPr>
            <a:r>
              <a:rPr lang="en-US" sz="2100" b="0" u="none" strike="noStrike">
                <a:solidFill>
                  <a:srgbClr val="FFFFFF"/>
                </a:solidFill>
                <a:effectLst/>
                <a:uFillTx/>
                <a:latin typeface="Arial"/>
              </a:rPr>
              <a:t>Second Outline Level</a:t>
            </a:r>
            <a:endParaRPr lang="en-US" sz="2100" b="0" u="none" strike="noStrike">
              <a:solidFill>
                <a:srgbClr val="FFFFFF"/>
              </a:solidFill>
              <a:effectLst/>
              <a:uFillTx/>
              <a:latin typeface="Arial"/>
            </a:endParaRPr>
          </a:p>
          <a:p>
            <a:pPr marL="1296000" lvl="2" indent="-288000" algn="l">
              <a:spcAft>
                <a:spcPts val="632"/>
              </a:spcAft>
              <a:buClr>
                <a:srgbClr val="FFFFFF"/>
              </a:buClr>
              <a:buSzPct val="45000"/>
              <a:buFont typeface="Wingdings" charset="2"/>
              <a:buChar char=""/>
            </a:pPr>
            <a:r>
              <a:rPr lang="en-US" sz="1800" b="0" u="none" strike="noStrike">
                <a:solidFill>
                  <a:srgbClr val="FFFFFF"/>
                </a:solidFill>
                <a:effectLst/>
                <a:uFillTx/>
                <a:latin typeface="Arial"/>
              </a:rPr>
              <a:t>Third Outline Level</a:t>
            </a:r>
            <a:endParaRPr lang="en-US" sz="1800" b="0" u="none" strike="noStrike">
              <a:solidFill>
                <a:srgbClr val="FFFFFF"/>
              </a:solidFill>
              <a:effectLst/>
              <a:uFillTx/>
              <a:latin typeface="Arial"/>
            </a:endParaRPr>
          </a:p>
          <a:p>
            <a:pPr marL="1728000" lvl="3" indent="-216000" algn="l">
              <a:spcAft>
                <a:spcPts val="425"/>
              </a:spcAft>
              <a:buClr>
                <a:srgbClr val="FFFFFF"/>
              </a:buClr>
              <a:buSzPct val="75000"/>
              <a:buFont typeface="Symbol" charset="2"/>
              <a:buChar char=""/>
            </a:pPr>
            <a:r>
              <a:rPr lang="en-US" sz="1500" b="0" u="none" strike="noStrike">
                <a:solidFill>
                  <a:srgbClr val="FFFFFF"/>
                </a:solidFill>
                <a:effectLst/>
                <a:uFillTx/>
                <a:latin typeface="Arial"/>
              </a:rPr>
              <a:t>Fourth Outline Level</a:t>
            </a:r>
            <a:endParaRPr lang="en-US" sz="1500" b="0" u="none" strike="noStrike">
              <a:solidFill>
                <a:srgbClr val="FFFFFF"/>
              </a:solidFill>
              <a:effectLst/>
              <a:uFillTx/>
              <a:latin typeface="Arial"/>
            </a:endParaRPr>
          </a:p>
          <a:p>
            <a:pPr marL="2160000" lvl="4"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Fifth Outline Level</a:t>
            </a:r>
            <a:endParaRPr lang="en-US" sz="1500" b="0" u="none" strike="noStrike">
              <a:solidFill>
                <a:srgbClr val="FFFFFF"/>
              </a:solidFill>
              <a:effectLst/>
              <a:uFillTx/>
              <a:latin typeface="Arial"/>
            </a:endParaRPr>
          </a:p>
          <a:p>
            <a:pPr marL="2592000" lvl="5"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Sixth Outline Level</a:t>
            </a:r>
            <a:endParaRPr lang="en-US" sz="1500" b="0" u="none" strike="noStrike">
              <a:solidFill>
                <a:srgbClr val="FFFFFF"/>
              </a:solidFill>
              <a:effectLst/>
              <a:uFillTx/>
              <a:latin typeface="Arial"/>
            </a:endParaRPr>
          </a:p>
          <a:p>
            <a:pPr marL="3024000" lvl="6"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Seventh Outline Level</a:t>
            </a:r>
            <a:endParaRPr lang="en-US" sz="1500" b="0" u="none" strike="noStrike">
              <a:solidFill>
                <a:srgbClr val="FFFFFF"/>
              </a:solidFill>
              <a:effectLst/>
              <a:uFillTx/>
              <a:latin typeface="Arial"/>
            </a:endParaRPr>
          </a:p>
        </p:txBody>
      </p:sp>
      <p:sp>
        <p:nvSpPr>
          <p:cNvPr id="5" name="PlaceHolder 3"/>
          <p:cNvSpPr>
            <a:spLocks noGrp="1"/>
          </p:cNvSpPr>
          <p:nvPr>
            <p:ph type="dt" idx="1"/>
          </p:nvPr>
        </p:nvSpPr>
        <p:spPr>
          <a:xfrm>
            <a:off x="180000" y="5130000"/>
            <a:ext cx="2340000" cy="392400"/>
          </a:xfrm>
          <a:prstGeom prst="rect">
            <a:avLst/>
          </a:prstGeom>
          <a:noFill/>
          <a:ln w="0">
            <a:noFill/>
          </a:ln>
        </p:spPr>
        <p:txBody>
          <a:bodyPr lIns="0" tIns="0" rIns="0" bIns="0" anchor="b">
            <a:spAutoFit/>
          </a:bodyPr>
          <a:lstStyle>
            <a:lvl1pPr indent="0" algn="l">
              <a:buNone/>
              <a:defRPr lang="en-US" sz="1400" b="0" u="none" strike="noStrike">
                <a:solidFill>
                  <a:srgbClr val="FFFFFF"/>
                </a:solidFill>
                <a:effectLst/>
                <a:uFillTx/>
                <a:latin typeface="Arial"/>
              </a:defRPr>
            </a:lvl1pPr>
          </a:lstStyle>
          <a:p>
            <a:pPr indent="0" algn="l">
              <a:buNone/>
            </a:pPr>
            <a:r>
              <a:rPr lang="en-US" sz="1400" b="0" u="none" strike="noStrike">
                <a:solidFill>
                  <a:srgbClr val="FFFFFF"/>
                </a:solidFill>
                <a:effectLst/>
                <a:uFillTx/>
                <a:latin typeface="Arial"/>
              </a:rPr>
              <a:t>&lt;date/time&gt;</a:t>
            </a:r>
            <a:endParaRPr lang="en-US" sz="1400" b="0" u="none" strike="noStrike">
              <a:solidFill>
                <a:srgbClr val="FFFFFF"/>
              </a:solidFill>
              <a:effectLst/>
              <a:uFillTx/>
              <a:latin typeface="Arial"/>
            </a:endParaRPr>
          </a:p>
        </p:txBody>
      </p:sp>
      <p:sp>
        <p:nvSpPr>
          <p:cNvPr id="6" name="PlaceHolder 4"/>
          <p:cNvSpPr>
            <a:spLocks noGrp="1"/>
          </p:cNvSpPr>
          <p:nvPr>
            <p:ph type="ftr" idx="2"/>
          </p:nvPr>
        </p:nvSpPr>
        <p:spPr>
          <a:xfrm>
            <a:off x="3420000" y="5130000"/>
            <a:ext cx="3240000" cy="392400"/>
          </a:xfrm>
          <a:prstGeom prst="rect">
            <a:avLst/>
          </a:prstGeom>
          <a:noFill/>
          <a:ln w="0">
            <a:noFill/>
          </a:ln>
        </p:spPr>
        <p:txBody>
          <a:bodyPr lIns="0" tIns="0" rIns="0" bIns="0" anchor="b">
            <a:spAutoFit/>
          </a:bodyPr>
          <a:lstStyle>
            <a:lvl1pPr indent="0" algn="ctr">
              <a:buNone/>
              <a:defRPr lang="en-US" sz="1400" b="0" u="none" strike="noStrike">
                <a:solidFill>
                  <a:srgbClr val="FFFFFF"/>
                </a:solidFill>
                <a:effectLst/>
                <a:uFillTx/>
                <a:latin typeface="Arial"/>
              </a:defRPr>
            </a:lvl1pPr>
          </a:lstStyle>
          <a:p>
            <a:pPr indent="0" algn="ctr">
              <a:buNone/>
            </a:pPr>
            <a:r>
              <a:rPr lang="en-US" sz="1400" b="0" u="none" strike="noStrike">
                <a:solidFill>
                  <a:srgbClr val="FFFFFF"/>
                </a:solidFill>
                <a:effectLst/>
                <a:uFillTx/>
                <a:latin typeface="Arial"/>
              </a:rPr>
              <a:t>&lt;footer&gt;</a:t>
            </a:r>
            <a:endParaRPr lang="en-US" sz="1400" b="0" u="none" strike="noStrike">
              <a:solidFill>
                <a:srgbClr val="FFFFFF"/>
              </a:solidFill>
              <a:effectLst/>
              <a:uFillTx/>
              <a:latin typeface="Arial"/>
            </a:endParaRPr>
          </a:p>
        </p:txBody>
      </p:sp>
      <p:sp>
        <p:nvSpPr>
          <p:cNvPr id="7" name="PlaceHolder 5"/>
          <p:cNvSpPr>
            <a:spLocks noGrp="1"/>
          </p:cNvSpPr>
          <p:nvPr>
            <p:ph type="sldNum" idx="3"/>
          </p:nvPr>
        </p:nvSpPr>
        <p:spPr>
          <a:xfrm>
            <a:off x="7560000" y="5130000"/>
            <a:ext cx="2340000" cy="392400"/>
          </a:xfrm>
          <a:prstGeom prst="rect">
            <a:avLst/>
          </a:prstGeom>
          <a:noFill/>
          <a:ln w="0">
            <a:noFill/>
          </a:ln>
        </p:spPr>
        <p:txBody>
          <a:bodyPr lIns="0" tIns="0" rIns="0" bIns="0" anchor="b">
            <a:spAutoFit/>
          </a:bodyPr>
          <a:lstStyle>
            <a:lvl1pPr indent="0" algn="r">
              <a:buNone/>
              <a:defRPr lang="en-US" sz="1400" b="0" u="none" strike="noStrike">
                <a:solidFill>
                  <a:srgbClr val="FFFFFF"/>
                </a:solidFill>
                <a:effectLst/>
                <a:uFillTx/>
                <a:latin typeface="Arial"/>
              </a:defRPr>
            </a:lvl1pPr>
          </a:lstStyle>
          <a:p>
            <a:pPr indent="0" algn="r">
              <a:buNone/>
            </a:pPr>
            <a:fld id="{2F36FF64-1955-4711-80A2-965502240599}" type="slidenum">
              <a:rPr lang="en-US" sz="1400" b="0" u="none" strike="noStrike">
                <a:solidFill>
                  <a:srgbClr val="FFFFFF"/>
                </a:solidFill>
                <a:effectLst/>
                <a:uFillTx/>
                <a:latin typeface="Arial"/>
              </a:rPr>
              <a:t>&lt;number&gt;</a:t>
            </a:fld>
            <a:endParaRPr lang="en-US" sz="1400" b="0" u="none" strike="noStrike">
              <a:solidFill>
                <a:srgbClr val="FFFFFF"/>
              </a:solidFill>
              <a:effectLst/>
              <a:uFillTx/>
              <a:latin typeface="Arial"/>
            </a:endParaRPr>
          </a:p>
        </p:txBody>
      </p:sp>
      <p:sp>
        <p:nvSpPr>
          <p:cNvPr id="8" name=""/>
          <p:cNvSpPr/>
          <p:nvPr/>
        </p:nvSpPr>
        <p:spPr>
          <a:xfrm>
            <a:off x="1440000" y="108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9" name=""/>
          <p:cNvSpPr/>
          <p:nvPr/>
        </p:nvSpPr>
        <p:spPr>
          <a:xfrm>
            <a:off x="7380000" y="396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0" name=""/>
          <p:cNvSpPr/>
          <p:nvPr/>
        </p:nvSpPr>
        <p:spPr>
          <a:xfrm>
            <a:off x="9000000" y="2700000"/>
            <a:ext cx="1260000" cy="108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1" name=""/>
          <p:cNvSpPr/>
          <p:nvPr/>
        </p:nvSpPr>
        <p:spPr>
          <a:xfrm>
            <a:off x="-180000" y="2430000"/>
            <a:ext cx="1440000" cy="135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2" name=""/>
          <p:cNvSpPr/>
          <p:nvPr/>
        </p:nvSpPr>
        <p:spPr>
          <a:xfrm>
            <a:off x="540000" y="1080000"/>
            <a:ext cx="720000" cy="72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3" name=""/>
          <p:cNvSpPr/>
          <p:nvPr/>
        </p:nvSpPr>
        <p:spPr>
          <a:xfrm>
            <a:off x="0" y="126000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4" name=""/>
          <p:cNvSpPr/>
          <p:nvPr/>
        </p:nvSpPr>
        <p:spPr>
          <a:xfrm>
            <a:off x="0" y="5220000"/>
            <a:ext cx="1620000" cy="1260000"/>
          </a:xfrm>
          <a:prstGeom prst="ellipse">
            <a:avLst/>
          </a:prstGeom>
          <a:solidFill>
            <a:srgbClr val="FFFFFF">
              <a:alpha val="15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5" name=""/>
          <p:cNvSpPr/>
          <p:nvPr/>
        </p:nvSpPr>
        <p:spPr>
          <a:xfrm>
            <a:off x="9720000" y="4680000"/>
            <a:ext cx="720000" cy="72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6" name=""/>
          <p:cNvSpPr/>
          <p:nvPr/>
        </p:nvSpPr>
        <p:spPr>
          <a:xfrm>
            <a:off x="9540000" y="342000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7" name=""/>
          <p:cNvSpPr/>
          <p:nvPr/>
        </p:nvSpPr>
        <p:spPr>
          <a:xfrm>
            <a:off x="8100000" y="4680000"/>
            <a:ext cx="1080000" cy="8424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8" name=""/>
          <p:cNvSpPr/>
          <p:nvPr/>
        </p:nvSpPr>
        <p:spPr>
          <a:xfrm>
            <a:off x="7920000" y="5400000"/>
            <a:ext cx="900000" cy="900000"/>
          </a:xfrm>
          <a:prstGeom prst="ellipse">
            <a:avLst/>
          </a:prstGeom>
          <a:solidFill>
            <a:srgbClr val="FFFFFF">
              <a:alpha val="25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Lights">
    <p:spTree>
      <p:nvGrpSpPr>
        <p:cNvPr id="1" name=""/>
        <p:cNvGrpSpPr/>
        <p:nvPr/>
      </p:nvGrpSpPr>
      <p:grpSpPr>
        <a:xfrm>
          <a:off x="0" y="0"/>
          <a:ext cx="0" cy="0"/>
          <a:chOff x="0" y="0"/>
          <a:chExt cx="0" cy="0"/>
        </a:xfrm>
      </p:grpSpPr>
      <p:sp>
        <p:nvSpPr>
          <p:cNvPr id="2" name=""/>
          <p:cNvSpPr/>
          <p:nvPr/>
        </p:nvSpPr>
        <p:spPr>
          <a:xfrm>
            <a:off x="0" y="0"/>
            <a:ext cx="10080000" cy="5670000"/>
          </a:xfrm>
          <a:prstGeom prst="rect">
            <a:avLst/>
          </a:prstGeom>
          <a:gradFill rotWithShape="0">
            <a:gsLst>
              <a:gs pos="30000">
                <a:srgbClr val="000032"/>
              </a:gs>
              <a:gs pos="100000">
                <a:srgbClr val="F60063"/>
              </a:gs>
            </a:gsLst>
            <a:lin ang="4200000"/>
          </a:gradFill>
          <a:ln w="0">
            <a:noFill/>
          </a:ln>
        </p:spPr>
        <p:style>
          <a:lnRef idx="0"/>
          <a:fillRef idx="0"/>
          <a:effectRef idx="0"/>
          <a:fontRef idx="minor"/>
        </p:style>
        <p:txBody>
          <a:bodyPr wrap="none" lIns="0" tIns="0" rIns="0" bIns="0" anchor="t">
            <a:spAutoFit/>
          </a:bodyPr>
          <a:p>
            <a:endParaRPr lang="en-US" sz="1400" b="1" u="none" strike="noStrike">
              <a:solidFill>
                <a:srgbClr val="FFFFFF"/>
              </a:solidFill>
              <a:effectLst/>
              <a:uFillTx/>
              <a:latin typeface="Arial"/>
            </a:endParaRPr>
          </a:p>
        </p:txBody>
      </p:sp>
      <p:sp>
        <p:nvSpPr>
          <p:cNvPr id="19" name="PlaceHolder 1"/>
          <p:cNvSpPr>
            <a:spLocks noGrp="1"/>
          </p:cNvSpPr>
          <p:nvPr>
            <p:ph type="title"/>
          </p:nvPr>
        </p:nvSpPr>
        <p:spPr>
          <a:xfrm>
            <a:off x="540000" y="1440000"/>
            <a:ext cx="9000000" cy="990000"/>
          </a:xfrm>
          <a:prstGeom prst="rect">
            <a:avLst/>
          </a:prstGeom>
          <a:noFill/>
          <a:ln w="0">
            <a:noFill/>
          </a:ln>
        </p:spPr>
        <p:txBody>
          <a:bodyPr lIns="0" tIns="0" rIns="0" bIns="0" anchor="ctr">
            <a:noAutofit/>
          </a:bodyPr>
          <a:lstStyle>
            <a:lvl1pPr indent="0" algn="l">
              <a:buNone/>
              <a:defRPr lang="en-US" sz="3300" b="0" u="none" strike="noStrike">
                <a:solidFill>
                  <a:srgbClr val="FFFFFF"/>
                </a:solidFill>
                <a:effectLst/>
                <a:uFillTx/>
                <a:latin typeface="Arial"/>
              </a:defRPr>
            </a:lvl1pPr>
          </a:lstStyle>
          <a:p>
            <a:pPr indent="0" algn="l">
              <a:buNone/>
            </a:pPr>
            <a:r>
              <a:rPr lang="en-US" sz="3300" b="0" u="none" strike="noStrike">
                <a:solidFill>
                  <a:srgbClr val="FFFFFF"/>
                </a:solidFill>
                <a:effectLst/>
                <a:uFillTx/>
                <a:latin typeface="Arial"/>
              </a:rPr>
              <a:t>Click to edit the title text format</a:t>
            </a:r>
            <a:endParaRPr lang="en-US" sz="3300" b="0" u="none" strike="noStrike">
              <a:solidFill>
                <a:srgbClr val="FFFFFF"/>
              </a:solidFill>
              <a:effectLst/>
              <a:uFillTx/>
              <a:latin typeface="Arial"/>
            </a:endParaRPr>
          </a:p>
        </p:txBody>
      </p:sp>
      <p:sp>
        <p:nvSpPr>
          <p:cNvPr id="20" name="PlaceHolder 2"/>
          <p:cNvSpPr>
            <a:spLocks noGrp="1"/>
          </p:cNvSpPr>
          <p:nvPr>
            <p:ph type="body"/>
          </p:nvPr>
        </p:nvSpPr>
        <p:spPr>
          <a:xfrm>
            <a:off x="540000" y="2610000"/>
            <a:ext cx="9000000" cy="2160000"/>
          </a:xfrm>
          <a:prstGeom prst="rect">
            <a:avLst/>
          </a:prstGeom>
          <a:noFill/>
          <a:ln w="0">
            <a:noFill/>
          </a:ln>
        </p:spPr>
        <p:txBody>
          <a:bodyPr lIns="0" tIns="0" rIns="0" bIns="0" anchor="t">
            <a:normAutofit lnSpcReduction="9999"/>
          </a:bodyPr>
          <a:lstStyle>
            <a:lvl1pPr algn="l">
              <a:spcAft>
                <a:spcPts val="1057"/>
              </a:spcAft>
              <a:buClr>
                <a:srgbClr val="FFFFFF"/>
              </a:buClr>
              <a:buSzPct val="45000"/>
              <a:buFont typeface="Wingdings" charset="2"/>
              <a:buChar char=""/>
              <a:defRPr lang="en-US" sz="2400" b="0" u="none" strike="noStrike">
                <a:solidFill>
                  <a:srgbClr val="FFFFFF"/>
                </a:solidFill>
                <a:effectLst/>
                <a:uFillTx/>
                <a:latin typeface="Arial"/>
              </a:defRPr>
            </a:lvl1pPr>
            <a:lvl2pPr lvl="1" algn="l">
              <a:spcAft>
                <a:spcPts val="845"/>
              </a:spcAft>
              <a:buClr>
                <a:srgbClr val="FFFFFF"/>
              </a:buClr>
              <a:buSzPct val="75000"/>
              <a:buFont typeface="Symbol" charset="2"/>
              <a:buChar char=""/>
              <a:defRPr lang="en-US" sz="2100" b="0" u="none" strike="noStrike">
                <a:solidFill>
                  <a:srgbClr val="FFFFFF"/>
                </a:solidFill>
                <a:effectLst/>
                <a:uFillTx/>
                <a:latin typeface="Arial"/>
              </a:defRPr>
            </a:lvl2pPr>
            <a:lvl3pPr lvl="2" algn="l">
              <a:spcAft>
                <a:spcPts val="632"/>
              </a:spcAft>
              <a:buClr>
                <a:srgbClr val="FFFFFF"/>
              </a:buClr>
              <a:buSzPct val="45000"/>
              <a:buFont typeface="Wingdings" charset="2"/>
              <a:buChar char=""/>
              <a:defRPr lang="en-US" sz="1800" b="0" u="none" strike="noStrike">
                <a:solidFill>
                  <a:srgbClr val="FFFFFF"/>
                </a:solidFill>
                <a:effectLst/>
                <a:uFillTx/>
                <a:latin typeface="Arial"/>
              </a:defRPr>
            </a:lvl3pPr>
            <a:lvl4pPr lvl="3" algn="l">
              <a:spcAft>
                <a:spcPts val="425"/>
              </a:spcAft>
              <a:buClr>
                <a:srgbClr val="FFFFFF"/>
              </a:buClr>
              <a:buSzPct val="75000"/>
              <a:buFont typeface="Symbol" charset="2"/>
              <a:buChar char=""/>
              <a:defRPr lang="en-US" sz="1500" b="0" u="none" strike="noStrike">
                <a:solidFill>
                  <a:srgbClr val="FFFFFF"/>
                </a:solidFill>
                <a:effectLst/>
                <a:uFillTx/>
                <a:latin typeface="Arial"/>
              </a:defRPr>
            </a:lvl4pPr>
            <a:lvl5pPr lvl="4" algn="l">
              <a:spcAft>
                <a:spcPts val="213"/>
              </a:spcAft>
              <a:buClr>
                <a:srgbClr val="FFFFFF"/>
              </a:buClr>
              <a:buSzPct val="45000"/>
              <a:buFont typeface="Wingdings" charset="2"/>
              <a:buChar char=""/>
              <a:defRPr lang="en-US" sz="1500" b="0" u="none" strike="noStrike">
                <a:solidFill>
                  <a:srgbClr val="FFFFFF"/>
                </a:solidFill>
                <a:effectLst/>
                <a:uFillTx/>
                <a:latin typeface="Arial"/>
              </a:defRPr>
            </a:lvl5pPr>
            <a:lvl6pPr lvl="5" algn="l">
              <a:spcAft>
                <a:spcPts val="213"/>
              </a:spcAft>
              <a:buClr>
                <a:srgbClr val="FFFFFF"/>
              </a:buClr>
              <a:buSzPct val="45000"/>
              <a:buFont typeface="Wingdings" charset="2"/>
              <a:buChar char=""/>
              <a:defRPr lang="en-US" sz="1500" b="0" u="none" strike="noStrike">
                <a:solidFill>
                  <a:srgbClr val="FFFFFF"/>
                </a:solidFill>
                <a:effectLst/>
                <a:uFillTx/>
                <a:latin typeface="Arial"/>
              </a:defRPr>
            </a:lvl6pPr>
            <a:lvl7pPr lvl="6" algn="l">
              <a:spcAft>
                <a:spcPts val="213"/>
              </a:spcAft>
              <a:buClr>
                <a:srgbClr val="FFFFFF"/>
              </a:buClr>
              <a:buSzPct val="45000"/>
              <a:buFont typeface="Wingdings" charset="2"/>
              <a:buChar char=""/>
              <a:defRPr lang="en-US" sz="1500" b="0" u="none" strike="noStrike">
                <a:solidFill>
                  <a:srgbClr val="FFFFFF"/>
                </a:solidFill>
                <a:effectLst/>
                <a:uFillTx/>
                <a:latin typeface="Arial"/>
              </a:defRPr>
            </a:lvl7pPr>
          </a:lstStyle>
          <a:p>
            <a:pPr marL="432000" indent="-324000" algn="l">
              <a:spcAft>
                <a:spcPts val="1057"/>
              </a:spcAft>
              <a:buClr>
                <a:srgbClr val="FFFFFF"/>
              </a:buClr>
              <a:buSzPct val="45000"/>
              <a:buFont typeface="Wingdings" charset="2"/>
              <a:buChar char=""/>
            </a:pPr>
            <a:r>
              <a:rPr lang="en-US" sz="2400" b="0" u="none" strike="noStrike">
                <a:solidFill>
                  <a:srgbClr val="FFFFFF"/>
                </a:solidFill>
                <a:effectLst/>
                <a:uFillTx/>
                <a:latin typeface="Arial"/>
              </a:rPr>
              <a:t>Click to edit the outline text format</a:t>
            </a:r>
            <a:endParaRPr lang="en-US" sz="2400" b="0" u="none" strike="noStrike">
              <a:solidFill>
                <a:srgbClr val="FFFFFF"/>
              </a:solidFill>
              <a:effectLst/>
              <a:uFillTx/>
              <a:latin typeface="Arial"/>
            </a:endParaRPr>
          </a:p>
          <a:p>
            <a:pPr marL="864000" lvl="1" indent="-324000" algn="l">
              <a:spcAft>
                <a:spcPts val="845"/>
              </a:spcAft>
              <a:buClr>
                <a:srgbClr val="FFFFFF"/>
              </a:buClr>
              <a:buSzPct val="75000"/>
              <a:buFont typeface="Symbol" charset="2"/>
              <a:buChar char=""/>
            </a:pPr>
            <a:r>
              <a:rPr lang="en-US" sz="2100" b="0" u="none" strike="noStrike">
                <a:solidFill>
                  <a:srgbClr val="FFFFFF"/>
                </a:solidFill>
                <a:effectLst/>
                <a:uFillTx/>
                <a:latin typeface="Arial"/>
              </a:rPr>
              <a:t>Second Outline Level</a:t>
            </a:r>
            <a:endParaRPr lang="en-US" sz="2100" b="0" u="none" strike="noStrike">
              <a:solidFill>
                <a:srgbClr val="FFFFFF"/>
              </a:solidFill>
              <a:effectLst/>
              <a:uFillTx/>
              <a:latin typeface="Arial"/>
            </a:endParaRPr>
          </a:p>
          <a:p>
            <a:pPr marL="1296000" lvl="2" indent="-288000" algn="l">
              <a:spcAft>
                <a:spcPts val="632"/>
              </a:spcAft>
              <a:buClr>
                <a:srgbClr val="FFFFFF"/>
              </a:buClr>
              <a:buSzPct val="45000"/>
              <a:buFont typeface="Wingdings" charset="2"/>
              <a:buChar char=""/>
            </a:pPr>
            <a:r>
              <a:rPr lang="en-US" sz="1800" b="0" u="none" strike="noStrike">
                <a:solidFill>
                  <a:srgbClr val="FFFFFF"/>
                </a:solidFill>
                <a:effectLst/>
                <a:uFillTx/>
                <a:latin typeface="Arial"/>
              </a:rPr>
              <a:t>Third Outline Level</a:t>
            </a:r>
            <a:endParaRPr lang="en-US" sz="1800" b="0" u="none" strike="noStrike">
              <a:solidFill>
                <a:srgbClr val="FFFFFF"/>
              </a:solidFill>
              <a:effectLst/>
              <a:uFillTx/>
              <a:latin typeface="Arial"/>
            </a:endParaRPr>
          </a:p>
          <a:p>
            <a:pPr marL="1728000" lvl="3" indent="-216000" algn="l">
              <a:spcAft>
                <a:spcPts val="425"/>
              </a:spcAft>
              <a:buClr>
                <a:srgbClr val="FFFFFF"/>
              </a:buClr>
              <a:buSzPct val="75000"/>
              <a:buFont typeface="Symbol" charset="2"/>
              <a:buChar char=""/>
            </a:pPr>
            <a:r>
              <a:rPr lang="en-US" sz="1500" b="0" u="none" strike="noStrike">
                <a:solidFill>
                  <a:srgbClr val="FFFFFF"/>
                </a:solidFill>
                <a:effectLst/>
                <a:uFillTx/>
                <a:latin typeface="Arial"/>
              </a:rPr>
              <a:t>Fourth Outline Level</a:t>
            </a:r>
            <a:endParaRPr lang="en-US" sz="1500" b="0" u="none" strike="noStrike">
              <a:solidFill>
                <a:srgbClr val="FFFFFF"/>
              </a:solidFill>
              <a:effectLst/>
              <a:uFillTx/>
              <a:latin typeface="Arial"/>
            </a:endParaRPr>
          </a:p>
          <a:p>
            <a:pPr marL="2160000" lvl="4"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Fifth Outline Level</a:t>
            </a:r>
            <a:endParaRPr lang="en-US" sz="1500" b="0" u="none" strike="noStrike">
              <a:solidFill>
                <a:srgbClr val="FFFFFF"/>
              </a:solidFill>
              <a:effectLst/>
              <a:uFillTx/>
              <a:latin typeface="Arial"/>
            </a:endParaRPr>
          </a:p>
          <a:p>
            <a:pPr marL="2592000" lvl="5"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Sixth Outline Level</a:t>
            </a:r>
            <a:endParaRPr lang="en-US" sz="1500" b="0" u="none" strike="noStrike">
              <a:solidFill>
                <a:srgbClr val="FFFFFF"/>
              </a:solidFill>
              <a:effectLst/>
              <a:uFillTx/>
              <a:latin typeface="Arial"/>
            </a:endParaRPr>
          </a:p>
          <a:p>
            <a:pPr marL="3024000" lvl="6" indent="-216000" algn="l">
              <a:spcAft>
                <a:spcPts val="213"/>
              </a:spcAft>
              <a:buClr>
                <a:srgbClr val="FFFFFF"/>
              </a:buClr>
              <a:buSzPct val="45000"/>
              <a:buFont typeface="Wingdings" charset="2"/>
              <a:buChar char=""/>
            </a:pPr>
            <a:r>
              <a:rPr lang="en-US" sz="1500" b="0" u="none" strike="noStrike">
                <a:solidFill>
                  <a:srgbClr val="FFFFFF"/>
                </a:solidFill>
                <a:effectLst/>
                <a:uFillTx/>
                <a:latin typeface="Arial"/>
              </a:rPr>
              <a:t>Seventh Outline Level</a:t>
            </a:r>
            <a:endParaRPr lang="en-US" sz="1500" b="0" u="none" strike="noStrike">
              <a:solidFill>
                <a:srgbClr val="FFFFFF"/>
              </a:solidFill>
              <a:effectLst/>
              <a:uFillTx/>
              <a:latin typeface="Arial"/>
            </a:endParaRPr>
          </a:p>
        </p:txBody>
      </p:sp>
      <p:sp>
        <p:nvSpPr>
          <p:cNvPr id="21" name="PlaceHolder 3"/>
          <p:cNvSpPr>
            <a:spLocks noGrp="1"/>
          </p:cNvSpPr>
          <p:nvPr>
            <p:ph type="dt" idx="4"/>
          </p:nvPr>
        </p:nvSpPr>
        <p:spPr>
          <a:xfrm>
            <a:off x="180000" y="5130000"/>
            <a:ext cx="2340000" cy="392400"/>
          </a:xfrm>
          <a:prstGeom prst="rect">
            <a:avLst/>
          </a:prstGeom>
          <a:noFill/>
          <a:ln w="0">
            <a:noFill/>
          </a:ln>
        </p:spPr>
        <p:txBody>
          <a:bodyPr lIns="0" tIns="0" rIns="0" bIns="0" anchor="b">
            <a:spAutoFit/>
          </a:bodyPr>
          <a:lstStyle>
            <a:lvl1pPr indent="0" algn="l">
              <a:buNone/>
              <a:defRPr lang="en-US" sz="1400" b="0" u="none" strike="noStrike">
                <a:solidFill>
                  <a:srgbClr val="FFFFFF"/>
                </a:solidFill>
                <a:effectLst/>
                <a:uFillTx/>
                <a:latin typeface="Arial"/>
              </a:defRPr>
            </a:lvl1pPr>
          </a:lstStyle>
          <a:p>
            <a:pPr indent="0" algn="l">
              <a:buNone/>
            </a:pPr>
            <a:r>
              <a:rPr lang="en-US" sz="1400" b="0" u="none" strike="noStrike">
                <a:solidFill>
                  <a:srgbClr val="FFFFFF"/>
                </a:solidFill>
                <a:effectLst/>
                <a:uFillTx/>
                <a:latin typeface="Arial"/>
              </a:rPr>
              <a:t>&lt;date/time&gt;</a:t>
            </a:r>
            <a:endParaRPr lang="en-US" sz="1400" b="0" u="none" strike="noStrike">
              <a:solidFill>
                <a:srgbClr val="FFFFFF"/>
              </a:solidFill>
              <a:effectLst/>
              <a:uFillTx/>
              <a:latin typeface="Arial"/>
            </a:endParaRPr>
          </a:p>
        </p:txBody>
      </p:sp>
      <p:sp>
        <p:nvSpPr>
          <p:cNvPr id="22" name="PlaceHolder 4"/>
          <p:cNvSpPr>
            <a:spLocks noGrp="1"/>
          </p:cNvSpPr>
          <p:nvPr>
            <p:ph type="ftr" idx="5"/>
          </p:nvPr>
        </p:nvSpPr>
        <p:spPr>
          <a:xfrm>
            <a:off x="3420000" y="5130000"/>
            <a:ext cx="3240000" cy="392400"/>
          </a:xfrm>
          <a:prstGeom prst="rect">
            <a:avLst/>
          </a:prstGeom>
          <a:noFill/>
          <a:ln w="0">
            <a:noFill/>
          </a:ln>
        </p:spPr>
        <p:txBody>
          <a:bodyPr lIns="0" tIns="0" rIns="0" bIns="0" anchor="b">
            <a:spAutoFit/>
          </a:bodyPr>
          <a:lstStyle>
            <a:lvl1pPr indent="0" algn="ctr">
              <a:buNone/>
              <a:defRPr lang="en-US" sz="1400" b="0" u="none" strike="noStrike">
                <a:solidFill>
                  <a:srgbClr val="FFFFFF"/>
                </a:solidFill>
                <a:effectLst/>
                <a:uFillTx/>
                <a:latin typeface="Arial"/>
              </a:defRPr>
            </a:lvl1pPr>
          </a:lstStyle>
          <a:p>
            <a:pPr indent="0" algn="ctr">
              <a:buNone/>
            </a:pPr>
            <a:r>
              <a:rPr lang="en-US" sz="1400" b="0" u="none" strike="noStrike">
                <a:solidFill>
                  <a:srgbClr val="FFFFFF"/>
                </a:solidFill>
                <a:effectLst/>
                <a:uFillTx/>
                <a:latin typeface="Arial"/>
              </a:rPr>
              <a:t>&lt;footer&gt;</a:t>
            </a:r>
            <a:endParaRPr lang="en-US" sz="1400" b="0" u="none" strike="noStrike">
              <a:solidFill>
                <a:srgbClr val="FFFFFF"/>
              </a:solidFill>
              <a:effectLst/>
              <a:uFillTx/>
              <a:latin typeface="Arial"/>
            </a:endParaRPr>
          </a:p>
        </p:txBody>
      </p:sp>
      <p:sp>
        <p:nvSpPr>
          <p:cNvPr id="23" name="PlaceHolder 5"/>
          <p:cNvSpPr>
            <a:spLocks noGrp="1"/>
          </p:cNvSpPr>
          <p:nvPr>
            <p:ph type="sldNum" idx="6"/>
          </p:nvPr>
        </p:nvSpPr>
        <p:spPr>
          <a:xfrm>
            <a:off x="7560000" y="5130000"/>
            <a:ext cx="2340000" cy="392400"/>
          </a:xfrm>
          <a:prstGeom prst="rect">
            <a:avLst/>
          </a:prstGeom>
          <a:noFill/>
          <a:ln w="0">
            <a:noFill/>
          </a:ln>
        </p:spPr>
        <p:txBody>
          <a:bodyPr lIns="0" tIns="0" rIns="0" bIns="0" anchor="b">
            <a:spAutoFit/>
          </a:bodyPr>
          <a:lstStyle>
            <a:lvl1pPr indent="0" algn="r">
              <a:buNone/>
              <a:defRPr lang="en-US" sz="1400" b="0" u="none" strike="noStrike">
                <a:solidFill>
                  <a:srgbClr val="FFFFFF"/>
                </a:solidFill>
                <a:effectLst/>
                <a:uFillTx/>
                <a:latin typeface="Arial"/>
              </a:defRPr>
            </a:lvl1pPr>
          </a:lstStyle>
          <a:p>
            <a:pPr indent="0" algn="r">
              <a:buNone/>
            </a:pPr>
            <a:fld id="{4F7510B6-18AD-42F6-BFD8-CBA6582C58B5}" type="slidenum">
              <a:rPr lang="en-US" sz="1400" b="0" u="none" strike="noStrike">
                <a:solidFill>
                  <a:srgbClr val="FFFFFF"/>
                </a:solidFill>
                <a:effectLst/>
                <a:uFillTx/>
                <a:latin typeface="Arial"/>
              </a:rPr>
              <a:t>&lt;number&gt;</a:t>
            </a:fld>
            <a:endParaRPr lang="en-US" sz="1400" b="0" u="none" strike="noStrike">
              <a:solidFill>
                <a:srgbClr val="FFFFFF"/>
              </a:solidFill>
              <a:effectLst/>
              <a:uFillTx/>
              <a:latin typeface="Arial"/>
            </a:endParaRPr>
          </a:p>
        </p:txBody>
      </p:sp>
      <p:sp>
        <p:nvSpPr>
          <p:cNvPr id="8" name=""/>
          <p:cNvSpPr/>
          <p:nvPr/>
        </p:nvSpPr>
        <p:spPr>
          <a:xfrm>
            <a:off x="1440000" y="108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9" name=""/>
          <p:cNvSpPr/>
          <p:nvPr/>
        </p:nvSpPr>
        <p:spPr>
          <a:xfrm>
            <a:off x="7380000" y="396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0" name=""/>
          <p:cNvSpPr/>
          <p:nvPr/>
        </p:nvSpPr>
        <p:spPr>
          <a:xfrm>
            <a:off x="9000000" y="2700000"/>
            <a:ext cx="1260000" cy="108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1" name=""/>
          <p:cNvSpPr/>
          <p:nvPr/>
        </p:nvSpPr>
        <p:spPr>
          <a:xfrm>
            <a:off x="-180000" y="2430000"/>
            <a:ext cx="1440000" cy="135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2" name=""/>
          <p:cNvSpPr/>
          <p:nvPr/>
        </p:nvSpPr>
        <p:spPr>
          <a:xfrm>
            <a:off x="540000" y="1080000"/>
            <a:ext cx="720000" cy="72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3" name=""/>
          <p:cNvSpPr/>
          <p:nvPr/>
        </p:nvSpPr>
        <p:spPr>
          <a:xfrm>
            <a:off x="0" y="126000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4" name=""/>
          <p:cNvSpPr/>
          <p:nvPr/>
        </p:nvSpPr>
        <p:spPr>
          <a:xfrm>
            <a:off x="0" y="5220000"/>
            <a:ext cx="1620000" cy="1260000"/>
          </a:xfrm>
          <a:prstGeom prst="ellipse">
            <a:avLst/>
          </a:prstGeom>
          <a:solidFill>
            <a:srgbClr val="FFFFFF">
              <a:alpha val="15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5" name=""/>
          <p:cNvSpPr/>
          <p:nvPr/>
        </p:nvSpPr>
        <p:spPr>
          <a:xfrm>
            <a:off x="9720000" y="4680000"/>
            <a:ext cx="720000" cy="72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6" name=""/>
          <p:cNvSpPr/>
          <p:nvPr/>
        </p:nvSpPr>
        <p:spPr>
          <a:xfrm>
            <a:off x="9540000" y="342000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7" name=""/>
          <p:cNvSpPr/>
          <p:nvPr/>
        </p:nvSpPr>
        <p:spPr>
          <a:xfrm>
            <a:off x="8100000" y="4680000"/>
            <a:ext cx="1080000" cy="8424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18" name=""/>
          <p:cNvSpPr/>
          <p:nvPr/>
        </p:nvSpPr>
        <p:spPr>
          <a:xfrm>
            <a:off x="7920000" y="5400000"/>
            <a:ext cx="900000" cy="900000"/>
          </a:xfrm>
          <a:prstGeom prst="ellipse">
            <a:avLst/>
          </a:prstGeom>
          <a:solidFill>
            <a:srgbClr val="FFFFFF">
              <a:alpha val="25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Lights1">
    <p:spTree>
      <p:nvGrpSpPr>
        <p:cNvPr id="1" name=""/>
        <p:cNvGrpSpPr/>
        <p:nvPr/>
      </p:nvGrpSpPr>
      <p:grpSpPr>
        <a:xfrm>
          <a:off x="0" y="0"/>
          <a:ext cx="0" cy="0"/>
          <a:chOff x="0" y="0"/>
          <a:chExt cx="0" cy="0"/>
        </a:xfrm>
      </p:grpSpPr>
      <p:sp>
        <p:nvSpPr>
          <p:cNvPr id="24" name=""/>
          <p:cNvSpPr/>
          <p:nvPr/>
        </p:nvSpPr>
        <p:spPr>
          <a:xfrm>
            <a:off x="0" y="0"/>
            <a:ext cx="10080000" cy="5670000"/>
          </a:xfrm>
          <a:prstGeom prst="rect">
            <a:avLst/>
          </a:prstGeom>
          <a:gradFill rotWithShape="0">
            <a:gsLst>
              <a:gs pos="30000">
                <a:srgbClr val="000032"/>
              </a:gs>
              <a:gs pos="100000">
                <a:srgbClr val="F60063"/>
              </a:gs>
            </a:gsLst>
            <a:lin ang="4200000"/>
          </a:gradFill>
          <a:ln w="0">
            <a:noFill/>
          </a:ln>
        </p:spPr>
        <p:style>
          <a:lnRef idx="0"/>
          <a:fillRef idx="0"/>
          <a:effectRef idx="0"/>
          <a:fontRef idx="minor"/>
        </p:style>
        <p:txBody>
          <a:bodyPr wrap="none" lIns="0" tIns="0" rIns="0" bIns="0" anchor="t">
            <a:spAutoFit/>
          </a:bodyPr>
          <a:p>
            <a:endParaRPr lang="en-US" sz="1400" b="1" u="none" strike="noStrike">
              <a:solidFill>
                <a:srgbClr val="FFFFFF"/>
              </a:solidFill>
              <a:effectLst/>
              <a:uFillTx/>
              <a:latin typeface="Arial"/>
            </a:endParaRPr>
          </a:p>
        </p:txBody>
      </p:sp>
      <p:sp>
        <p:nvSpPr>
          <p:cNvPr id="25" name=""/>
          <p:cNvSpPr/>
          <p:nvPr/>
        </p:nvSpPr>
        <p:spPr>
          <a:xfrm flipH="1">
            <a:off x="0" y="0"/>
            <a:ext cx="10080000" cy="5670000"/>
          </a:xfrm>
          <a:prstGeom prst="rect">
            <a:avLst/>
          </a:prstGeom>
          <a:gradFill rotWithShape="0">
            <a:gsLst>
              <a:gs pos="0">
                <a:srgbClr val="FFFFFF">
                  <a:alpha val="90196"/>
                </a:srgbClr>
              </a:gs>
              <a:gs pos="75000">
                <a:srgbClr val="FFFFFF">
                  <a:alpha val="20000"/>
                </a:srgbClr>
              </a:gs>
            </a:gsLst>
            <a:path path="circle">
              <a:fillToRect l="50000" t="85000" r="50000" b="15000"/>
            </a:path>
          </a:gra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26" name=""/>
          <p:cNvSpPr/>
          <p:nvPr/>
        </p:nvSpPr>
        <p:spPr>
          <a:xfrm>
            <a:off x="1440000" y="108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27" name=""/>
          <p:cNvSpPr/>
          <p:nvPr/>
        </p:nvSpPr>
        <p:spPr>
          <a:xfrm>
            <a:off x="7380000" y="396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28" name=""/>
          <p:cNvSpPr/>
          <p:nvPr/>
        </p:nvSpPr>
        <p:spPr>
          <a:xfrm>
            <a:off x="9000000" y="2700000"/>
            <a:ext cx="1260000" cy="108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29" name=""/>
          <p:cNvSpPr/>
          <p:nvPr/>
        </p:nvSpPr>
        <p:spPr>
          <a:xfrm>
            <a:off x="-180000" y="2430000"/>
            <a:ext cx="1440000" cy="135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0" name=""/>
          <p:cNvSpPr/>
          <p:nvPr/>
        </p:nvSpPr>
        <p:spPr>
          <a:xfrm>
            <a:off x="540000" y="1080000"/>
            <a:ext cx="720000" cy="72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1" name=""/>
          <p:cNvSpPr/>
          <p:nvPr/>
        </p:nvSpPr>
        <p:spPr>
          <a:xfrm>
            <a:off x="0" y="126000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2" name=""/>
          <p:cNvSpPr/>
          <p:nvPr/>
        </p:nvSpPr>
        <p:spPr>
          <a:xfrm>
            <a:off x="0" y="5220000"/>
            <a:ext cx="1620000" cy="1260000"/>
          </a:xfrm>
          <a:prstGeom prst="ellipse">
            <a:avLst/>
          </a:prstGeom>
          <a:solidFill>
            <a:srgbClr val="FFFFFF">
              <a:alpha val="15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3" name=""/>
          <p:cNvSpPr/>
          <p:nvPr/>
        </p:nvSpPr>
        <p:spPr>
          <a:xfrm>
            <a:off x="9720000" y="4680000"/>
            <a:ext cx="720000" cy="72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4" name=""/>
          <p:cNvSpPr/>
          <p:nvPr/>
        </p:nvSpPr>
        <p:spPr>
          <a:xfrm>
            <a:off x="9540000" y="3420360"/>
            <a:ext cx="720000" cy="72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5" name=""/>
          <p:cNvSpPr/>
          <p:nvPr/>
        </p:nvSpPr>
        <p:spPr>
          <a:xfrm>
            <a:off x="8100000" y="4680000"/>
            <a:ext cx="1080000" cy="8424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6" name=""/>
          <p:cNvSpPr/>
          <p:nvPr/>
        </p:nvSpPr>
        <p:spPr>
          <a:xfrm>
            <a:off x="7920000" y="5400000"/>
            <a:ext cx="900000" cy="900000"/>
          </a:xfrm>
          <a:prstGeom prst="ellipse">
            <a:avLst/>
          </a:prstGeom>
          <a:solidFill>
            <a:srgbClr val="FFFFFF">
              <a:alpha val="1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37" name="PlaceHolder 1"/>
          <p:cNvSpPr>
            <a:spLocks noGrp="1"/>
          </p:cNvSpPr>
          <p:nvPr>
            <p:ph type="title"/>
          </p:nvPr>
        </p:nvSpPr>
        <p:spPr>
          <a:xfrm>
            <a:off x="540000" y="270000"/>
            <a:ext cx="9000000" cy="990000"/>
          </a:xfrm>
          <a:prstGeom prst="rect">
            <a:avLst/>
          </a:prstGeom>
          <a:noFill/>
          <a:ln w="0">
            <a:noFill/>
          </a:ln>
        </p:spPr>
        <p:txBody>
          <a:bodyPr lIns="0" tIns="0" rIns="0" bIns="0" anchor="ctr">
            <a:noAutofit/>
          </a:bodyPr>
          <a:lstStyle>
            <a:lvl1pPr indent="0" algn="ctr">
              <a:buNone/>
              <a:defRPr lang="en-US" sz="3300" b="0" u="none" strike="noStrike">
                <a:solidFill>
                  <a:srgbClr val="FFFFFF"/>
                </a:solidFill>
                <a:effectLst/>
                <a:uFillTx/>
                <a:latin typeface="Arial"/>
              </a:defRPr>
            </a:lvl1pPr>
          </a:lstStyle>
          <a:p>
            <a:pPr indent="0" algn="ctr">
              <a:buNone/>
            </a:pPr>
            <a:r>
              <a:rPr lang="en-US" sz="3300" b="0" u="none" strike="noStrike">
                <a:solidFill>
                  <a:srgbClr val="FFFFFF"/>
                </a:solidFill>
                <a:effectLst/>
                <a:uFillTx/>
                <a:latin typeface="Arial"/>
              </a:rPr>
              <a:t>Click to edit the title text format</a:t>
            </a:r>
            <a:endParaRPr lang="en-US" sz="3300" b="0" u="none" strike="noStrike">
              <a:solidFill>
                <a:srgbClr val="FFFFFF"/>
              </a:solidFill>
              <a:effectLst/>
              <a:uFillTx/>
              <a:latin typeface="Arial"/>
            </a:endParaRPr>
          </a:p>
        </p:txBody>
      </p:sp>
      <p:sp>
        <p:nvSpPr>
          <p:cNvPr id="38" name="PlaceHolder 2"/>
          <p:cNvSpPr>
            <a:spLocks noGrp="1"/>
          </p:cNvSpPr>
          <p:nvPr>
            <p:ph type="body"/>
          </p:nvPr>
        </p:nvSpPr>
        <p:spPr>
          <a:xfrm>
            <a:off x="540000" y="1440000"/>
            <a:ext cx="9000000" cy="3600000"/>
          </a:xfrm>
          <a:prstGeom prst="rect">
            <a:avLst/>
          </a:prstGeom>
          <a:solidFill>
            <a:srgbClr val="FFFFFF">
              <a:alpha val="50000"/>
            </a:srgbClr>
          </a:solidFill>
          <a:ln w="0">
            <a:noFill/>
          </a:ln>
        </p:spPr>
        <p:txBody>
          <a:bodyPr lIns="0" tIns="0" rIns="0" bIns="0" anchor="t">
            <a:normAutofit/>
          </a:bodyPr>
          <a:lstStyle>
            <a:lvl1pPr algn="l">
              <a:spcAft>
                <a:spcPts val="1057"/>
              </a:spcAft>
              <a:buClr>
                <a:srgbClr val="000000"/>
              </a:buClr>
              <a:buSzPct val="45000"/>
              <a:buFont typeface="Wingdings" charset="2"/>
              <a:buChar char=""/>
              <a:defRPr lang="en-US" sz="2400" b="0" u="none" strike="noStrike">
                <a:solidFill>
                  <a:srgbClr val="000000"/>
                </a:solidFill>
                <a:effectLst/>
                <a:uFillTx/>
                <a:latin typeface="Arial"/>
              </a:defRPr>
            </a:lvl1pPr>
            <a:lvl2pPr lvl="1" algn="l">
              <a:spcAft>
                <a:spcPts val="845"/>
              </a:spcAft>
              <a:buClr>
                <a:srgbClr val="000000"/>
              </a:buClr>
              <a:buSzPct val="75000"/>
              <a:buFont typeface="Symbol" charset="2"/>
              <a:buChar char=""/>
              <a:defRPr lang="en-US" sz="2100" b="0" u="none" strike="noStrike">
                <a:solidFill>
                  <a:srgbClr val="000000"/>
                </a:solidFill>
                <a:effectLst/>
                <a:uFillTx/>
                <a:latin typeface="Arial"/>
              </a:defRPr>
            </a:lvl2pPr>
            <a:lvl3pPr lvl="2" algn="l">
              <a:spcAft>
                <a:spcPts val="632"/>
              </a:spcAft>
              <a:buClr>
                <a:srgbClr val="000000"/>
              </a:buClr>
              <a:buSzPct val="45000"/>
              <a:buFont typeface="Wingdings" charset="2"/>
              <a:buChar char=""/>
              <a:defRPr lang="en-US" sz="1800" b="0" u="none" strike="noStrike">
                <a:solidFill>
                  <a:srgbClr val="000000"/>
                </a:solidFill>
                <a:effectLst/>
                <a:uFillTx/>
                <a:latin typeface="Arial"/>
              </a:defRPr>
            </a:lvl3pPr>
            <a:lvl4pPr lvl="3" algn="l">
              <a:spcAft>
                <a:spcPts val="425"/>
              </a:spcAft>
              <a:buClr>
                <a:srgbClr val="000000"/>
              </a:buClr>
              <a:buSzPct val="75000"/>
              <a:buFont typeface="Symbol" charset="2"/>
              <a:buChar char=""/>
              <a:defRPr lang="en-US" sz="1500" b="0" u="none" strike="noStrike">
                <a:solidFill>
                  <a:srgbClr val="000000"/>
                </a:solidFill>
                <a:effectLst/>
                <a:uFillTx/>
                <a:latin typeface="Arial"/>
              </a:defRPr>
            </a:lvl4pPr>
            <a:lvl5pPr lvl="4" algn="l">
              <a:spcAft>
                <a:spcPts val="213"/>
              </a:spcAft>
              <a:buClr>
                <a:srgbClr val="000000"/>
              </a:buClr>
              <a:buSzPct val="45000"/>
              <a:buFont typeface="Wingdings" charset="2"/>
              <a:buChar char=""/>
              <a:defRPr lang="en-US" sz="1500" b="0" u="none" strike="noStrike">
                <a:solidFill>
                  <a:srgbClr val="000000"/>
                </a:solidFill>
                <a:effectLst/>
                <a:uFillTx/>
                <a:latin typeface="Arial"/>
              </a:defRPr>
            </a:lvl5pPr>
            <a:lvl6pPr lvl="5" algn="l">
              <a:spcAft>
                <a:spcPts val="213"/>
              </a:spcAft>
              <a:buClr>
                <a:srgbClr val="000000"/>
              </a:buClr>
              <a:buSzPct val="45000"/>
              <a:buFont typeface="Wingdings" charset="2"/>
              <a:buChar char=""/>
              <a:defRPr lang="en-US" sz="1500" b="0" u="none" strike="noStrike">
                <a:solidFill>
                  <a:srgbClr val="000000"/>
                </a:solidFill>
                <a:effectLst/>
                <a:uFillTx/>
                <a:latin typeface="Arial"/>
              </a:defRPr>
            </a:lvl6pPr>
            <a:lvl7pPr lvl="6" algn="l">
              <a:spcAft>
                <a:spcPts val="213"/>
              </a:spcAft>
              <a:buClr>
                <a:srgbClr val="000000"/>
              </a:buClr>
              <a:buSzPct val="45000"/>
              <a:buFont typeface="Wingdings" charset="2"/>
              <a:buChar char=""/>
              <a:defRPr lang="en-US" sz="1500" b="0" u="none" strike="noStrike">
                <a:solidFill>
                  <a:srgbClr val="000000"/>
                </a:solidFill>
                <a:effectLst/>
                <a:uFillTx/>
                <a:latin typeface="Arial"/>
              </a:defRPr>
            </a:lvl7pPr>
          </a:lstStyle>
          <a:p>
            <a:pPr marL="432000" indent="-324000" algn="l">
              <a:spcAft>
                <a:spcPts val="1057"/>
              </a:spcAft>
              <a:buClr>
                <a:srgbClr val="000000"/>
              </a:buClr>
              <a:buSzPct val="45000"/>
              <a:buFont typeface="Wingdings" charset="2"/>
              <a:buChar char=""/>
            </a:pPr>
            <a:r>
              <a:rPr lang="en-US" sz="2400" b="0" u="none" strike="noStrike">
                <a:solidFill>
                  <a:srgbClr val="000000"/>
                </a:solidFill>
                <a:effectLst/>
                <a:uFillTx/>
                <a:latin typeface="Arial"/>
              </a:rPr>
              <a:t>Click to edit the outline text format</a:t>
            </a:r>
            <a:endParaRPr lang="en-US" sz="2400" b="0" u="none" strike="noStrike">
              <a:solidFill>
                <a:srgbClr val="000000"/>
              </a:solidFill>
              <a:effectLst/>
              <a:uFillTx/>
              <a:latin typeface="Arial"/>
            </a:endParaRPr>
          </a:p>
          <a:p>
            <a:pPr marL="864000" lvl="1" indent="-324000" algn="l">
              <a:spcAft>
                <a:spcPts val="845"/>
              </a:spcAft>
              <a:buClr>
                <a:srgbClr val="000000"/>
              </a:buClr>
              <a:buSzPct val="75000"/>
              <a:buFont typeface="Symbol" charset="2"/>
              <a:buChar char=""/>
            </a:pPr>
            <a:r>
              <a:rPr lang="en-US" sz="2100" b="0" u="none" strike="noStrike">
                <a:solidFill>
                  <a:srgbClr val="000000"/>
                </a:solidFill>
                <a:effectLst/>
                <a:uFillTx/>
                <a:latin typeface="Arial"/>
              </a:rPr>
              <a:t>Second Outline Level</a:t>
            </a:r>
            <a:endParaRPr lang="en-US" sz="2100" b="0" u="none" strike="noStrike">
              <a:solidFill>
                <a:srgbClr val="000000"/>
              </a:solidFill>
              <a:effectLst/>
              <a:uFillTx/>
              <a:latin typeface="Arial"/>
            </a:endParaRPr>
          </a:p>
          <a:p>
            <a:pPr marL="1296000" lvl="2" indent="-288000" algn="l">
              <a:spcAft>
                <a:spcPts val="632"/>
              </a:spcAft>
              <a:buClr>
                <a:srgbClr val="000000"/>
              </a:buClr>
              <a:buSzPct val="45000"/>
              <a:buFont typeface="Wingdings" charset="2"/>
              <a:buChar char=""/>
            </a:pPr>
            <a:r>
              <a:rPr lang="en-US" sz="1800" b="0" u="none" strike="noStrike">
                <a:solidFill>
                  <a:srgbClr val="000000"/>
                </a:solidFill>
                <a:effectLst/>
                <a:uFillTx/>
                <a:latin typeface="Arial"/>
              </a:rPr>
              <a:t>Third Outline Level</a:t>
            </a:r>
            <a:endParaRPr lang="en-US" sz="1800" b="0" u="none" strike="noStrike">
              <a:solidFill>
                <a:srgbClr val="000000"/>
              </a:solidFill>
              <a:effectLst/>
              <a:uFillTx/>
              <a:latin typeface="Arial"/>
            </a:endParaRPr>
          </a:p>
          <a:p>
            <a:pPr marL="1728000" lvl="3" indent="-216000" algn="l">
              <a:spcAft>
                <a:spcPts val="425"/>
              </a:spcAft>
              <a:buClr>
                <a:srgbClr val="000000"/>
              </a:buClr>
              <a:buSzPct val="75000"/>
              <a:buFont typeface="Symbol" charset="2"/>
              <a:buChar char=""/>
            </a:pPr>
            <a:r>
              <a:rPr lang="en-US" sz="1500" b="0" u="none" strike="noStrike">
                <a:solidFill>
                  <a:srgbClr val="000000"/>
                </a:solidFill>
                <a:effectLst/>
                <a:uFillTx/>
                <a:latin typeface="Arial"/>
              </a:rPr>
              <a:t>Fourth Outline Level</a:t>
            </a:r>
            <a:endParaRPr lang="en-US" sz="1500" b="0" u="none" strike="noStrike">
              <a:solidFill>
                <a:srgbClr val="000000"/>
              </a:solidFill>
              <a:effectLst/>
              <a:uFillTx/>
              <a:latin typeface="Arial"/>
            </a:endParaRPr>
          </a:p>
          <a:p>
            <a:pPr marL="2160000" lvl="4"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Fifth Outline Level</a:t>
            </a:r>
            <a:endParaRPr lang="en-US" sz="1500" b="0" u="none" strike="noStrike">
              <a:solidFill>
                <a:srgbClr val="000000"/>
              </a:solidFill>
              <a:effectLst/>
              <a:uFillTx/>
              <a:latin typeface="Arial"/>
            </a:endParaRPr>
          </a:p>
          <a:p>
            <a:pPr marL="2592000" lvl="5"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Sixth Outline Level</a:t>
            </a:r>
            <a:endParaRPr lang="en-US" sz="1500" b="0" u="none" strike="noStrike">
              <a:solidFill>
                <a:srgbClr val="000000"/>
              </a:solidFill>
              <a:effectLst/>
              <a:uFillTx/>
              <a:latin typeface="Arial"/>
            </a:endParaRPr>
          </a:p>
          <a:p>
            <a:pPr marL="3024000" lvl="6"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Seventh Outline Level</a:t>
            </a:r>
            <a:endParaRPr lang="en-US" sz="1500" b="0" u="none" strike="noStrike">
              <a:solidFill>
                <a:srgbClr val="000000"/>
              </a:solidFill>
              <a:effectLst/>
              <a:uFillTx/>
              <a:latin typeface="Arial"/>
            </a:endParaRPr>
          </a:p>
        </p:txBody>
      </p:sp>
      <p:sp>
        <p:nvSpPr>
          <p:cNvPr id="39" name="PlaceHolder 3"/>
          <p:cNvSpPr>
            <a:spLocks noGrp="1"/>
          </p:cNvSpPr>
          <p:nvPr>
            <p:ph type="dt" idx="7"/>
          </p:nvPr>
        </p:nvSpPr>
        <p:spPr>
          <a:xfrm>
            <a:off x="180000" y="5130000"/>
            <a:ext cx="2340000" cy="392400"/>
          </a:xfrm>
          <a:prstGeom prst="rect">
            <a:avLst/>
          </a:prstGeom>
          <a:noFill/>
          <a:ln w="0">
            <a:noFill/>
          </a:ln>
        </p:spPr>
        <p:txBody>
          <a:bodyPr lIns="0" tIns="0" rIns="0" bIns="0" anchor="b">
            <a:spAutoFit/>
          </a:bodyPr>
          <a:lstStyle>
            <a:lvl1pPr indent="0" algn="l">
              <a:buNone/>
              <a:defRPr lang="en-US" sz="1400" b="0" u="none" strike="noStrike">
                <a:solidFill>
                  <a:srgbClr val="FFFFFF"/>
                </a:solidFill>
                <a:effectLst/>
                <a:uFillTx/>
                <a:latin typeface="Arial"/>
              </a:defRPr>
            </a:lvl1pPr>
          </a:lstStyle>
          <a:p>
            <a:pPr indent="0" algn="l">
              <a:buNone/>
            </a:pPr>
            <a:r>
              <a:rPr lang="en-US" sz="1400" b="0" u="none" strike="noStrike">
                <a:solidFill>
                  <a:srgbClr val="FFFFFF"/>
                </a:solidFill>
                <a:effectLst/>
                <a:uFillTx/>
                <a:latin typeface="Arial"/>
              </a:rPr>
              <a:t>&lt;date/time&gt;</a:t>
            </a:r>
            <a:endParaRPr lang="en-US" sz="1400" b="0" u="none" strike="noStrike">
              <a:solidFill>
                <a:srgbClr val="FFFFFF"/>
              </a:solidFill>
              <a:effectLst/>
              <a:uFillTx/>
              <a:latin typeface="Arial"/>
            </a:endParaRPr>
          </a:p>
        </p:txBody>
      </p:sp>
      <p:sp>
        <p:nvSpPr>
          <p:cNvPr id="40" name="PlaceHolder 4"/>
          <p:cNvSpPr>
            <a:spLocks noGrp="1"/>
          </p:cNvSpPr>
          <p:nvPr>
            <p:ph type="ftr" idx="8"/>
          </p:nvPr>
        </p:nvSpPr>
        <p:spPr>
          <a:xfrm>
            <a:off x="3420000" y="5130000"/>
            <a:ext cx="3240000" cy="392400"/>
          </a:xfrm>
          <a:prstGeom prst="rect">
            <a:avLst/>
          </a:prstGeom>
          <a:noFill/>
          <a:ln w="0">
            <a:noFill/>
          </a:ln>
        </p:spPr>
        <p:txBody>
          <a:bodyPr lIns="0" tIns="0" rIns="0" bIns="0" anchor="b">
            <a:spAutoFit/>
          </a:bodyPr>
          <a:lstStyle>
            <a:lvl1pPr indent="0" algn="ctr">
              <a:buNone/>
              <a:defRPr lang="en-US" sz="1400" b="0" u="none" strike="noStrike">
                <a:solidFill>
                  <a:srgbClr val="FFFFFF"/>
                </a:solidFill>
                <a:effectLst/>
                <a:uFillTx/>
                <a:latin typeface="Arial"/>
              </a:defRPr>
            </a:lvl1pPr>
          </a:lstStyle>
          <a:p>
            <a:pPr indent="0" algn="ctr">
              <a:buNone/>
            </a:pPr>
            <a:r>
              <a:rPr lang="en-US" sz="1400" b="0" u="none" strike="noStrike">
                <a:solidFill>
                  <a:srgbClr val="FFFFFF"/>
                </a:solidFill>
                <a:effectLst/>
                <a:uFillTx/>
                <a:latin typeface="Arial"/>
              </a:rPr>
              <a:t>&lt;footer&gt;</a:t>
            </a:r>
            <a:endParaRPr lang="en-US" sz="1400" b="0" u="none" strike="noStrike">
              <a:solidFill>
                <a:srgbClr val="FFFFFF"/>
              </a:solidFill>
              <a:effectLst/>
              <a:uFillTx/>
              <a:latin typeface="Arial"/>
            </a:endParaRPr>
          </a:p>
        </p:txBody>
      </p:sp>
      <p:sp>
        <p:nvSpPr>
          <p:cNvPr id="41" name="PlaceHolder 5"/>
          <p:cNvSpPr>
            <a:spLocks noGrp="1"/>
          </p:cNvSpPr>
          <p:nvPr>
            <p:ph type="sldNum" idx="9"/>
          </p:nvPr>
        </p:nvSpPr>
        <p:spPr>
          <a:xfrm>
            <a:off x="7560000" y="5130000"/>
            <a:ext cx="2340000" cy="392400"/>
          </a:xfrm>
          <a:prstGeom prst="rect">
            <a:avLst/>
          </a:prstGeom>
          <a:noFill/>
          <a:ln w="0">
            <a:noFill/>
          </a:ln>
        </p:spPr>
        <p:txBody>
          <a:bodyPr lIns="0" tIns="0" rIns="0" bIns="0" anchor="b">
            <a:spAutoFit/>
          </a:bodyPr>
          <a:lstStyle>
            <a:lvl1pPr indent="0" algn="r">
              <a:buNone/>
              <a:defRPr lang="en-US" sz="1400" b="0" u="none" strike="noStrike">
                <a:solidFill>
                  <a:srgbClr val="FFFFFF"/>
                </a:solidFill>
                <a:effectLst/>
                <a:uFillTx/>
                <a:latin typeface="Arial"/>
              </a:defRPr>
            </a:lvl1pPr>
          </a:lstStyle>
          <a:p>
            <a:pPr indent="0" algn="r">
              <a:buNone/>
            </a:pPr>
            <a:fld id="{F6304059-3AA2-4A61-AC0F-61E5403326D0}" type="slidenum">
              <a:rPr lang="en-US" sz="1400" b="0" u="none" strike="noStrike">
                <a:solidFill>
                  <a:srgbClr val="FFFFFF"/>
                </a:solidFill>
                <a:effectLst/>
                <a:uFillTx/>
                <a:latin typeface="Arial"/>
              </a:rPr>
              <a:t>&lt;number&gt;</a:t>
            </a:fld>
            <a:endParaRPr lang="en-US" sz="1400" b="0" u="none" strike="noStrike">
              <a:solidFill>
                <a:srgbClr val="FFFFFF"/>
              </a:solidFill>
              <a:effectLst/>
              <a:uFillTx/>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Lights2">
    <p:spTree>
      <p:nvGrpSpPr>
        <p:cNvPr id="1" name=""/>
        <p:cNvGrpSpPr/>
        <p:nvPr/>
      </p:nvGrpSpPr>
      <p:grpSpPr>
        <a:xfrm>
          <a:off x="0" y="0"/>
          <a:ext cx="0" cy="0"/>
          <a:chOff x="0" y="0"/>
          <a:chExt cx="0" cy="0"/>
        </a:xfrm>
      </p:grpSpPr>
      <p:sp>
        <p:nvSpPr>
          <p:cNvPr id="42" name=""/>
          <p:cNvSpPr/>
          <p:nvPr/>
        </p:nvSpPr>
        <p:spPr>
          <a:xfrm>
            <a:off x="0" y="0"/>
            <a:ext cx="10080000" cy="5670000"/>
          </a:xfrm>
          <a:prstGeom prst="rect">
            <a:avLst/>
          </a:prstGeom>
          <a:gradFill rotWithShape="0">
            <a:gsLst>
              <a:gs pos="30000">
                <a:srgbClr val="000032"/>
              </a:gs>
              <a:gs pos="100000">
                <a:srgbClr val="F60063"/>
              </a:gs>
            </a:gsLst>
            <a:lin ang="4200000"/>
          </a:gradFill>
          <a:ln w="0">
            <a:noFill/>
          </a:ln>
        </p:spPr>
        <p:style>
          <a:lnRef idx="0"/>
          <a:fillRef idx="0"/>
          <a:effectRef idx="0"/>
          <a:fontRef idx="minor"/>
        </p:style>
        <p:txBody>
          <a:bodyPr wrap="none" lIns="0" tIns="0" rIns="0" bIns="0" anchor="t">
            <a:spAutoFit/>
          </a:bodyPr>
          <a:p>
            <a:endParaRPr lang="en-US" sz="1400" b="1" u="none" strike="noStrike">
              <a:solidFill>
                <a:srgbClr val="FFFFFF"/>
              </a:solidFill>
              <a:effectLst/>
              <a:uFillTx/>
              <a:latin typeface="Arial"/>
            </a:endParaRPr>
          </a:p>
        </p:txBody>
      </p:sp>
      <p:sp>
        <p:nvSpPr>
          <p:cNvPr id="43" name=""/>
          <p:cNvSpPr/>
          <p:nvPr/>
        </p:nvSpPr>
        <p:spPr>
          <a:xfrm flipH="1">
            <a:off x="0" y="0"/>
            <a:ext cx="10080000" cy="5670000"/>
          </a:xfrm>
          <a:prstGeom prst="rect">
            <a:avLst/>
          </a:prstGeom>
          <a:gradFill rotWithShape="0">
            <a:gsLst>
              <a:gs pos="0">
                <a:srgbClr val="FFFFFF">
                  <a:alpha val="90196"/>
                </a:srgbClr>
              </a:gs>
              <a:gs pos="75000">
                <a:srgbClr val="FFFFFF">
                  <a:alpha val="20000"/>
                </a:srgbClr>
              </a:gs>
            </a:gsLst>
            <a:path path="circle">
              <a:fillToRect l="50000" t="85000" r="50000" b="15000"/>
            </a:path>
          </a:gra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44" name=""/>
          <p:cNvSpPr/>
          <p:nvPr/>
        </p:nvSpPr>
        <p:spPr>
          <a:xfrm>
            <a:off x="0" y="1260000"/>
            <a:ext cx="10080000" cy="4410000"/>
          </a:xfrm>
          <a:prstGeom prst="rect">
            <a:avLst/>
          </a:prstGeom>
          <a:solidFill>
            <a:srgbClr val="FFFFFF"/>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45" name=""/>
          <p:cNvSpPr/>
          <p:nvPr/>
        </p:nvSpPr>
        <p:spPr>
          <a:xfrm>
            <a:off x="1440000" y="1080000"/>
            <a:ext cx="1440000" cy="1260000"/>
          </a:xfrm>
          <a:prstGeom prst="ellipse">
            <a:avLst/>
          </a:prstGeom>
          <a:solidFill>
            <a:srgbClr val="FFFFFF">
              <a:alpha val="3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46" name=""/>
          <p:cNvSpPr/>
          <p:nvPr/>
        </p:nvSpPr>
        <p:spPr>
          <a:xfrm>
            <a:off x="540000" y="1080000"/>
            <a:ext cx="720000" cy="720000"/>
          </a:xfrm>
          <a:prstGeom prst="ellipse">
            <a:avLst/>
          </a:prstGeom>
          <a:solidFill>
            <a:srgbClr val="FFFFFF">
              <a:alpha val="20000"/>
            </a:srgbClr>
          </a:solidFill>
          <a:ln w="0">
            <a:noFill/>
          </a:ln>
        </p:spPr>
        <p:style>
          <a:lnRef idx="0"/>
          <a:fillRef idx="0"/>
          <a:effectRef idx="0"/>
          <a:fontRef idx="minor"/>
        </p:style>
        <p:txBody>
          <a:bodyPr wrap="none" lIns="0" tIns="0" rIns="0" bIns="0" anchor="t">
            <a:noAutofit/>
          </a:bodyPr>
          <a:p>
            <a:endParaRPr lang="en-US" sz="1400" b="1" u="none" strike="noStrike">
              <a:solidFill>
                <a:srgbClr val="000000"/>
              </a:solidFill>
              <a:effectLst/>
              <a:uFillTx/>
              <a:latin typeface="Arial"/>
            </a:endParaRPr>
          </a:p>
        </p:txBody>
      </p:sp>
      <p:sp>
        <p:nvSpPr>
          <p:cNvPr id="47" name="PlaceHolder 1"/>
          <p:cNvSpPr>
            <a:spLocks noGrp="1"/>
          </p:cNvSpPr>
          <p:nvPr>
            <p:ph type="title"/>
          </p:nvPr>
        </p:nvSpPr>
        <p:spPr>
          <a:xfrm>
            <a:off x="540000" y="270000"/>
            <a:ext cx="9000000" cy="990000"/>
          </a:xfrm>
          <a:prstGeom prst="rect">
            <a:avLst/>
          </a:prstGeom>
          <a:noFill/>
          <a:ln w="0">
            <a:noFill/>
          </a:ln>
        </p:spPr>
        <p:txBody>
          <a:bodyPr lIns="0" tIns="0" rIns="0" bIns="0" anchor="ctr">
            <a:noAutofit/>
          </a:bodyPr>
          <a:lstStyle>
            <a:lvl1pPr indent="0" algn="ctr">
              <a:buNone/>
              <a:defRPr lang="en-US" sz="3300" b="0" u="none" strike="noStrike">
                <a:solidFill>
                  <a:srgbClr val="FFFFFF"/>
                </a:solidFill>
                <a:effectLst/>
                <a:uFillTx/>
                <a:latin typeface="Arial"/>
              </a:defRPr>
            </a:lvl1pPr>
          </a:lstStyle>
          <a:p>
            <a:pPr indent="0" algn="ctr">
              <a:buNone/>
            </a:pPr>
            <a:r>
              <a:rPr lang="en-US" sz="3300" b="0" u="none" strike="noStrike">
                <a:solidFill>
                  <a:srgbClr val="FFFFFF"/>
                </a:solidFill>
                <a:effectLst/>
                <a:uFillTx/>
                <a:latin typeface="Arial"/>
              </a:rPr>
              <a:t>Click to edit the title text format</a:t>
            </a:r>
            <a:endParaRPr lang="en-US" sz="3300" b="0" u="none" strike="noStrike">
              <a:solidFill>
                <a:srgbClr val="FFFFFF"/>
              </a:solidFill>
              <a:effectLst/>
              <a:uFillTx/>
              <a:latin typeface="Arial"/>
            </a:endParaRPr>
          </a:p>
        </p:txBody>
      </p:sp>
      <p:sp>
        <p:nvSpPr>
          <p:cNvPr id="48" name="PlaceHolder 2"/>
          <p:cNvSpPr>
            <a:spLocks noGrp="1"/>
          </p:cNvSpPr>
          <p:nvPr>
            <p:ph type="body"/>
          </p:nvPr>
        </p:nvSpPr>
        <p:spPr>
          <a:xfrm>
            <a:off x="540000" y="1440000"/>
            <a:ext cx="9000000" cy="3600000"/>
          </a:xfrm>
          <a:prstGeom prst="rect">
            <a:avLst/>
          </a:prstGeom>
          <a:noFill/>
          <a:ln w="0">
            <a:noFill/>
          </a:ln>
        </p:spPr>
        <p:txBody>
          <a:bodyPr lIns="0" tIns="0" rIns="0" bIns="0" anchor="t">
            <a:normAutofit/>
          </a:bodyPr>
          <a:lstStyle>
            <a:lvl1pPr algn="l">
              <a:spcAft>
                <a:spcPts val="1060"/>
              </a:spcAft>
              <a:buClr>
                <a:srgbClr val="000000"/>
              </a:buClr>
              <a:buSzPct val="45000"/>
              <a:buFont typeface="Wingdings" charset="2"/>
              <a:buChar char=""/>
              <a:defRPr lang="en-US" sz="2400" b="0" u="none" strike="noStrike">
                <a:solidFill>
                  <a:srgbClr val="000000"/>
                </a:solidFill>
                <a:effectLst/>
                <a:uFillTx/>
                <a:latin typeface="Arial"/>
              </a:defRPr>
            </a:lvl1pPr>
            <a:lvl2pPr lvl="1" algn="l">
              <a:spcAft>
                <a:spcPts val="850"/>
              </a:spcAft>
              <a:buClr>
                <a:srgbClr val="000000"/>
              </a:buClr>
              <a:buSzPct val="75000"/>
              <a:buFont typeface="Symbol" charset="2"/>
              <a:buChar char=""/>
              <a:defRPr lang="en-US" sz="2100" b="0" u="none" strike="noStrike">
                <a:solidFill>
                  <a:srgbClr val="000000"/>
                </a:solidFill>
                <a:effectLst/>
                <a:uFillTx/>
                <a:latin typeface="Arial"/>
              </a:defRPr>
            </a:lvl2pPr>
            <a:lvl3pPr lvl="2" algn="l">
              <a:spcAft>
                <a:spcPts val="635"/>
              </a:spcAft>
              <a:buClr>
                <a:srgbClr val="000000"/>
              </a:buClr>
              <a:buSzPct val="45000"/>
              <a:buFont typeface="Wingdings" charset="2"/>
              <a:buChar char=""/>
              <a:defRPr lang="en-US" sz="1800" b="0" u="none" strike="noStrike">
                <a:solidFill>
                  <a:srgbClr val="000000"/>
                </a:solidFill>
                <a:effectLst/>
                <a:uFillTx/>
                <a:latin typeface="Arial"/>
              </a:defRPr>
            </a:lvl3pPr>
            <a:lvl4pPr lvl="3" algn="l">
              <a:spcAft>
                <a:spcPts val="425"/>
              </a:spcAft>
              <a:buClr>
                <a:srgbClr val="000000"/>
              </a:buClr>
              <a:buSzPct val="75000"/>
              <a:buFont typeface="Symbol" charset="2"/>
              <a:buChar char=""/>
              <a:defRPr lang="en-US" sz="1500" b="0" u="none" strike="noStrike">
                <a:solidFill>
                  <a:srgbClr val="000000"/>
                </a:solidFill>
                <a:effectLst/>
                <a:uFillTx/>
                <a:latin typeface="Arial"/>
              </a:defRPr>
            </a:lvl4pPr>
            <a:lvl5pPr lvl="4" algn="l">
              <a:spcAft>
                <a:spcPts val="213"/>
              </a:spcAft>
              <a:buClr>
                <a:srgbClr val="000000"/>
              </a:buClr>
              <a:buSzPct val="45000"/>
              <a:buFont typeface="Wingdings" charset="2"/>
              <a:buChar char=""/>
              <a:defRPr lang="en-US" sz="1500" b="0" u="none" strike="noStrike">
                <a:solidFill>
                  <a:srgbClr val="000000"/>
                </a:solidFill>
                <a:effectLst/>
                <a:uFillTx/>
                <a:latin typeface="Arial"/>
              </a:defRPr>
            </a:lvl5pPr>
            <a:lvl6pPr lvl="5" algn="l">
              <a:spcAft>
                <a:spcPts val="213"/>
              </a:spcAft>
              <a:buClr>
                <a:srgbClr val="000000"/>
              </a:buClr>
              <a:buSzPct val="45000"/>
              <a:buFont typeface="Wingdings" charset="2"/>
              <a:buChar char=""/>
              <a:defRPr lang="en-US" sz="1500" b="0" u="none" strike="noStrike">
                <a:solidFill>
                  <a:srgbClr val="000000"/>
                </a:solidFill>
                <a:effectLst/>
                <a:uFillTx/>
                <a:latin typeface="Arial"/>
              </a:defRPr>
            </a:lvl6pPr>
            <a:lvl7pPr lvl="6" algn="l">
              <a:spcAft>
                <a:spcPts val="213"/>
              </a:spcAft>
              <a:buClr>
                <a:srgbClr val="000000"/>
              </a:buClr>
              <a:buSzPct val="45000"/>
              <a:buFont typeface="Wingdings" charset="2"/>
              <a:buChar char=""/>
              <a:defRPr lang="en-US" sz="1500" b="0" u="none" strike="noStrike">
                <a:solidFill>
                  <a:srgbClr val="000000"/>
                </a:solidFill>
                <a:effectLst/>
                <a:uFillTx/>
                <a:latin typeface="Arial"/>
              </a:defRPr>
            </a:lvl7pPr>
          </a:lstStyle>
          <a:p>
            <a:pPr marL="432000" indent="-324000" algn="l">
              <a:spcAft>
                <a:spcPts val="1060"/>
              </a:spcAft>
              <a:buClr>
                <a:srgbClr val="000000"/>
              </a:buClr>
              <a:buSzPct val="45000"/>
              <a:buFont typeface="Wingdings" charset="2"/>
              <a:buChar char=""/>
            </a:pPr>
            <a:r>
              <a:rPr lang="en-US" sz="2400" b="0" u="none" strike="noStrike">
                <a:solidFill>
                  <a:srgbClr val="000000"/>
                </a:solidFill>
                <a:effectLst/>
                <a:uFillTx/>
                <a:latin typeface="Arial"/>
              </a:rPr>
              <a:t>Click to edit the outline text format</a:t>
            </a:r>
            <a:endParaRPr lang="en-US" sz="2400" b="0" u="none" strike="noStrike">
              <a:solidFill>
                <a:srgbClr val="000000"/>
              </a:solidFill>
              <a:effectLst/>
              <a:uFillTx/>
              <a:latin typeface="Arial"/>
            </a:endParaRPr>
          </a:p>
          <a:p>
            <a:pPr marL="864000" lvl="1" indent="-324000" algn="l">
              <a:spcAft>
                <a:spcPts val="850"/>
              </a:spcAft>
              <a:buClr>
                <a:srgbClr val="000000"/>
              </a:buClr>
              <a:buSzPct val="75000"/>
              <a:buFont typeface="Symbol" charset="2"/>
              <a:buChar char=""/>
            </a:pPr>
            <a:r>
              <a:rPr lang="en-US" sz="2100" b="0" u="none" strike="noStrike">
                <a:solidFill>
                  <a:srgbClr val="000000"/>
                </a:solidFill>
                <a:effectLst/>
                <a:uFillTx/>
                <a:latin typeface="Arial"/>
              </a:rPr>
              <a:t>Second Outline Level</a:t>
            </a:r>
            <a:endParaRPr lang="en-US" sz="2100" b="0" u="none" strike="noStrike">
              <a:solidFill>
                <a:srgbClr val="000000"/>
              </a:solidFill>
              <a:effectLst/>
              <a:uFillTx/>
              <a:latin typeface="Arial"/>
            </a:endParaRPr>
          </a:p>
          <a:p>
            <a:pPr marL="1296000" lvl="2" indent="-288000" algn="l">
              <a:spcAft>
                <a:spcPts val="635"/>
              </a:spcAft>
              <a:buClr>
                <a:srgbClr val="000000"/>
              </a:buClr>
              <a:buSzPct val="45000"/>
              <a:buFont typeface="Wingdings" charset="2"/>
              <a:buChar char=""/>
            </a:pPr>
            <a:r>
              <a:rPr lang="en-US" sz="1800" b="0" u="none" strike="noStrike">
                <a:solidFill>
                  <a:srgbClr val="000000"/>
                </a:solidFill>
                <a:effectLst/>
                <a:uFillTx/>
                <a:latin typeface="Arial"/>
              </a:rPr>
              <a:t>Third Outline Level</a:t>
            </a:r>
            <a:endParaRPr lang="en-US" sz="1800" b="0" u="none" strike="noStrike">
              <a:solidFill>
                <a:srgbClr val="000000"/>
              </a:solidFill>
              <a:effectLst/>
              <a:uFillTx/>
              <a:latin typeface="Arial"/>
            </a:endParaRPr>
          </a:p>
          <a:p>
            <a:pPr marL="1728000" lvl="3" indent="-216000" algn="l">
              <a:spcAft>
                <a:spcPts val="425"/>
              </a:spcAft>
              <a:buClr>
                <a:srgbClr val="000000"/>
              </a:buClr>
              <a:buSzPct val="75000"/>
              <a:buFont typeface="Symbol" charset="2"/>
              <a:buChar char=""/>
            </a:pPr>
            <a:r>
              <a:rPr lang="en-US" sz="1500" b="0" u="none" strike="noStrike">
                <a:solidFill>
                  <a:srgbClr val="000000"/>
                </a:solidFill>
                <a:effectLst/>
                <a:uFillTx/>
                <a:latin typeface="Arial"/>
              </a:rPr>
              <a:t>Fourth Outline Level</a:t>
            </a:r>
            <a:endParaRPr lang="en-US" sz="1500" b="0" u="none" strike="noStrike">
              <a:solidFill>
                <a:srgbClr val="000000"/>
              </a:solidFill>
              <a:effectLst/>
              <a:uFillTx/>
              <a:latin typeface="Arial"/>
            </a:endParaRPr>
          </a:p>
          <a:p>
            <a:pPr marL="2160000" lvl="4"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Fifth Outline Level</a:t>
            </a:r>
            <a:endParaRPr lang="en-US" sz="1500" b="0" u="none" strike="noStrike">
              <a:solidFill>
                <a:srgbClr val="000000"/>
              </a:solidFill>
              <a:effectLst/>
              <a:uFillTx/>
              <a:latin typeface="Arial"/>
            </a:endParaRPr>
          </a:p>
          <a:p>
            <a:pPr marL="2592000" lvl="5"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Sixth Outline Level</a:t>
            </a:r>
            <a:endParaRPr lang="en-US" sz="1500" b="0" u="none" strike="noStrike">
              <a:solidFill>
                <a:srgbClr val="000000"/>
              </a:solidFill>
              <a:effectLst/>
              <a:uFillTx/>
              <a:latin typeface="Arial"/>
            </a:endParaRPr>
          </a:p>
          <a:p>
            <a:pPr marL="3024000" lvl="6" indent="-216000" algn="l">
              <a:spcAft>
                <a:spcPts val="213"/>
              </a:spcAft>
              <a:buClr>
                <a:srgbClr val="000000"/>
              </a:buClr>
              <a:buSzPct val="45000"/>
              <a:buFont typeface="Wingdings" charset="2"/>
              <a:buChar char=""/>
            </a:pPr>
            <a:r>
              <a:rPr lang="en-US" sz="1500" b="0" u="none" strike="noStrike">
                <a:solidFill>
                  <a:srgbClr val="000000"/>
                </a:solidFill>
                <a:effectLst/>
                <a:uFillTx/>
                <a:latin typeface="Arial"/>
              </a:rPr>
              <a:t>Seventh Outline Level</a:t>
            </a:r>
            <a:endParaRPr lang="en-US" sz="1500" b="0" u="none" strike="noStrike">
              <a:solidFill>
                <a:srgbClr val="000000"/>
              </a:solidFill>
              <a:effectLst/>
              <a:uFillTx/>
              <a:latin typeface="Arial"/>
            </a:endParaRPr>
          </a:p>
        </p:txBody>
      </p:sp>
      <p:sp>
        <p:nvSpPr>
          <p:cNvPr id="49" name="PlaceHolder 3"/>
          <p:cNvSpPr>
            <a:spLocks noGrp="1"/>
          </p:cNvSpPr>
          <p:nvPr>
            <p:ph type="dt" idx="10"/>
          </p:nvPr>
        </p:nvSpPr>
        <p:spPr>
          <a:xfrm>
            <a:off x="180000" y="5130000"/>
            <a:ext cx="2340000" cy="392400"/>
          </a:xfrm>
          <a:prstGeom prst="rect">
            <a:avLst/>
          </a:prstGeom>
          <a:noFill/>
          <a:ln w="0">
            <a:noFill/>
          </a:ln>
        </p:spPr>
        <p:txBody>
          <a:bodyPr lIns="0" tIns="0" rIns="0" bIns="0" anchor="b">
            <a:spAutoFit/>
          </a:bodyPr>
          <a:lstStyle>
            <a:lvl1pPr indent="0" algn="l">
              <a:buNone/>
              <a:defRPr lang="en-US" sz="1400" b="0" u="none" strike="noStrike">
                <a:solidFill>
                  <a:srgbClr val="000000"/>
                </a:solidFill>
                <a:effectLst/>
                <a:uFillTx/>
                <a:latin typeface="Arial"/>
              </a:defRPr>
            </a:lvl1pPr>
          </a:lstStyle>
          <a:p>
            <a:pPr indent="0" algn="l">
              <a:buNone/>
            </a:pPr>
            <a:r>
              <a:rPr lang="en-US" sz="1400" b="0" u="none" strike="noStrike">
                <a:solidFill>
                  <a:srgbClr val="000000"/>
                </a:solidFill>
                <a:effectLst/>
                <a:uFillTx/>
                <a:latin typeface="Arial"/>
              </a:rPr>
              <a:t>&lt;date/time&gt;</a:t>
            </a:r>
            <a:endParaRPr lang="en-US" sz="1400" b="0" u="none" strike="noStrike">
              <a:solidFill>
                <a:srgbClr val="000000"/>
              </a:solidFill>
              <a:effectLst/>
              <a:uFillTx/>
              <a:latin typeface="Arial"/>
            </a:endParaRPr>
          </a:p>
        </p:txBody>
      </p:sp>
      <p:sp>
        <p:nvSpPr>
          <p:cNvPr id="50" name="PlaceHolder 4"/>
          <p:cNvSpPr>
            <a:spLocks noGrp="1"/>
          </p:cNvSpPr>
          <p:nvPr>
            <p:ph type="ftr" idx="11"/>
          </p:nvPr>
        </p:nvSpPr>
        <p:spPr>
          <a:xfrm>
            <a:off x="3420000" y="5130000"/>
            <a:ext cx="3240000" cy="392400"/>
          </a:xfrm>
          <a:prstGeom prst="rect">
            <a:avLst/>
          </a:prstGeom>
          <a:noFill/>
          <a:ln w="0">
            <a:noFill/>
          </a:ln>
        </p:spPr>
        <p:txBody>
          <a:bodyPr lIns="0" tIns="0" rIns="0" bIns="0" anchor="b">
            <a:spAutoFit/>
          </a:bodyPr>
          <a:lstStyle>
            <a:lvl1pPr indent="0" algn="ctr">
              <a:buNone/>
              <a:defRPr lang="en-US" sz="1400" b="0" u="none" strike="noStrike">
                <a:solidFill>
                  <a:srgbClr val="000000"/>
                </a:solidFill>
                <a:effectLst/>
                <a:uFillTx/>
                <a:latin typeface="Arial"/>
              </a:defRPr>
            </a:lvl1pPr>
          </a:lstStyle>
          <a:p>
            <a:pPr indent="0" algn="ctr">
              <a:buNone/>
            </a:pPr>
            <a:r>
              <a:rPr lang="en-US" sz="1400" b="0" u="none" strike="noStrike">
                <a:solidFill>
                  <a:srgbClr val="000000"/>
                </a:solidFill>
                <a:effectLst/>
                <a:uFillTx/>
                <a:latin typeface="Arial"/>
              </a:rPr>
              <a:t>&lt;footer&gt;</a:t>
            </a:r>
            <a:endParaRPr lang="en-US" sz="1400" b="0" u="none" strike="noStrike">
              <a:solidFill>
                <a:srgbClr val="000000"/>
              </a:solidFill>
              <a:effectLst/>
              <a:uFillTx/>
              <a:latin typeface="Arial"/>
            </a:endParaRPr>
          </a:p>
        </p:txBody>
      </p:sp>
      <p:sp>
        <p:nvSpPr>
          <p:cNvPr id="51" name="PlaceHolder 5"/>
          <p:cNvSpPr>
            <a:spLocks noGrp="1"/>
          </p:cNvSpPr>
          <p:nvPr>
            <p:ph type="sldNum" idx="12"/>
          </p:nvPr>
        </p:nvSpPr>
        <p:spPr>
          <a:xfrm>
            <a:off x="7560000" y="5130000"/>
            <a:ext cx="2340000" cy="392400"/>
          </a:xfrm>
          <a:prstGeom prst="rect">
            <a:avLst/>
          </a:prstGeom>
          <a:noFill/>
          <a:ln w="0">
            <a:noFill/>
          </a:ln>
        </p:spPr>
        <p:txBody>
          <a:bodyPr lIns="0" tIns="0" rIns="0" bIns="0" anchor="b">
            <a:spAutoFit/>
          </a:bodyPr>
          <a:lstStyle>
            <a:lvl1pPr indent="0" algn="r">
              <a:buNone/>
              <a:defRPr lang="en-US" sz="1400" b="0" u="none" strike="noStrike">
                <a:solidFill>
                  <a:srgbClr val="000000"/>
                </a:solidFill>
                <a:effectLst/>
                <a:uFillTx/>
                <a:latin typeface="Arial"/>
              </a:defRPr>
            </a:lvl1pPr>
          </a:lstStyle>
          <a:p>
            <a:pPr indent="0" algn="r">
              <a:buNone/>
            </a:pPr>
            <a:fld id="{36B370FA-1EC8-4EAC-A845-25AE295C6E30}" type="slidenum">
              <a:rPr lang="en-US" sz="1400" b="0" u="none" strike="noStrike">
                <a:solidFill>
                  <a:srgbClr val="000000"/>
                </a:solidFill>
                <a:effectLst/>
                <a:uFillTx/>
                <a:latin typeface="Arial"/>
              </a:rPr>
              <a:t>&lt;number&gt;</a:t>
            </a:fld>
            <a:endParaRPr lang="en-US" sz="1400" b="0" u="none" strike="noStrike">
              <a:solidFill>
                <a:srgbClr val="000000"/>
              </a:solidFill>
              <a:effectLst/>
              <a:uFillTx/>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hyperlink" Target="https://github.com/TriliumNext" TargetMode="External"/><Relationship Id="rId2" Type="http://schemas.openxmlformats.org/officeDocument/2006/relationships/slideLayout" Target="../slideLayouts/slideLayout4.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4.xml.rels><?xml version="1.0" encoding="UTF-8"?>
<Relationships xmlns="http://schemas.openxmlformats.org/package/2006/relationships"><Relationship Id="rId1" Type="http://schemas.openxmlformats.org/officeDocument/2006/relationships/hyperlink" Target="http://www.google.com/" TargetMode="External"/><Relationship Id="rId2" Type="http://schemas.openxmlformats.org/officeDocument/2006/relationships/slideLayout" Target="../slideLayouts/slideLayout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1428840"/>
            <a:ext cx="9071640" cy="946800"/>
          </a:xfrm>
          <a:prstGeom prst="rect">
            <a:avLst/>
          </a:prstGeom>
          <a:noFill/>
          <a:ln w="0">
            <a:noFill/>
          </a:ln>
        </p:spPr>
        <p:txBody>
          <a:bodyPr lIns="0" tIns="0" rIns="0" bIns="0" anchor="ctr">
            <a:spAutoFit/>
          </a:bodyPr>
          <a:p>
            <a:pPr indent="0" algn="l">
              <a:buNone/>
            </a:pPr>
            <a:r>
              <a:rPr lang="en-US" sz="3300" b="0" u="none" strike="noStrike">
                <a:solidFill>
                  <a:srgbClr val="FFFFFF"/>
                </a:solidFill>
                <a:effectLst/>
                <a:uFillTx/>
                <a:latin typeface="Arial"/>
              </a:rPr>
              <a:t>Trilium Demo</a:t>
            </a:r>
            <a:endParaRPr lang="en-US" sz="3300" b="0" u="none" strike="noStrike">
              <a:solidFill>
                <a:srgbClr val="FFFFFF"/>
              </a:solidFill>
              <a:effectLst/>
              <a:uFillTx/>
              <a:latin typeface="Arial"/>
            </a:endParaRPr>
          </a:p>
        </p:txBody>
      </p:sp>
      <p:sp>
        <p:nvSpPr>
          <p:cNvPr id="53" name="PlaceHolder 2"/>
          <p:cNvSpPr>
            <a:spLocks noGrp="1"/>
          </p:cNvSpPr>
          <p:nvPr>
            <p:ph type="subTitle"/>
          </p:nvPr>
        </p:nvSpPr>
        <p:spPr>
          <a:xfrm>
            <a:off x="504000" y="2592000"/>
            <a:ext cx="9071640" cy="2022840"/>
          </a:xfrm>
          <a:prstGeom prst="rect">
            <a:avLst/>
          </a:prstGeom>
          <a:noFill/>
          <a:ln w="0">
            <a:noFill/>
          </a:ln>
        </p:spPr>
        <p:txBody>
          <a:bodyPr lIns="0" tIns="0" rIns="0" bIns="0" anchor="ctr">
            <a:spAutoFit/>
          </a:bodyPr>
          <a:p>
            <a:pPr indent="0" algn="ctr">
              <a:buNone/>
            </a:pPr>
            <a:endParaRPr lang="en-US" sz="3200" b="0" u="none" strike="noStrik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 name="PlaceHolder 1"/>
          <p:cNvSpPr>
            <a:spLocks noGrp="1"/>
          </p:cNvSpPr>
          <p:nvPr>
            <p:ph type="title"/>
          </p:nvPr>
        </p:nvSpPr>
        <p:spPr>
          <a:xfrm>
            <a:off x="540000" y="270000"/>
            <a:ext cx="9000000" cy="990000"/>
          </a:xfrm>
          <a:prstGeom prst="rect">
            <a:avLst/>
          </a:prstGeom>
          <a:noFill/>
          <a:ln w="0">
            <a:noFill/>
          </a:ln>
        </p:spPr>
        <p:txBody>
          <a:bodyPr lIns="0" tIns="0" rIns="0" bIns="0" anchor="ctr">
            <a:spAutoFit/>
          </a:bodyPr>
          <a:p>
            <a:pPr indent="0" algn="ctr">
              <a:buNone/>
            </a:pPr>
            <a:r>
              <a:rPr lang="en-US" sz="3300" b="1" u="none" strike="noStrike">
                <a:solidFill>
                  <a:srgbClr val="FFFFFF"/>
                </a:solidFill>
                <a:effectLst/>
                <a:uFillTx/>
                <a:latin typeface="Arial"/>
              </a:rPr>
              <a:t>Welcome to Trilium Notes!</a:t>
            </a:r>
            <a:endParaRPr lang="en-US" sz="3300" b="0" u="none" strike="noStrike">
              <a:solidFill>
                <a:srgbClr val="FFFFFF"/>
              </a:solidFill>
              <a:effectLst/>
              <a:uFillTx/>
              <a:latin typeface="Arial"/>
            </a:endParaRPr>
          </a:p>
        </p:txBody>
      </p:sp>
      <p:sp>
        <p:nvSpPr>
          <p:cNvPr id="55" name="PlaceHolder 2"/>
          <p:cNvSpPr>
            <a:spLocks noGrp="1"/>
          </p:cNvSpPr>
          <p:nvPr>
            <p:ph/>
          </p:nvPr>
        </p:nvSpPr>
        <p:spPr>
          <a:xfrm>
            <a:off x="540000" y="1440000"/>
            <a:ext cx="9000000" cy="3600000"/>
          </a:xfrm>
          <a:prstGeom prst="rect">
            <a:avLst/>
          </a:prstGeom>
          <a:noFill/>
          <a:ln w="0">
            <a:noFill/>
          </a:ln>
        </p:spPr>
        <p:txBody>
          <a:bodyPr lIns="0" tIns="0" rIns="0" bIns="0" anchor="t">
            <a:normAutofit/>
          </a:bodyPr>
          <a:p>
            <a:pPr marL="432000" indent="-324000" algn="l">
              <a:lnSpc>
                <a:spcPct val="115000"/>
              </a:lnSpc>
              <a:spcAft>
                <a:spcPts val="1236"/>
              </a:spcAft>
              <a:buClr>
                <a:srgbClr val="000000"/>
              </a:buClr>
              <a:buSzPct val="45000"/>
              <a:buFont typeface="Wingdings" charset="2"/>
              <a:buChar char=""/>
            </a:pPr>
            <a:r>
              <a:rPr lang="en-US" sz="2400" b="0" u="none" strike="noStrike">
                <a:solidFill>
                  <a:srgbClr val="000000"/>
                </a:solidFill>
                <a:effectLst/>
                <a:uFillTx/>
                <a:latin typeface="Arial"/>
              </a:rPr>
              <a:t>This is initial "demo" document provided by TriliumNext by default to showcase some of its features and also give you some ideas how you might structure your notes. You can play with it, modify note content and tree structure as you wish.</a:t>
            </a:r>
            <a:endParaRPr lang="en-US" sz="2400" b="0" u="none" strike="noStrike">
              <a:solidFill>
                <a:srgbClr val="000000"/>
              </a:solidFill>
              <a:effectLst/>
              <a:uFillTx/>
              <a:latin typeface="Arial"/>
            </a:endParaRPr>
          </a:p>
          <a:p>
            <a:pPr marL="432000" indent="-324000" algn="l">
              <a:lnSpc>
                <a:spcPct val="115000"/>
              </a:lnSpc>
              <a:spcAft>
                <a:spcPts val="1236"/>
              </a:spcAft>
              <a:buClr>
                <a:srgbClr val="000000"/>
              </a:buClr>
              <a:buSzPct val="45000"/>
              <a:buFont typeface="Wingdings" charset="2"/>
              <a:buChar char=""/>
            </a:pPr>
            <a:r>
              <a:rPr lang="en-US" sz="2400" b="0" u="none" strike="noStrike">
                <a:solidFill>
                  <a:srgbClr val="000000"/>
                </a:solidFill>
                <a:effectLst/>
                <a:uFillTx/>
                <a:latin typeface="Arial"/>
              </a:rPr>
              <a:t>If you need any help, visit TriliumNext website: </a:t>
            </a:r>
            <a:r>
              <a:rPr lang="en-US" sz="2400" b="0" u="none" strike="noStrike">
                <a:solidFill>
                  <a:srgbClr val="000000"/>
                </a:solidFill>
                <a:effectLst/>
                <a:uFillTx/>
                <a:latin typeface="Arial"/>
                <a:hlinkClick r:id="rId1"/>
              </a:rPr>
              <a:t>https://github.com/TriliumNext</a:t>
            </a:r>
            <a:endParaRPr lang="en-US" sz="2400" b="0" u="none" strike="noStrike">
              <a:solidFill>
                <a:srgbClr val="000000"/>
              </a:solidFill>
              <a:effectLst/>
              <a:uFillTx/>
              <a:latin typeface="Arial"/>
            </a:endParaRPr>
          </a:p>
          <a:p>
            <a:pPr indent="0" algn="l">
              <a:buNone/>
            </a:pPr>
            <a:r>
              <a:rPr lang="en-US" sz="2400" b="0" u="none" strike="noStrike">
                <a:solidFill>
                  <a:srgbClr val="000000"/>
                </a:solidFill>
                <a:effectLst/>
                <a:uFillTx/>
                <a:latin typeface="Arial"/>
              </a:rPr>
              <a:t>        void foo() {</a:t>
            </a:r>
            <a:endParaRPr lang="en-US" sz="2400" b="0" u="none" strike="noStrike">
              <a:solidFill>
                <a:srgbClr val="000000"/>
              </a:solidFill>
              <a:effectLst/>
              <a:uFillTx/>
              <a:latin typeface="Arial"/>
            </a:endParaRPr>
          </a:p>
          <a:p>
            <a:pPr indent="0" algn="l">
              <a:buNone/>
            </a:pPr>
            <a:r>
              <a:rPr lang="en-US" sz="2400" b="0" u="none" strike="noStrike">
                <a:solidFill>
                  <a:srgbClr val="000000"/>
                </a:solidFill>
                <a:effectLst/>
                <a:uFillTx/>
                <a:latin typeface="Arial"/>
              </a:rPr>
              <a:t>                // Bar</a:t>
            </a:r>
            <a:endParaRPr lang="en-US" sz="2400" b="0" u="none" strike="noStrike">
              <a:solidFill>
                <a:srgbClr val="000000"/>
              </a:solidFill>
              <a:effectLst/>
              <a:uFillTx/>
              <a:latin typeface="Arial"/>
            </a:endParaRPr>
          </a:p>
          <a:p>
            <a:pPr indent="0" algn="l">
              <a:buNone/>
            </a:pPr>
            <a:r>
              <a:rPr lang="en-US" sz="2400" b="0" u="none" strike="noStrike">
                <a:solidFill>
                  <a:srgbClr val="000000"/>
                </a:solidFill>
                <a:effectLst/>
                <a:uFillTx/>
                <a:latin typeface="Arial"/>
              </a:rPr>
              <a:t>        }</a:t>
            </a:r>
            <a:endParaRPr lang="en-US" sz="2400" b="0" u="none" strike="noStrike">
              <a:solidFill>
                <a:srgbClr val="000000"/>
              </a:solidFill>
              <a:effectLst/>
              <a:uFillTx/>
              <a:latin typeface="Arial"/>
            </a:endParaRPr>
          </a:p>
        </p:txBody>
      </p:sp>
      <p:sp>
        <p:nvSpPr>
          <p:cNvPr id="4" name="PlaceHolder 3"/>
          <p:cNvSpPr>
            <a:spLocks noGrp="1"/>
          </p:cNvSpPr>
          <p:nvPr>
            <p:ph type="sldNum" idx="12"/>
          </p:nvPr>
        </p:nvSpPr>
        <p:spPr/>
        <p:txBody>
          <a:bodyPr/>
          <a:p>
            <a:fld id="{39D18F3B-481F-4159-AF05-108D94F87D5F}" type="slidenum">
              <a:t>2</a:t>
            </a:fld>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 name="PlaceHolder 1"/>
          <p:cNvSpPr>
            <a:spLocks noGrp="1"/>
          </p:cNvSpPr>
          <p:nvPr>
            <p:ph type="title"/>
          </p:nvPr>
        </p:nvSpPr>
        <p:spPr>
          <a:xfrm>
            <a:off x="540000" y="270000"/>
            <a:ext cx="9000000" cy="990000"/>
          </a:xfrm>
          <a:prstGeom prst="rect">
            <a:avLst/>
          </a:prstGeom>
          <a:noFill/>
          <a:ln w="0">
            <a:noFill/>
          </a:ln>
        </p:spPr>
        <p:txBody>
          <a:bodyPr lIns="0" tIns="0" rIns="0" bIns="0" anchor="ctr">
            <a:spAutoFit/>
          </a:bodyPr>
          <a:p>
            <a:pPr indent="0" algn="ctr">
              <a:buNone/>
            </a:pPr>
            <a:r>
              <a:rPr lang="en-US" sz="3300" b="0" u="none" strike="noStrike">
                <a:solidFill>
                  <a:srgbClr val="FFFFFF"/>
                </a:solidFill>
                <a:effectLst/>
                <a:uFillTx/>
                <a:latin typeface="Arial"/>
              </a:rPr>
              <a:t>Cleanup</a:t>
            </a:r>
            <a:endParaRPr lang="en-US" sz="3300" b="0" u="none" strike="noStrike">
              <a:solidFill>
                <a:srgbClr val="FFFFFF"/>
              </a:solidFill>
              <a:effectLst/>
              <a:uFillTx/>
              <a:latin typeface="Arial"/>
            </a:endParaRPr>
          </a:p>
        </p:txBody>
      </p:sp>
      <p:sp>
        <p:nvSpPr>
          <p:cNvPr id="57" name="PlaceHolder 2"/>
          <p:cNvSpPr>
            <a:spLocks noGrp="1"/>
          </p:cNvSpPr>
          <p:nvPr>
            <p:ph/>
          </p:nvPr>
        </p:nvSpPr>
        <p:spPr>
          <a:xfrm>
            <a:off x="540000" y="1440000"/>
            <a:ext cx="9000000" cy="3600000"/>
          </a:xfrm>
          <a:prstGeom prst="rect">
            <a:avLst/>
          </a:prstGeom>
          <a:solidFill>
            <a:srgbClr val="FFFFFF">
              <a:alpha val="50000"/>
            </a:srgbClr>
          </a:solidFill>
          <a:ln w="0">
            <a:noFill/>
          </a:ln>
        </p:spPr>
        <p:txBody>
          <a:bodyPr lIns="0" tIns="0" rIns="0" bIns="0" anchor="t">
            <a:normAutofit/>
          </a:bodyPr>
          <a:p>
            <a:pPr indent="0" algn="l">
              <a:lnSpc>
                <a:spcPct val="115000"/>
              </a:lnSpc>
              <a:spcAft>
                <a:spcPts val="1236"/>
              </a:spcAft>
              <a:buNone/>
            </a:pPr>
            <a:r>
              <a:rPr lang="en-US" sz="2400" b="0" u="none" strike="noStrike">
                <a:solidFill>
                  <a:srgbClr val="000000"/>
                </a:solidFill>
                <a:effectLst/>
                <a:uFillTx/>
                <a:latin typeface="Arial"/>
              </a:rPr>
              <a:t>Once you're finished with experimenting and want to cleanup these pages, you can simply delete them all.</a:t>
            </a:r>
            <a:endParaRPr lang="en-US" sz="2400" b="0" u="none" strike="noStrike">
              <a:solidFill>
                <a:srgbClr val="000000"/>
              </a:solidFill>
              <a:effectLst/>
              <a:uFillTx/>
              <a:latin typeface="Arial"/>
            </a:endParaRPr>
          </a:p>
        </p:txBody>
      </p:sp>
      <p:sp>
        <p:nvSpPr>
          <p:cNvPr id="4" name="PlaceHolder 3"/>
          <p:cNvSpPr>
            <a:spLocks noGrp="1"/>
          </p:cNvSpPr>
          <p:nvPr>
            <p:ph type="sldNum" idx="9"/>
          </p:nvPr>
        </p:nvSpPr>
        <p:spPr/>
        <p:txBody>
          <a:bodyPr/>
          <a:p>
            <a:fld id="{43DF0B6F-BAFF-4E84-97DC-C89FB65624DD}" type="slidenum">
              <a:t>3</a:t>
            </a:fld>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 name="PlaceHolder 1"/>
          <p:cNvSpPr>
            <a:spLocks noGrp="1"/>
          </p:cNvSpPr>
          <p:nvPr>
            <p:ph type="title"/>
          </p:nvPr>
        </p:nvSpPr>
        <p:spPr>
          <a:xfrm>
            <a:off x="540000" y="270000"/>
            <a:ext cx="9000000" cy="990000"/>
          </a:xfrm>
          <a:prstGeom prst="rect">
            <a:avLst/>
          </a:prstGeom>
          <a:noFill/>
          <a:ln w="0">
            <a:noFill/>
          </a:ln>
        </p:spPr>
        <p:txBody>
          <a:bodyPr lIns="0" tIns="0" rIns="0" bIns="0" anchor="ctr">
            <a:spAutoFit/>
          </a:bodyPr>
          <a:p>
            <a:pPr indent="0" algn="ctr">
              <a:buNone/>
            </a:pPr>
            <a:r>
              <a:rPr lang="en-US" sz="3300" b="0" u="none" strike="noStrike">
                <a:solidFill>
                  <a:srgbClr val="FFFFFF"/>
                </a:solidFill>
                <a:effectLst/>
                <a:uFillTx/>
                <a:latin typeface="Arial"/>
              </a:rPr>
              <a:t>Formatting</a:t>
            </a:r>
            <a:endParaRPr lang="en-US" sz="3300" b="0" u="none" strike="noStrike">
              <a:solidFill>
                <a:srgbClr val="FFFFFF"/>
              </a:solidFill>
              <a:effectLst/>
              <a:uFillTx/>
              <a:latin typeface="Arial"/>
            </a:endParaRPr>
          </a:p>
        </p:txBody>
      </p:sp>
      <p:sp>
        <p:nvSpPr>
          <p:cNvPr id="59" name="PlaceHolder 2"/>
          <p:cNvSpPr>
            <a:spLocks noGrp="1"/>
          </p:cNvSpPr>
          <p:nvPr>
            <p:ph/>
          </p:nvPr>
        </p:nvSpPr>
        <p:spPr>
          <a:xfrm>
            <a:off x="540000" y="1440000"/>
            <a:ext cx="9000000" cy="3600000"/>
          </a:xfrm>
          <a:prstGeom prst="rect">
            <a:avLst/>
          </a:prstGeom>
          <a:solidFill>
            <a:srgbClr val="FFFFFF">
              <a:alpha val="50000"/>
            </a:srgbClr>
          </a:solidFill>
          <a:ln w="0">
            <a:noFill/>
          </a:ln>
        </p:spPr>
        <p:txBody>
          <a:bodyPr lIns="0" tIns="0" rIns="0" bIns="0" anchor="t">
            <a:normAutofit fontScale="47500" lnSpcReduction="19999"/>
          </a:bodyPr>
          <a:p>
            <a:pPr indent="0" algn="l">
              <a:spcBef>
                <a:spcPts val="1236"/>
              </a:spcBef>
              <a:spcAft>
                <a:spcPts val="1060"/>
              </a:spcAft>
              <a:buNone/>
            </a:pPr>
            <a:r>
              <a:rPr lang="en-US" sz="1400" b="1" u="none" strike="noStrike">
                <a:solidFill>
                  <a:srgbClr val="1C1C1C"/>
                </a:solidFill>
                <a:effectLst/>
                <a:uFillTx/>
                <a:latin typeface="Arial"/>
              </a:rPr>
              <a:t>TriliumNext supports classic formatting like </a:t>
            </a:r>
            <a:r>
              <a:rPr lang="en-US" sz="1400" b="1" i="1" u="none" strike="noStrike">
                <a:solidFill>
                  <a:srgbClr val="1C1C1C"/>
                </a:solidFill>
                <a:effectLst/>
                <a:uFillTx/>
                <a:latin typeface="Arial"/>
              </a:rPr>
              <a:t>italic</a:t>
            </a:r>
            <a:r>
              <a:rPr lang="en-US" sz="1400" b="1" u="none" strike="noStrike">
                <a:solidFill>
                  <a:srgbClr val="1C1C1C"/>
                </a:solidFill>
                <a:effectLst/>
                <a:uFillTx/>
                <a:latin typeface="Arial"/>
              </a:rPr>
              <a:t>, </a:t>
            </a:r>
            <a:r>
              <a:rPr lang="en-US" sz="1400" b="1" u="none" strike="noStrike">
                <a:solidFill>
                  <a:srgbClr val="1C1C1C"/>
                </a:solidFill>
                <a:effectLst/>
                <a:uFillTx/>
                <a:latin typeface="Arial"/>
              </a:rPr>
              <a:t>bold</a:t>
            </a:r>
            <a:r>
              <a:rPr lang="en-US" sz="1400" b="1" u="none" strike="noStrike">
                <a:solidFill>
                  <a:srgbClr val="1C1C1C"/>
                </a:solidFill>
                <a:effectLst/>
                <a:uFillTx/>
                <a:latin typeface="Arial"/>
              </a:rPr>
              <a:t>, </a:t>
            </a:r>
            <a:r>
              <a:rPr lang="en-US" sz="1400" b="1" u="none" strike="noStrike">
                <a:solidFill>
                  <a:srgbClr val="1C1C1C"/>
                </a:solidFill>
                <a:effectLst/>
                <a:uFillTx/>
                <a:latin typeface="Arial"/>
              </a:rPr>
              <a:t>bold and italic</a:t>
            </a:r>
            <a:r>
              <a:rPr lang="en-US" sz="1400" b="1" u="none" strike="noStrike">
                <a:solidFill>
                  <a:srgbClr val="1C1C1C"/>
                </a:solidFill>
                <a:effectLst/>
                <a:uFillTx/>
                <a:latin typeface="Arial"/>
              </a:rPr>
              <a:t>. Of course you can add links like this one pointing to </a:t>
            </a:r>
            <a:r>
              <a:rPr lang="en-US" sz="1400" b="1" u="none" strike="noStrike">
                <a:solidFill>
                  <a:srgbClr val="1C1C1C"/>
                </a:solidFill>
                <a:effectLst/>
                <a:uFillTx/>
                <a:latin typeface="Arial"/>
                <a:hlinkClick r:id="rId1"/>
              </a:rPr>
              <a:t>google.com</a:t>
            </a:r>
            <a:endParaRPr lang="en-US" sz="1400" b="1" u="none" strike="noStrike">
              <a:solidFill>
                <a:srgbClr val="000000"/>
              </a:solidFill>
              <a:effectLst/>
              <a:uFillTx/>
              <a:latin typeface="Liberation Serif;Times New Roman"/>
            </a:endParaRPr>
          </a:p>
          <a:p>
            <a:pPr indent="0" algn="l">
              <a:lnSpc>
                <a:spcPct val="115000"/>
              </a:lnSpc>
              <a:spcAft>
                <a:spcPts val="1236"/>
              </a:spcAft>
              <a:buNone/>
            </a:pPr>
            <a:r>
              <a:rPr lang="en-US" sz="2400" b="0" u="none" strike="noStrike">
                <a:solidFill>
                  <a:srgbClr val="1C1C1C"/>
                </a:solidFill>
                <a:effectLst/>
                <a:uFillTx/>
                <a:latin typeface="Arial"/>
              </a:rPr>
              <a:t>Lists</a:t>
            </a:r>
            <a:endParaRPr lang="en-US" sz="2400" b="0" u="none" strike="noStrike">
              <a:solidFill>
                <a:srgbClr val="000000"/>
              </a:solidFill>
              <a:effectLst/>
              <a:uFillTx/>
              <a:latin typeface=""/>
            </a:endParaRPr>
          </a:p>
          <a:p>
            <a:pPr indent="0" algn="l">
              <a:lnSpc>
                <a:spcPct val="115000"/>
              </a:lnSpc>
              <a:spcAft>
                <a:spcPts val="1236"/>
              </a:spcAft>
              <a:buNone/>
            </a:pPr>
            <a:r>
              <a:rPr lang="en-US" sz="2400" b="1" u="none" strike="noStrike">
                <a:solidFill>
                  <a:srgbClr val="1C1C1C"/>
                </a:solidFill>
                <a:effectLst/>
                <a:uFillTx/>
                <a:latin typeface="Arial"/>
              </a:rPr>
              <a:t>Ordered:</a:t>
            </a:r>
            <a:endParaRPr lang="en-US" sz="2400" b="1" u="none" strike="noStrike">
              <a:solidFill>
                <a:srgbClr val="000000"/>
              </a:solidFill>
              <a:effectLst/>
              <a:uFillTx/>
              <a:latin typeface=""/>
            </a:endParaRPr>
          </a:p>
          <a:p>
            <a:pPr marL="450360" indent="-179640" algn="l">
              <a:lnSpc>
                <a:spcPct val="115000"/>
              </a:lnSpc>
              <a:buNone/>
              <a:tabLst>
                <a:tab pos="450360" algn="l"/>
              </a:tabLst>
            </a:pPr>
            <a:r>
              <a:rPr lang="en-US" sz="2400" b="0" u="none" strike="noStrike">
                <a:solidFill>
                  <a:srgbClr val="1C1C1C"/>
                </a:solidFill>
                <a:effectLst/>
                <a:uFillTx/>
                <a:latin typeface="Arial"/>
              </a:rPr>
              <a:t>First Item</a:t>
            </a:r>
            <a:endParaRPr lang="en-US" sz="2400" b="0" u="none" strike="noStrike">
              <a:solidFill>
                <a:srgbClr val="000000"/>
              </a:solidFill>
              <a:effectLst/>
              <a:uFillTx/>
              <a:latin typeface=""/>
            </a:endParaRPr>
          </a:p>
          <a:p>
            <a:pPr marL="450360" indent="-179640" algn="l">
              <a:lnSpc>
                <a:spcPct val="115000"/>
              </a:lnSpc>
              <a:buNone/>
              <a:tabLst>
                <a:tab pos="450360" algn="l"/>
              </a:tabLst>
            </a:pPr>
            <a:r>
              <a:rPr lang="en-US" sz="2400" b="0" u="none" strike="noStrike">
                <a:solidFill>
                  <a:srgbClr val="1C1C1C"/>
                </a:solidFill>
                <a:effectLst/>
                <a:uFillTx/>
                <a:latin typeface="Arial"/>
              </a:rPr>
              <a:t>Second item</a:t>
            </a:r>
            <a:endParaRPr lang="en-US" sz="2400" b="0" u="none" strike="noStrike">
              <a:solidFill>
                <a:srgbClr val="000000"/>
              </a:solidFill>
              <a:effectLst/>
              <a:uFillTx/>
              <a:latin typeface=""/>
            </a:endParaRPr>
          </a:p>
          <a:p>
            <a:pPr marL="900360" indent="-179640" algn="l">
              <a:lnSpc>
                <a:spcPct val="115000"/>
              </a:lnSpc>
              <a:buNone/>
              <a:tabLst>
                <a:tab pos="900360" algn="l"/>
              </a:tabLst>
            </a:pPr>
            <a:r>
              <a:rPr lang="en-US" sz="2400" b="0" u="none" strike="noStrike">
                <a:solidFill>
                  <a:srgbClr val="1C1C1C"/>
                </a:solidFill>
                <a:effectLst/>
                <a:uFillTx/>
                <a:latin typeface="Arial"/>
              </a:rPr>
              <a:t>First sub-item</a:t>
            </a:r>
            <a:endParaRPr lang="en-US" sz="2400" b="0" u="none" strike="noStrike">
              <a:solidFill>
                <a:srgbClr val="000000"/>
              </a:solidFill>
              <a:effectLst/>
              <a:uFillTx/>
              <a:latin typeface=""/>
            </a:endParaRPr>
          </a:p>
          <a:p>
            <a:pPr marL="1350720" indent="-179640" algn="l">
              <a:lnSpc>
                <a:spcPct val="115000"/>
              </a:lnSpc>
              <a:spcAft>
                <a:spcPts val="1236"/>
              </a:spcAft>
              <a:buNone/>
              <a:tabLst>
                <a:tab pos="1350720" algn="l"/>
              </a:tabLst>
            </a:pPr>
            <a:r>
              <a:rPr lang="en-US" sz="2400" b="0" u="none" strike="noStrike">
                <a:solidFill>
                  <a:srgbClr val="1C1C1C"/>
                </a:solidFill>
                <a:effectLst/>
                <a:uFillTx/>
                <a:latin typeface="Arial"/>
              </a:rPr>
              <a:t>sub-sub-item</a:t>
            </a:r>
            <a:endParaRPr lang="en-US" sz="2400" b="0" u="none" strike="noStrike">
              <a:solidFill>
                <a:srgbClr val="000000"/>
              </a:solidFill>
              <a:effectLst/>
              <a:uFillTx/>
              <a:latin typeface=""/>
            </a:endParaRPr>
          </a:p>
          <a:p>
            <a:pPr indent="0" algn="l">
              <a:lnSpc>
                <a:spcPct val="115000"/>
              </a:lnSpc>
              <a:spcAft>
                <a:spcPts val="1236"/>
              </a:spcAft>
              <a:buNone/>
            </a:pPr>
            <a:r>
              <a:rPr lang="en-US" sz="2400" b="1" u="none" strike="noStrike">
                <a:solidFill>
                  <a:srgbClr val="1C1C1C"/>
                </a:solidFill>
                <a:effectLst/>
                <a:uFillTx/>
                <a:latin typeface="Arial"/>
              </a:rPr>
              <a:t>Unordered:</a:t>
            </a:r>
            <a:endParaRPr lang="en-US" sz="2400" b="1" u="none" strike="noStrike">
              <a:solidFill>
                <a:srgbClr val="000000"/>
              </a:solidFill>
              <a:effectLst/>
              <a:uFillTx/>
              <a:latin typeface=""/>
            </a:endParaRPr>
          </a:p>
          <a:p>
            <a:pPr marL="450360" indent="-179640" algn="l">
              <a:lnSpc>
                <a:spcPct val="115000"/>
              </a:lnSpc>
              <a:buNone/>
              <a:tabLst>
                <a:tab pos="450360" algn="l"/>
              </a:tabLst>
            </a:pPr>
            <a:r>
              <a:rPr lang="en-US" sz="2400" b="0" u="none" strike="noStrike">
                <a:solidFill>
                  <a:srgbClr val="1C1C1C"/>
                </a:solidFill>
                <a:effectLst/>
                <a:uFillTx/>
                <a:latin typeface="Arial"/>
              </a:rPr>
              <a:t>Item</a:t>
            </a:r>
            <a:endParaRPr lang="en-US" sz="2400" b="0" u="none" strike="noStrike">
              <a:solidFill>
                <a:srgbClr val="000000"/>
              </a:solidFill>
              <a:effectLst/>
              <a:uFillTx/>
              <a:latin typeface=""/>
            </a:endParaRPr>
          </a:p>
          <a:p>
            <a:pPr marL="450360" indent="-179640" algn="l">
              <a:lnSpc>
                <a:spcPct val="115000"/>
              </a:lnSpc>
              <a:buNone/>
              <a:tabLst>
                <a:tab pos="450360" algn="l"/>
              </a:tabLst>
            </a:pPr>
            <a:r>
              <a:rPr lang="en-US" sz="2400" b="0" u="none" strike="noStrike">
                <a:solidFill>
                  <a:srgbClr val="1C1C1C"/>
                </a:solidFill>
                <a:effectLst/>
                <a:uFillTx/>
                <a:latin typeface="Arial"/>
              </a:rPr>
              <a:t>Another item</a:t>
            </a:r>
            <a:endParaRPr lang="en-US" sz="2400" b="0" u="none" strike="noStrike">
              <a:solidFill>
                <a:srgbClr val="000000"/>
              </a:solidFill>
              <a:effectLst/>
              <a:uFillTx/>
              <a:latin typeface=""/>
            </a:endParaRPr>
          </a:p>
          <a:p>
            <a:pPr marL="900360" indent="-179640" algn="l">
              <a:lnSpc>
                <a:spcPct val="115000"/>
              </a:lnSpc>
              <a:spcAft>
                <a:spcPts val="1236"/>
              </a:spcAft>
              <a:buNone/>
              <a:tabLst>
                <a:tab pos="900360" algn="l"/>
              </a:tabLst>
            </a:pPr>
            <a:r>
              <a:rPr lang="en-US" sz="2400" b="0" u="none" strike="noStrike">
                <a:solidFill>
                  <a:srgbClr val="1C1C1C"/>
                </a:solidFill>
                <a:effectLst/>
                <a:uFillTx/>
                <a:latin typeface="Arial"/>
              </a:rPr>
              <a:t>Sub-item</a:t>
            </a:r>
            <a:endParaRPr lang="en-US" sz="2400" b="0" u="none" strike="noStrike">
              <a:solidFill>
                <a:srgbClr val="000000"/>
              </a:solidFill>
              <a:effectLst/>
              <a:uFillTx/>
              <a:latin typeface=""/>
            </a:endParaRPr>
          </a:p>
          <a:p>
            <a:pPr indent="0" algn="l">
              <a:lnSpc>
                <a:spcPct val="115000"/>
              </a:lnSpc>
              <a:spcAft>
                <a:spcPts val="1236"/>
              </a:spcAft>
              <a:buNone/>
            </a:pPr>
            <a:r>
              <a:rPr lang="en-US" sz="2400" b="0" u="none" strike="noStrike">
                <a:solidFill>
                  <a:srgbClr val="1C1C1C"/>
                </a:solidFill>
                <a:effectLst/>
                <a:uFillTx/>
                <a:latin typeface="Arial"/>
              </a:rPr>
              <a:t>Block quotes</a:t>
            </a:r>
            <a:endParaRPr lang="en-US" sz="2400" b="0" u="none" strike="noStrike">
              <a:solidFill>
                <a:srgbClr val="000000"/>
              </a:solidFill>
              <a:effectLst/>
              <a:uFillTx/>
              <a:latin typeface=""/>
            </a:endParaRPr>
          </a:p>
          <a:p>
            <a:pPr marL="635040" indent="0" algn="l">
              <a:spcAft>
                <a:spcPts val="2494"/>
              </a:spcAft>
              <a:buNone/>
            </a:pPr>
            <a:r>
              <a:rPr lang="en-US" sz="2400" b="0" u="none" strike="noStrike">
                <a:solidFill>
                  <a:srgbClr val="1C1C1C"/>
                </a:solidFill>
                <a:effectLst/>
                <a:uFillTx/>
                <a:latin typeface="Arial"/>
              </a:rPr>
              <a:t>Whereof one cannot speak, thereof one must be silent”</a:t>
            </a:r>
            <a:endParaRPr lang="en-US" sz="2400" b="0" u="none" strike="noStrike">
              <a:solidFill>
                <a:srgbClr val="000000"/>
              </a:solidFill>
              <a:effectLst/>
              <a:uFillTx/>
              <a:latin typeface=""/>
            </a:endParaRPr>
          </a:p>
          <a:p>
            <a:pPr marL="635040" indent="0" algn="l">
              <a:spcAft>
                <a:spcPts val="2494"/>
              </a:spcAft>
              <a:buNone/>
            </a:pPr>
            <a:r>
              <a:rPr lang="en-US" sz="2400" b="0" u="none" strike="noStrike">
                <a:solidFill>
                  <a:srgbClr val="1C1C1C"/>
                </a:solidFill>
                <a:effectLst/>
                <a:uFillTx/>
                <a:latin typeface="Arial"/>
              </a:rPr>
              <a:t>– Ludwig Wittgenstein</a:t>
            </a:r>
            <a:endParaRPr lang="en-US" sz="2400" b="0" u="none" strike="noStrike">
              <a:solidFill>
                <a:srgbClr val="000000"/>
              </a:solidFill>
              <a:effectLst/>
              <a:uFillTx/>
              <a:latin typeface=""/>
            </a:endParaRPr>
          </a:p>
          <a:p>
            <a:pPr indent="0" algn="l">
              <a:lnSpc>
                <a:spcPct val="115000"/>
              </a:lnSpc>
              <a:spcAft>
                <a:spcPts val="1236"/>
              </a:spcAft>
              <a:buNone/>
            </a:pPr>
            <a:r>
              <a:rPr lang="en-US" sz="2400" b="0" u="none" strike="noStrike">
                <a:solidFill>
                  <a:srgbClr val="1C1C1C"/>
                </a:solidFill>
                <a:effectLst/>
                <a:uFillTx/>
                <a:latin typeface="Arial"/>
              </a:rPr>
              <a:t>Checkout also other examples like </a:t>
            </a:r>
            <a:r>
              <a:rPr lang="en-US" sz="2400" b="0" u="none" strike="noStrike">
                <a:solidFill>
                  <a:srgbClr val="1C1C1C"/>
                </a:solidFill>
                <a:effectLst/>
                <a:uFillTx/>
                <a:latin typeface="Arial"/>
                <a:hlinkClick r:id="" action="ppaction://noaction"/>
              </a:rPr>
              <a:t>tables</a:t>
            </a:r>
            <a:r>
              <a:rPr lang="en-US" sz="2400" b="0" u="none" strike="noStrike">
                <a:solidFill>
                  <a:srgbClr val="1C1C1C"/>
                </a:solidFill>
                <a:effectLst/>
                <a:uFillTx/>
                <a:latin typeface="Arial"/>
              </a:rPr>
              <a:t>, </a:t>
            </a:r>
            <a:r>
              <a:rPr lang="en-US" sz="2400" b="0" u="none" strike="noStrike">
                <a:solidFill>
                  <a:srgbClr val="1C1C1C"/>
                </a:solidFill>
                <a:effectLst/>
                <a:uFillTx/>
                <a:latin typeface="Arial"/>
                <a:hlinkClick r:id="" action="ppaction://noaction"/>
              </a:rPr>
              <a:t>checkbox lists,</a:t>
            </a:r>
            <a:r>
              <a:rPr lang="en-US" sz="2400" b="0" u="none" strike="noStrike">
                <a:solidFill>
                  <a:srgbClr val="1C1C1C"/>
                </a:solidFill>
                <a:effectLst/>
                <a:uFillTx/>
                <a:latin typeface="Arial"/>
              </a:rPr>
              <a:t> </a:t>
            </a:r>
            <a:r>
              <a:rPr lang="en-US" sz="2400" b="0" u="none" strike="noStrike">
                <a:solidFill>
                  <a:srgbClr val="1C1C1C"/>
                </a:solidFill>
                <a:effectLst/>
                <a:uFillTx/>
                <a:latin typeface="Arial"/>
                <a:hlinkClick r:id="" action="ppaction://noaction"/>
              </a:rPr>
              <a:t>highlighting</a:t>
            </a:r>
            <a:r>
              <a:rPr lang="en-US" sz="2400" b="0" u="none" strike="noStrike">
                <a:solidFill>
                  <a:srgbClr val="1C1C1C"/>
                </a:solidFill>
                <a:effectLst/>
                <a:uFillTx/>
                <a:latin typeface="Arial"/>
              </a:rPr>
              <a:t>, </a:t>
            </a:r>
            <a:r>
              <a:rPr lang="en-US" sz="2400" b="0" u="none" strike="noStrike">
                <a:solidFill>
                  <a:srgbClr val="1C1C1C"/>
                </a:solidFill>
                <a:effectLst/>
                <a:uFillTx/>
                <a:latin typeface="Arial"/>
                <a:hlinkClick r:id="" action="ppaction://noaction"/>
              </a:rPr>
              <a:t>code blocks</a:t>
            </a:r>
            <a:r>
              <a:rPr lang="en-US" sz="2400" b="0" u="none" strike="noStrike">
                <a:solidFill>
                  <a:srgbClr val="1C1C1C"/>
                </a:solidFill>
                <a:effectLst/>
                <a:uFillTx/>
                <a:latin typeface="Arial"/>
              </a:rPr>
              <a:t> and </a:t>
            </a:r>
            <a:r>
              <a:rPr lang="en-US" sz="2400" b="0" u="none" strike="noStrike">
                <a:solidFill>
                  <a:srgbClr val="1C1C1C"/>
                </a:solidFill>
                <a:effectLst/>
                <a:uFillTx/>
                <a:latin typeface="Arial"/>
                <a:hlinkClick r:id="" action="ppaction://noaction"/>
              </a:rPr>
              <a:t>math examples</a:t>
            </a:r>
            <a:r>
              <a:rPr lang="en-US" sz="2400" b="0" u="none" strike="noStrike">
                <a:solidFill>
                  <a:srgbClr val="1C1C1C"/>
                </a:solidFill>
                <a:effectLst/>
                <a:uFillTx/>
                <a:latin typeface="Arial"/>
              </a:rPr>
              <a:t>.</a:t>
            </a:r>
            <a:endParaRPr lang="en-US" sz="2400" b="0" u="none" strike="noStrike">
              <a:solidFill>
                <a:srgbClr val="000000"/>
              </a:solidFill>
              <a:effectLst/>
              <a:uFillTx/>
              <a:latin typeface=""/>
            </a:endParaRPr>
          </a:p>
        </p:txBody>
      </p:sp>
      <p:sp>
        <p:nvSpPr>
          <p:cNvPr id="4" name="PlaceHolder 3"/>
          <p:cNvSpPr>
            <a:spLocks noGrp="1"/>
          </p:cNvSpPr>
          <p:nvPr>
            <p:ph type="sldNum" idx="9"/>
          </p:nvPr>
        </p:nvSpPr>
        <p:spPr/>
        <p:txBody>
          <a:bodyPr/>
          <a:p>
            <a:fld id="{2DA5A5CB-4ACE-4C3D-A5F9-C22E15A774C4}" type="slidenum">
              <a:t>4</a:t>
            </a:fld>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2</TotalTime>
  <Application>LibreOffice/26.2.3.2$Windows_X86_64 LibreOffice_project/70e089b17412e4cb7773e41413306b17a2328c34</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2026-06-09T19:16:23Z</dcterms:created>
  <dc:creator/>
  <dc:description>This work is licensed under a Creative Commons 0 License.
It makes use of the works of kka_libo_design@ashisuto.co.jp.</dc:description>
  <dc:language>en-US</dc:language>
  <cp:lastModifiedBy/>
  <dcterms:modified xsi:type="dcterms:W3CDTF">2026-06-09T19:19:16Z</dcterms:modified>
  <cp:revision>2</cp:revision>
  <dc:subject/>
  <dc:title>Lights</dc:title>
</cp:coreProperties>
</file>