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6" r:id="rId4"/>
    <p:sldMasterId id="2147484302" r:id="rId5"/>
    <p:sldMasterId id="2147484347" r:id="rId6"/>
    <p:sldMasterId id="2147484359" r:id="rId7"/>
    <p:sldMasterId id="2147484376" r:id="rId8"/>
    <p:sldMasterId id="2147484379" r:id="rId9"/>
    <p:sldMasterId id="2147484387" r:id="rId10"/>
    <p:sldMasterId id="2147484389" r:id="rId11"/>
  </p:sldMasterIdLst>
  <p:notesMasterIdLst>
    <p:notesMasterId r:id="rId88"/>
  </p:notesMasterIdLst>
  <p:handoutMasterIdLst>
    <p:handoutMasterId r:id="rId89"/>
  </p:handoutMasterIdLst>
  <p:sldIdLst>
    <p:sldId id="1125" r:id="rId12"/>
    <p:sldId id="259" r:id="rId13"/>
    <p:sldId id="2244" r:id="rId14"/>
    <p:sldId id="2264" r:id="rId15"/>
    <p:sldId id="2250" r:id="rId16"/>
    <p:sldId id="2255" r:id="rId17"/>
    <p:sldId id="2327" r:id="rId18"/>
    <p:sldId id="2333" r:id="rId19"/>
    <p:sldId id="2256" r:id="rId20"/>
    <p:sldId id="1199" r:id="rId21"/>
    <p:sldId id="2260" r:id="rId22"/>
    <p:sldId id="2258" r:id="rId23"/>
    <p:sldId id="2259" r:id="rId24"/>
    <p:sldId id="2261" r:id="rId25"/>
    <p:sldId id="2269" r:id="rId26"/>
    <p:sldId id="2262" r:id="rId27"/>
    <p:sldId id="2263" r:id="rId28"/>
    <p:sldId id="2266" r:id="rId29"/>
    <p:sldId id="2270" r:id="rId30"/>
    <p:sldId id="2271" r:id="rId31"/>
    <p:sldId id="2273" r:id="rId32"/>
    <p:sldId id="2293" r:id="rId33"/>
    <p:sldId id="2318" r:id="rId34"/>
    <p:sldId id="2274" r:id="rId35"/>
    <p:sldId id="2316" r:id="rId36"/>
    <p:sldId id="2286" r:id="rId37"/>
    <p:sldId id="2275" r:id="rId38"/>
    <p:sldId id="2319" r:id="rId39"/>
    <p:sldId id="2317" r:id="rId40"/>
    <p:sldId id="2326" r:id="rId41"/>
    <p:sldId id="2277" r:id="rId42"/>
    <p:sldId id="2278" r:id="rId43"/>
    <p:sldId id="2289" r:id="rId44"/>
    <p:sldId id="2279" r:id="rId45"/>
    <p:sldId id="2280" r:id="rId46"/>
    <p:sldId id="2290" r:id="rId47"/>
    <p:sldId id="2296" r:id="rId48"/>
    <p:sldId id="2297" r:id="rId49"/>
    <p:sldId id="2291" r:id="rId50"/>
    <p:sldId id="2283" r:id="rId51"/>
    <p:sldId id="2282" r:id="rId52"/>
    <p:sldId id="2292" r:id="rId53"/>
    <p:sldId id="2284" r:id="rId54"/>
    <p:sldId id="2285" r:id="rId55"/>
    <p:sldId id="2294" r:id="rId56"/>
    <p:sldId id="2329" r:id="rId57"/>
    <p:sldId id="2287" r:id="rId58"/>
    <p:sldId id="2328" r:id="rId59"/>
    <p:sldId id="2298" r:id="rId60"/>
    <p:sldId id="2299" r:id="rId61"/>
    <p:sldId id="2320" r:id="rId62"/>
    <p:sldId id="2321" r:id="rId63"/>
    <p:sldId id="2322" r:id="rId64"/>
    <p:sldId id="2303" r:id="rId65"/>
    <p:sldId id="2304" r:id="rId66"/>
    <p:sldId id="2305" r:id="rId67"/>
    <p:sldId id="2306" r:id="rId68"/>
    <p:sldId id="2307" r:id="rId69"/>
    <p:sldId id="2309" r:id="rId70"/>
    <p:sldId id="2310" r:id="rId71"/>
    <p:sldId id="2311" r:id="rId72"/>
    <p:sldId id="2312" r:id="rId73"/>
    <p:sldId id="2313" r:id="rId74"/>
    <p:sldId id="2314" r:id="rId75"/>
    <p:sldId id="2315" r:id="rId76"/>
    <p:sldId id="2330" r:id="rId77"/>
    <p:sldId id="2300" r:id="rId78"/>
    <p:sldId id="2301" r:id="rId79"/>
    <p:sldId id="2331" r:id="rId80"/>
    <p:sldId id="2332" r:id="rId81"/>
    <p:sldId id="2323" r:id="rId82"/>
    <p:sldId id="2325" r:id="rId83"/>
    <p:sldId id="2324" r:id="rId84"/>
    <p:sldId id="2272" r:id="rId85"/>
    <p:sldId id="2268" r:id="rId86"/>
    <p:sldId id="2295" r:id="rId87"/>
  </p:sldIdLst>
  <p:sldSz cx="9906000" cy="6858000" type="A4"/>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orient="horz" pos="1207" userDrawn="1">
          <p15:clr>
            <a:srgbClr val="A4A3A4"/>
          </p15:clr>
        </p15:guide>
        <p15:guide id="3" orient="horz" pos="1729" userDrawn="1">
          <p15:clr>
            <a:srgbClr val="A4A3A4"/>
          </p15:clr>
        </p15:guide>
        <p15:guide id="4" orient="horz" pos="3680" userDrawn="1">
          <p15:clr>
            <a:srgbClr val="A4A3A4"/>
          </p15:clr>
        </p15:guide>
        <p15:guide id="5" orient="horz" pos="799" userDrawn="1">
          <p15:clr>
            <a:srgbClr val="A4A3A4"/>
          </p15:clr>
        </p15:guide>
        <p15:guide id="6" orient="horz" pos="4319" userDrawn="1">
          <p15:clr>
            <a:srgbClr val="A4A3A4"/>
          </p15:clr>
        </p15:guide>
        <p15:guide id="7" orient="horz" pos="4111" userDrawn="1">
          <p15:clr>
            <a:srgbClr val="A4A3A4"/>
          </p15:clr>
        </p15:guide>
        <p15:guide id="8" pos="3127" userDrawn="1">
          <p15:clr>
            <a:srgbClr val="A4A3A4"/>
          </p15:clr>
        </p15:guide>
        <p15:guide id="9" pos="310" userDrawn="1">
          <p15:clr>
            <a:srgbClr val="A4A3A4"/>
          </p15:clr>
        </p15:guide>
        <p15:guide id="10" pos="5929" userDrawn="1">
          <p15:clr>
            <a:srgbClr val="A4A3A4"/>
          </p15:clr>
        </p15:guide>
        <p15:guide id="11" pos="3182" userDrawn="1">
          <p15:clr>
            <a:srgbClr val="A4A3A4"/>
          </p15:clr>
        </p15:guide>
        <p15:guide id="12" pos="3079" userDrawn="1">
          <p15:clr>
            <a:srgbClr val="A4A3A4"/>
          </p15:clr>
        </p15:guide>
        <p15:guide id="13" orient="horz" pos="2636"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orge Diathesopoulos" initials="GD" lastIdx="1" clrIdx="0"/>
  <p:cmAuthor id="1" name="Aggeliki Delga" initials="AD" lastIdx="9" clrIdx="1"/>
  <p:cmAuthor id="2" name="Ioannis Fragkoulopoulos" initials="YF" lastIdx="1" clrIdx="2"/>
  <p:cmAuthor id="3" name="Dionisia Lerataki" initials="DL" lastIdx="4" clrIdx="3">
    <p:extLst>
      <p:ext uri="{19B8F6BF-5375-455C-9EA6-DF929625EA0E}">
        <p15:presenceInfo xmlns:p15="http://schemas.microsoft.com/office/powerpoint/2012/main" userId="S-1-5-21-823518204-1085031214-1801674531-121165" providerId="AD"/>
      </p:ext>
    </p:extLst>
  </p:cmAuthor>
  <p:cmAuthor id="4" name="Nemanja Licinic" initials="NL" lastIdx="1" clrIdx="4">
    <p:extLst>
      <p:ext uri="{19B8F6BF-5375-455C-9EA6-DF929625EA0E}">
        <p15:presenceInfo xmlns:p15="http://schemas.microsoft.com/office/powerpoint/2012/main" userId="S-1-5-21-1644491937-1343024091-1801674531-78615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5767"/>
    <a:srgbClr val="0D88B3"/>
    <a:srgbClr val="0958B7"/>
    <a:srgbClr val="FFFFFF"/>
    <a:srgbClr val="F0F0F0"/>
    <a:srgbClr val="FFE600"/>
    <a:srgbClr val="CDCDCD"/>
    <a:srgbClr val="675429"/>
    <a:srgbClr val="F2F2F2"/>
    <a:srgbClr val="E0DD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94A8DF-BC2F-40E9-8E54-42F22FA81B40}" v="1" dt="2025-01-10T13:16:00.1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512" y="96"/>
      </p:cViewPr>
      <p:guideLst>
        <p:guide orient="horz" pos="2183"/>
        <p:guide orient="horz" pos="1207"/>
        <p:guide orient="horz" pos="1729"/>
        <p:guide orient="horz" pos="3680"/>
        <p:guide orient="horz" pos="799"/>
        <p:guide orient="horz" pos="4319"/>
        <p:guide orient="horz" pos="4111"/>
        <p:guide pos="3127"/>
        <p:guide pos="310"/>
        <p:guide pos="5929"/>
        <p:guide pos="3182"/>
        <p:guide pos="3079"/>
        <p:guide orient="horz" pos="2636"/>
        <p:guide orient="horz" pos="3090"/>
        <p:guide orient="horz" pos="3589"/>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handoutMaster" Target="handoutMasters/handoutMaster1.xml"/><Relationship Id="rId16" Type="http://schemas.openxmlformats.org/officeDocument/2006/relationships/slide" Target="slides/slide5.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2.xml"/><Relationship Id="rId90" Type="http://schemas.openxmlformats.org/officeDocument/2006/relationships/commentAuthors" Target="commentAuthors.xml"/><Relationship Id="rId95" Type="http://schemas.microsoft.com/office/2016/11/relationships/changesInfo" Target="changesInfos/changesInfo1.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notesMaster" Target="notesMasters/notesMaster1.xml"/><Relationship Id="rId91" Type="http://schemas.openxmlformats.org/officeDocument/2006/relationships/presProps" Target="presProps.xml"/><Relationship Id="rId9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ša Bošnjak" userId="d09c908f-9033-4463-bd0b-09be00de487c" providerId="ADAL" clId="{1694A8DF-BC2F-40E9-8E54-42F22FA81B40}"/>
    <pc:docChg chg="undo custSel modSld">
      <pc:chgData name="Nataša Bošnjak" userId="d09c908f-9033-4463-bd0b-09be00de487c" providerId="ADAL" clId="{1694A8DF-BC2F-40E9-8E54-42F22FA81B40}" dt="2025-01-10T13:30:18.629" v="813" actId="20577"/>
      <pc:docMkLst>
        <pc:docMk/>
      </pc:docMkLst>
      <pc:sldChg chg="addSp delSp modSp mod">
        <pc:chgData name="Nataša Bošnjak" userId="d09c908f-9033-4463-bd0b-09be00de487c" providerId="ADAL" clId="{1694A8DF-BC2F-40E9-8E54-42F22FA81B40}" dt="2025-01-10T13:30:18.629" v="813" actId="20577"/>
        <pc:sldMkLst>
          <pc:docMk/>
          <pc:sldMk cId="3712917897" sldId="1199"/>
        </pc:sldMkLst>
        <pc:spChg chg="mod">
          <ac:chgData name="Nataša Bošnjak" userId="d09c908f-9033-4463-bd0b-09be00de487c" providerId="ADAL" clId="{1694A8DF-BC2F-40E9-8E54-42F22FA81B40}" dt="2025-01-10T13:30:18.629" v="813" actId="20577"/>
          <ac:spMkLst>
            <pc:docMk/>
            <pc:sldMk cId="3712917897" sldId="1199"/>
            <ac:spMk id="2" creationId="{D2D9D60A-D084-7767-EF6A-ADEACF9CF505}"/>
          </ac:spMkLst>
        </pc:spChg>
        <pc:spChg chg="del">
          <ac:chgData name="Nataša Bošnjak" userId="d09c908f-9033-4463-bd0b-09be00de487c" providerId="ADAL" clId="{1694A8DF-BC2F-40E9-8E54-42F22FA81B40}" dt="2025-01-10T12:29:44.511" v="89" actId="478"/>
          <ac:spMkLst>
            <pc:docMk/>
            <pc:sldMk cId="3712917897" sldId="1199"/>
            <ac:spMk id="31" creationId="{3A7B8BD0-9CD6-4FF7-9EAD-801AB821307C}"/>
          </ac:spMkLst>
        </pc:spChg>
        <pc:spChg chg="del">
          <ac:chgData name="Nataša Bošnjak" userId="d09c908f-9033-4463-bd0b-09be00de487c" providerId="ADAL" clId="{1694A8DF-BC2F-40E9-8E54-42F22FA81B40}" dt="2025-01-10T12:29:42.100" v="87" actId="478"/>
          <ac:spMkLst>
            <pc:docMk/>
            <pc:sldMk cId="3712917897" sldId="1199"/>
            <ac:spMk id="32" creationId="{EAA2C41F-9232-EFF8-6172-0555B12FBD75}"/>
          </ac:spMkLst>
        </pc:spChg>
        <pc:spChg chg="del">
          <ac:chgData name="Nataša Bošnjak" userId="d09c908f-9033-4463-bd0b-09be00de487c" providerId="ADAL" clId="{1694A8DF-BC2F-40E9-8E54-42F22FA81B40}" dt="2025-01-10T12:29:40.537" v="86" actId="478"/>
          <ac:spMkLst>
            <pc:docMk/>
            <pc:sldMk cId="3712917897" sldId="1199"/>
            <ac:spMk id="35" creationId="{5CD26C1D-4A9B-E2E3-34DC-7DBB789B361A}"/>
          </ac:spMkLst>
        </pc:spChg>
        <pc:grpChg chg="del">
          <ac:chgData name="Nataša Bošnjak" userId="d09c908f-9033-4463-bd0b-09be00de487c" providerId="ADAL" clId="{1694A8DF-BC2F-40E9-8E54-42F22FA81B40}" dt="2025-01-10T12:29:45.154" v="90" actId="478"/>
          <ac:grpSpMkLst>
            <pc:docMk/>
            <pc:sldMk cId="3712917897" sldId="1199"/>
            <ac:grpSpMk id="14" creationId="{E6D04F44-C9BA-A7D3-C2AD-6EB40B308BA4}"/>
          </ac:grpSpMkLst>
        </pc:grpChg>
        <pc:picChg chg="add mod">
          <ac:chgData name="Nataša Bošnjak" userId="d09c908f-9033-4463-bd0b-09be00de487c" providerId="ADAL" clId="{1694A8DF-BC2F-40E9-8E54-42F22FA81B40}" dt="2025-01-10T13:16:08.862" v="704" actId="1076"/>
          <ac:picMkLst>
            <pc:docMk/>
            <pc:sldMk cId="3712917897" sldId="1199"/>
            <ac:picMk id="5" creationId="{8055C0CD-892F-4205-8D00-689789240132}"/>
          </ac:picMkLst>
        </pc:picChg>
        <pc:picChg chg="del">
          <ac:chgData name="Nataša Bošnjak" userId="d09c908f-9033-4463-bd0b-09be00de487c" providerId="ADAL" clId="{1694A8DF-BC2F-40E9-8E54-42F22FA81B40}" dt="2025-01-10T12:29:43.828" v="88" actId="478"/>
          <ac:picMkLst>
            <pc:docMk/>
            <pc:sldMk cId="3712917897" sldId="1199"/>
            <ac:picMk id="22" creationId="{FBEF79F8-6E3B-BE40-CF85-8222CE0E7A09}"/>
          </ac:picMkLst>
        </pc:picChg>
        <pc:picChg chg="del">
          <ac:chgData name="Nataša Bošnjak" userId="d09c908f-9033-4463-bd0b-09be00de487c" providerId="ADAL" clId="{1694A8DF-BC2F-40E9-8E54-42F22FA81B40}" dt="2025-01-10T12:29:46.549" v="92" actId="478"/>
          <ac:picMkLst>
            <pc:docMk/>
            <pc:sldMk cId="3712917897" sldId="1199"/>
            <ac:picMk id="34" creationId="{61DC4A69-3FE6-3FAD-C3C8-C103A56CCCDE}"/>
          </ac:picMkLst>
        </pc:picChg>
        <pc:cxnChg chg="del mod">
          <ac:chgData name="Nataša Bošnjak" userId="d09c908f-9033-4463-bd0b-09be00de487c" providerId="ADAL" clId="{1694A8DF-BC2F-40E9-8E54-42F22FA81B40}" dt="2025-01-10T12:29:46.022" v="91" actId="478"/>
          <ac:cxnSpMkLst>
            <pc:docMk/>
            <pc:sldMk cId="3712917897" sldId="1199"/>
            <ac:cxnSpMk id="24" creationId="{6134185B-E05B-960A-C3BE-53074DB2B85E}"/>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411"/>
          </a:xfrm>
          <a:prstGeom prst="rect">
            <a:avLst/>
          </a:prstGeom>
        </p:spPr>
        <p:txBody>
          <a:bodyPr vert="horz" lIns="96661" tIns="48331" rIns="96661" bIns="48331" rtlCol="0"/>
          <a:lstStyle>
            <a:lvl1pPr algn="l">
              <a:defRPr sz="1300"/>
            </a:lvl1pPr>
          </a:lstStyle>
          <a:p>
            <a:endParaRPr lang="en-GB">
              <a:latin typeface="Arial" pitchFamily="34" charset="0"/>
            </a:endParaRPr>
          </a:p>
        </p:txBody>
      </p:sp>
      <p:sp>
        <p:nvSpPr>
          <p:cNvPr id="3" name="Date Placeholder 2"/>
          <p:cNvSpPr>
            <a:spLocks noGrp="1"/>
          </p:cNvSpPr>
          <p:nvPr>
            <p:ph type="dt" sz="quarter" idx="1"/>
          </p:nvPr>
        </p:nvSpPr>
        <p:spPr>
          <a:xfrm>
            <a:off x="3850443" y="0"/>
            <a:ext cx="2945659" cy="496411"/>
          </a:xfrm>
          <a:prstGeom prst="rect">
            <a:avLst/>
          </a:prstGeom>
        </p:spPr>
        <p:txBody>
          <a:bodyPr vert="horz" lIns="96661" tIns="48331" rIns="96661" bIns="48331" rtlCol="0"/>
          <a:lstStyle>
            <a:lvl1pPr algn="r">
              <a:defRPr sz="1300"/>
            </a:lvl1pPr>
          </a:lstStyle>
          <a:p>
            <a:fld id="{75A85089-C692-4DEA-AC49-04CF34D4FE14}" type="datetimeFigureOut">
              <a:rPr lang="en-GB" smtClean="0">
                <a:latin typeface="Arial" pitchFamily="34" charset="0"/>
              </a:rPr>
              <a:pPr/>
              <a:t>11/02/2025</a:t>
            </a:fld>
            <a:endParaRPr lang="en-GB">
              <a:latin typeface="Arial" pitchFamily="34" charset="0"/>
            </a:endParaRPr>
          </a:p>
        </p:txBody>
      </p:sp>
      <p:sp>
        <p:nvSpPr>
          <p:cNvPr id="4" name="Footer Placeholder 3"/>
          <p:cNvSpPr>
            <a:spLocks noGrp="1"/>
          </p:cNvSpPr>
          <p:nvPr>
            <p:ph type="ftr" sz="quarter" idx="2"/>
          </p:nvPr>
        </p:nvSpPr>
        <p:spPr>
          <a:xfrm>
            <a:off x="1" y="9430091"/>
            <a:ext cx="2945659" cy="496411"/>
          </a:xfrm>
          <a:prstGeom prst="rect">
            <a:avLst/>
          </a:prstGeom>
        </p:spPr>
        <p:txBody>
          <a:bodyPr vert="horz" lIns="96661" tIns="48331" rIns="96661" bIns="48331" rtlCol="0" anchor="b"/>
          <a:lstStyle>
            <a:lvl1pPr algn="l">
              <a:defRPr sz="1300"/>
            </a:lvl1pPr>
          </a:lstStyle>
          <a:p>
            <a:endParaRPr lang="en-GB">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411"/>
          </a:xfrm>
          <a:prstGeom prst="rect">
            <a:avLst/>
          </a:prstGeom>
        </p:spPr>
        <p:txBody>
          <a:bodyPr vert="horz" lIns="96661" tIns="48331" rIns="96661" bIns="48331" rtlCol="0"/>
          <a:lstStyle>
            <a:lvl1pPr algn="l">
              <a:defRPr sz="1300">
                <a:latin typeface="Arial" pitchFamily="34" charset="0"/>
              </a:defRPr>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6661" tIns="48331" rIns="96661" bIns="48331" rtlCol="0"/>
          <a:lstStyle>
            <a:lvl1pPr algn="r">
              <a:defRPr sz="1300">
                <a:latin typeface="Arial" pitchFamily="34" charset="0"/>
              </a:defRPr>
            </a:lvl1pPr>
          </a:lstStyle>
          <a:p>
            <a:fld id="{8045EBA9-A28D-4849-BFEA-AA04F6A21B63}" type="datetimeFigureOut">
              <a:rPr lang="en-GB" smtClean="0"/>
              <a:pPr/>
              <a:t>11/02/2025</a:t>
            </a:fld>
            <a:endParaRPr lang="en-GB"/>
          </a:p>
        </p:txBody>
      </p:sp>
      <p:sp>
        <p:nvSpPr>
          <p:cNvPr id="4" name="Slide Image Placeholder 3"/>
          <p:cNvSpPr>
            <a:spLocks noGrp="1" noRot="1" noChangeAspect="1"/>
          </p:cNvSpPr>
          <p:nvPr>
            <p:ph type="sldImg" idx="2"/>
          </p:nvPr>
        </p:nvSpPr>
        <p:spPr>
          <a:xfrm>
            <a:off x="712788" y="746125"/>
            <a:ext cx="5372100" cy="3721100"/>
          </a:xfrm>
          <a:prstGeom prst="rect">
            <a:avLst/>
          </a:prstGeom>
          <a:noFill/>
          <a:ln w="12700">
            <a:solidFill>
              <a:prstClr val="black"/>
            </a:solidFill>
          </a:ln>
        </p:spPr>
        <p:txBody>
          <a:bodyPr vert="horz" lIns="96661" tIns="48331" rIns="96661" bIns="48331" rtlCol="0" anchor="ctr"/>
          <a:lstStyle/>
          <a:p>
            <a:endParaRPr lang="en-GB"/>
          </a:p>
        </p:txBody>
      </p:sp>
      <p:sp>
        <p:nvSpPr>
          <p:cNvPr id="5" name="Notes Placeholder 4"/>
          <p:cNvSpPr>
            <a:spLocks noGrp="1"/>
          </p:cNvSpPr>
          <p:nvPr>
            <p:ph type="body" sz="quarter" idx="3"/>
          </p:nvPr>
        </p:nvSpPr>
        <p:spPr>
          <a:xfrm>
            <a:off x="679768" y="4715908"/>
            <a:ext cx="5438140" cy="4467701"/>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30091"/>
            <a:ext cx="2945659" cy="496411"/>
          </a:xfrm>
          <a:prstGeom prst="rect">
            <a:avLst/>
          </a:prstGeom>
        </p:spPr>
        <p:txBody>
          <a:bodyPr vert="horz" lIns="96661" tIns="48331" rIns="96661" bIns="48331" rtlCol="0" anchor="b"/>
          <a:lstStyle>
            <a:lvl1pPr algn="l">
              <a:defRPr sz="1300">
                <a:latin typeface="Arial" pitchFamily="34" charset="0"/>
              </a:defRPr>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6661" tIns="48331" rIns="96661" bIns="48331" rtlCol="0" anchor="b"/>
          <a:lstStyle>
            <a:lvl1pPr algn="r">
              <a:defRPr sz="1300">
                <a:latin typeface="Arial" pitchFamily="34" charset="0"/>
              </a:defRPr>
            </a:lvl1pPr>
          </a:lstStyle>
          <a:p>
            <a:fld id="{5B43D19E-BFDB-4C92-8EDD-32EDDA8F41DF}" type="slidenum">
              <a:rPr lang="en-GB" smtClean="0"/>
              <a:pPr/>
              <a:t>‹#›</a:t>
            </a:fld>
            <a:endParaRPr lang="en-GB"/>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8433F-8C37-F285-2AF3-9D0C23CEBE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22B05-99C2-B882-4B8D-7FFCA9C88D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E4A22-FB4E-D4E2-427D-57104CFDD86A}"/>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9F5CF2C1-8D4A-B0D4-930C-D5C00319D4F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308423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E135D-17B9-52FF-86A2-50F8E28D9E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8D2BFC-BF3F-C987-FD63-625F3A9EC1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796D4-87DC-EF68-DA7A-30A9D5CDBC83}"/>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9D6EEC74-12CD-33A5-C2BA-9AB684867DA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854382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1A81F-69BA-2D48-4B8D-354DA1223F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FC376F-C190-115E-7CFF-1D30414B57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0743FC-8460-BAEF-99A6-09F3647DC37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C3AA7EB6-2B8E-A4E1-4B95-48B888BE19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270566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47039-DD8E-150D-06A3-A4565D0EEF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3B6442-A9AD-76BF-D956-4CC12D02F8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2C33BC-5E40-7F44-D728-72807BAC823C}"/>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5FAB265-C0CB-BF64-8B1D-EF8F6EF54E5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114294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6EB86-CDE5-2389-E57D-C5DA05B23F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A58020-E382-3DF8-84EE-68E985238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892EAA-8CB5-7653-3A3D-102F72438789}"/>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EDD8B8C-3773-7BF2-6168-AAE2A0A8E9B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986021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95FE6-B6CE-E787-DA57-CA6E18B54B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B91CCD-3591-DDB6-5B9D-5EBD474CAE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A73D57-65B2-4CD9-DCC3-FE4940849D24}"/>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512565D7-1932-ED4B-7A31-99161B0D074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82901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C8C84-A11C-3A69-E380-32C14439A1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6E15F1-735E-13BA-4AA5-3990D87AB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CE5CA9-A7FA-E710-9970-173E0C468C4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4FACF7D9-81CA-495E-2F98-FDC4EABEF64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610337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73A1-AA87-5E64-3A34-E74C790AB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EE5C41-A9AB-A384-D124-CD25419541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E4BEE0-6538-2C7A-936C-633810FF80D4}"/>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C519A508-710C-76C0-FDEE-6340159B3B2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944637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852F0-C3E5-1124-42EE-B1EF276F9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B2A68F-F923-1FE0-C3FA-D2EC1319D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7A225-C52F-38D2-5CA4-954C0121FFB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F25BB644-297A-17F3-5878-1B47F910A32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467366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2B875-BD51-74A9-612D-6FFCE5AE4C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AC518A-41ED-01B6-6F77-C1710032B9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551B7-450B-FEE7-6E37-702AB1D490FA}"/>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25FDBF2-CB10-9D99-E8CD-1997AB6BAED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788215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0EDFE-51AC-0728-BF8E-9A5F8871E0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F81D89-22CF-7ABD-53AA-35DF6C1E01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89E3D6-EED1-1B8A-D9D2-855E1F940E77}"/>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99F1DA8-05C6-01FB-16F2-93760FE09F1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506213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CD883-8392-D88A-2A40-3DDB3A5C4F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F757D3-A573-E81D-1780-E28A1524F3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7D5246-F8D9-8455-7D0B-9B7B24D1C919}"/>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C567A5CC-C00D-6000-36D0-632C00A5CB4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84647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6A01F-1F73-388E-C8ED-6761A945DC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E330BE-EFAC-BF11-8885-261E1209C6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512A6-5D3D-58E6-14D0-D39506156578}"/>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30353F66-864D-9CA9-257C-9FD0B0F2490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777403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4BC-19A9-3A0E-8FDA-BEC871BC85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0AF44-8B7C-09EA-4CFA-10DDB4CCE2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F39619-A092-9190-AAAD-63821C2645FA}"/>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BAC7086B-1618-6469-8951-6EA8648185D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155039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9BE6E-DD8C-DC46-D215-B48787169E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94CD28-67CA-CCE6-2450-048625F358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1ECE4-B809-8A77-6C63-7E5B17BB41D6}"/>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E27163F-5CD4-D306-4310-C0F1728A0AE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721437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3AE7B-A09D-572F-9BAB-F013A40E4C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0827ED-75F4-0E36-9DAA-E7173DCE39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8877E8-7746-F346-F432-3016E9A29AD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ED93842D-49D0-AB68-EE92-7B5E556599C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634661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7B8D0-E80D-DF56-AA6F-AC7437E6F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84630-697C-9BB1-13F7-3F039D85E3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2484A8-0B94-EF32-9547-B9351E2F101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FAAB2B6-B765-6E29-EA7E-3430DD72EE8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198865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CAF54-5619-AE29-CDEE-FAE4C8B11B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6573BA-D82D-16E9-CAC0-8C83360F9D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68D58F-E3A1-E952-806E-23A40078C4FD}"/>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A491A615-F846-FC5D-C65F-9900B744050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642204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1333F-C229-FAAF-C82A-62A085F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4BEB70-63C5-2DA4-DC55-450DA79977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B9B8FB-699E-1FC8-769A-1C164EA4A4B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FF06FEEE-2F46-4FDA-3D23-0F309167EF9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038740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52E32-7661-FBFB-8BDA-2145189CF9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DC1B04-9CA7-A4AB-9C4D-978C50BAF8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30EF8A-7E02-B995-D630-F97FB2B03B17}"/>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B4947D11-EA51-CC27-5A0D-169CCC2DB66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476491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FADD5-7002-1D40-F605-C7799D5CE8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8EAAE5-8791-ED5D-6609-342FBF007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806D35-2EA0-55EF-49D8-3B558C7FA8FD}"/>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4E460364-8D4A-DCB9-F893-E71F52BAE81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351757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AD838-8D34-FECD-A321-ADD031F8D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2215C7-A293-BE4C-BE3B-250506B2E8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3EDEC2-A117-A116-D75C-240AD622ABBF}"/>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8EF5C9E0-8603-3F16-6581-EC795CB746D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453925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D2467-AF1A-5815-9A99-DF137DDEC2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C1C685-C8AA-7E7D-CFE9-518DFC9BE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FB64B2-2230-63CB-822A-2BCF3EACCBD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C05F1B6-4ECC-CA68-0325-2BB5C549571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016948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5C106-7B23-D135-57BC-B72B8EE9A3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F0EB0B-84CD-BF72-5A27-72D833546F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D1BFB5-926E-7943-AF56-B2A28D2C144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935D9817-44D9-1790-5926-EF036F1636B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2374700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4BA22-B58B-0B95-719D-41A8E78BB1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6FAF61-6B34-8CB2-54F8-668ACA36DF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435C67-B70A-2E69-C4F2-84F89634EA0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1203EA7-26F7-7146-706D-9208659B56B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094576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2325C-73E3-89A9-475C-2077BC467C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8F2474-8079-D543-9CF1-703FC26210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2FAAE7-12A8-AA59-3294-A40DF3B7391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36BBB65-7B00-862F-17B4-F983C665847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0093297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83979-CEB3-B8AC-7FA0-436DCBAA45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C234C-D9A8-5870-BAA3-77DDECCD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1E1AFB-D684-899E-718B-F053E3EE9D2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53EA7D4A-8C60-73E4-D635-5FCBD099859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9992152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D84F-40F9-85B0-B278-9F32BA05B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AB303F-C7AC-5DE9-91C1-F449BB92F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89292C-44BB-06E7-8226-9361083AE0AC}"/>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47D36A2-F23E-58C2-37A6-76E3CBA30D0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7787571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442D8-D669-A9F3-1976-8899098959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C32819-B850-4222-8BE4-5DCC66E94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459EF5-4BD8-E2FC-C1E9-CBD572615DBA}"/>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312CB94C-100C-A5AA-2E32-41CE7150519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691377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1F279-DA93-FCD6-4875-E3D65D0020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631FE-0768-DFB4-5F71-E2A5CA5E54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40D464-6E85-1A65-C6D5-B8B572767DE3}"/>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34E69DF-420C-D20E-D1DF-E343DE5D058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4300432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ACC82-BC44-DABE-43B7-37F2C8808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DA2CD5-25DB-C5B6-A7E6-FD3835023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4A944F-8502-926B-55EF-B4D2A1DFECA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49B8261-5255-2A6B-CBEC-1ADE3ACC9DC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0582324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F7E3C-E0F2-462D-5878-9ED34BB9B3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FE0A37-C8C6-0EDD-DE36-5010B2578C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3C56B2-8ACE-1271-089D-1D9EC316C4F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32D83E51-80F3-F35A-6913-9FE0C2339ED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179791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E29F7-5B27-2ECA-235E-04986B25A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963C80-5F01-89B7-C851-08D556E916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C84CC4-A466-E4BA-5A03-1E35100FB8A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97B6E6BF-C676-F53A-93C3-C49EE377479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374781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1A81F-69BA-2D48-4B8D-354DA1223F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FC376F-C190-115E-7CFF-1D30414B57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0743FC-8460-BAEF-99A6-09F3647DC37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C3AA7EB6-2B8E-A4E1-4B95-48B888BE19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2705664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7B927-59E1-684B-1989-04840CD9BE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80904-CEC2-D49E-0A54-B8CE414FEB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52B906-F8D8-4413-31C1-1F568469126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8227CC52-B172-10E8-075C-E8FA5ED7D86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6340718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631C8-307F-2FA1-ACE8-029CADFD6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83C3C8-66C5-5E5A-E849-7F0EB019D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8AFD10-3411-30A5-2DCB-9DC2F04D26C7}"/>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74A3B5D-6BE9-B4E8-DDA3-670D337956D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8897876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AA391-7903-5651-51B7-6FE4633F15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E8D008-CC60-7E81-F04B-A5654CCB44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A16471-BE04-B51A-103A-CAB13C8EE7FF}"/>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319BA85B-0030-9CA7-8B77-302C32CCCC7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8241324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EDA27-A383-64FC-D1C9-066FC1A1AA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E01D60-BAF1-BE99-1A8C-5CA9DEDD83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273DE0-01D3-B05C-12E5-FF0B6F880AC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A5E80A22-436C-7A61-FD73-E587EB19232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7552927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35519-84A9-9F32-6212-498593C16A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1065EB-525A-EFCE-E690-7BAC1D746A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5505E1-443E-B9E1-78C5-174259117BE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911A4B4-1FB2-A3CF-41C3-C571EE9C0D1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40415737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5493D-7AA3-6C26-4CE2-3503A0711C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463B86-2F42-10F9-5DF7-FFF0B69E6F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2BBAF3-091E-154C-D4B5-97A8AE4F41B1}"/>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5EF3F8F4-2236-77E0-4873-1AE8A23444F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9039956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7F96E-F9F1-A2F6-6F50-30D02ECE4A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319996-E2CA-33C4-1143-A2682F52F0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F6F5FB-2706-19BA-8E64-89C8A990D47B}"/>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A692016-0D08-53DF-B37F-A159E6E7068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713370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F2B93-3A12-8CD6-49E7-90438693B1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3399A7-3EA1-8C5A-AA6B-F2727AEF91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AFF6AB-15C8-E16A-6BF3-A7A21221CCD4}"/>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9CACB37-AC06-1B42-AF41-6DDD656A4B9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0696681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EDE25-FAF4-CA24-7D9C-829001A8D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2BC263-36B0-22A5-AB19-5BB7E868F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677F9E-6F07-B22B-EEA1-2517A44E2CE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6A6F8EB-D75E-7138-6B48-EF4DFE24EB3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7497479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199E5-132A-91AF-4958-92D660037B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815DA-6C20-DD73-40F1-B8B315F690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E6C025-E6E1-76A4-60E9-698D92E2AEB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5D2B6B74-7481-B1F7-85F7-C8551830056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79943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EC037-D599-96A2-4E8A-9C7395F772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118CDF-98DF-1CA0-5773-4BDF3893D0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0F301D-F698-AB12-3B54-5FC34225A4F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D745FCA-B771-CD76-8D25-5E5C3B064B0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352847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E6DBE-4736-5168-0109-0EA91973F5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C7D1F1-F871-21A7-F362-F820591BB5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FE4C76-986B-2612-2985-3423D6FFC7E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359AC2C8-E608-0D6B-FE75-6658FE38C41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2751132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5F7B2-52F4-933D-3C66-7BC86D90A2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A92DA0-AE67-45AA-77B6-BEDCEB66DA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FCAB79-D5B8-8848-2726-023AA46785FF}"/>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AD69819A-3FCA-20D2-1C25-20ADDAAABC0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8726498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CFD70-1C92-FD3E-09FB-2EF9085E2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708165-2AED-A5E5-85AD-28ED490335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871680-4256-9141-6709-9819016F48D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45FD9ABE-5905-D17B-1F6F-56D182BC991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4950325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FD900-E5D9-4551-487D-BC13093E5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E5B03A-233D-7A40-1D6E-1134E66BE0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8429D-E54A-BCF4-9413-801CFAFA0276}"/>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8FC83EF5-E585-6A11-0535-B02EA1A5FB7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07681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D8163-C1D2-8F35-ADBB-0DA92040F0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CCB6FB-DF8A-0350-5796-E83B4D4524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5C2E33-953E-7629-D20F-5D21D2D73489}"/>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AEEBD8C5-FEE3-A660-8A24-3B1B2459E7E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6848320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9178C-537C-3DF7-9AAB-3FA216EBE4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2FD04F-C8DC-4EF3-7AB1-074D55DAF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07F88-19D3-33D9-08AF-E2CFDEDBE53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81BFCD6-60D6-75BE-2E25-7CE1FE1C69B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3379031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EBC19-EAA1-D9D8-59D8-8FAA710C4E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883BC6-7BF1-CB61-75D6-1D3FB09C59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E08-D53D-CA63-7365-EEE080EC7FF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7546303B-7CA7-FD35-6B1E-A8D49121B42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6259960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8A3C0-15A3-04C3-1F58-A7212028D9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61F4A-BD6D-A3EC-B3C0-542F2A3000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8F17B-1910-412A-CD01-C9653A79F6C3}"/>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6E58CDEC-C779-21F7-AF7F-2726CB55AC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9635635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35A56-DF74-6481-321C-D484E196D6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D12A6-B25C-4ED4-E0EA-C64440A7C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783381-6FEF-30B9-8AE5-64212B01F912}"/>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203A55AA-59DD-509A-33DC-CA0EBB41A78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0954602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9764A-9FB3-D68E-F140-D2201F82A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34E0EF-A2E8-7D89-952D-FA4AB06635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F4E19C-1AF5-28A2-4F7A-C3D69E0E221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55A9182-8529-F8BE-DAD0-A4246033BC0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425248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5B43D19E-BFDB-4C92-8EDD-32EDDA8F41DF}" type="slidenum">
              <a:rPr lang="en-GB" smtClean="0"/>
              <a:pPr/>
              <a:t>10</a:t>
            </a:fld>
            <a:endParaRPr lang="en-GB"/>
          </a:p>
        </p:txBody>
      </p:sp>
    </p:spTree>
    <p:extLst>
      <p:ext uri="{BB962C8B-B14F-4D97-AF65-F5344CB8AC3E}">
        <p14:creationId xmlns:p14="http://schemas.microsoft.com/office/powerpoint/2010/main" val="10647518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9764A-9FB3-D68E-F140-D2201F82A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34E0EF-A2E8-7D89-952D-FA4AB06635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F4E19C-1AF5-28A2-4F7A-C3D69E0E2210}"/>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55A9182-8529-F8BE-DAD0-A4246033BC0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4252481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6E6E6-E96B-E741-0AC8-0ABFC16A84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3DCBC9-8FF9-2F05-C061-7E66CF07D9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B4190F-E0C2-0283-8E96-A22DDA739D42}"/>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D26F5194-07A8-4D39-5A71-C6335DF9FB2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878543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BF64E-B5A3-91DF-9E7A-806E4DF92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656B06-7D23-2F27-52E5-883268218C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2FE107-31CD-C981-B6C8-7A28F136EF5D}"/>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4A56E1B4-53DD-732A-06B2-3CFCE24B622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913588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D3A6A-1CD9-7858-1889-A8B169FD07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676589-1FA0-0357-3907-692DEDEB93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511EE-94DB-E977-88CB-F061D6E9895E}"/>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F209705C-C54A-2333-1747-289F9F2E357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06031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D96C8-FFB4-A80C-D57D-AD181C8DC1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F776AA-7367-3DB5-102F-234207E2FC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45CA7C-D0F2-00E2-CE78-4610BAD79A85}"/>
              </a:ext>
            </a:extLst>
          </p:cNvPr>
          <p:cNvSpPr>
            <a:spLocks noGrp="1"/>
          </p:cNvSpPr>
          <p:nvPr>
            <p:ph type="body" idx="1"/>
          </p:nvPr>
        </p:nvSpPr>
        <p:spPr/>
        <p:txBody>
          <a:bodyPr/>
          <a:lstStyle/>
          <a:p>
            <a:endParaRPr lang="el-GR"/>
          </a:p>
        </p:txBody>
      </p:sp>
      <p:sp>
        <p:nvSpPr>
          <p:cNvPr id="4" name="Slide Number Placeholder 3">
            <a:extLst>
              <a:ext uri="{FF2B5EF4-FFF2-40B4-BE49-F238E27FC236}">
                <a16:creationId xmlns:a16="http://schemas.microsoft.com/office/drawing/2014/main" id="{139831B3-4914-6DF9-1041-8522AF4AB03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3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3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211725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3.xml"/><Relationship Id="rId6" Type="http://schemas.openxmlformats.org/officeDocument/2006/relationships/image" Target="../media/image3.emf"/><Relationship Id="rId5" Type="http://schemas.openxmlformats.org/officeDocument/2006/relationships/image" Target="../media/image15.emf"/><Relationship Id="rId4" Type="http://schemas.openxmlformats.org/officeDocument/2006/relationships/image" Target="../media/image14.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4.xml"/><Relationship Id="rId1" Type="http://schemas.openxmlformats.org/officeDocument/2006/relationships/tags" Target="../tags/tag4.xml"/><Relationship Id="rId4" Type="http://schemas.openxmlformats.org/officeDocument/2006/relationships/image" Target="../media/image14.emf"/></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4.xml"/><Relationship Id="rId1" Type="http://schemas.openxmlformats.org/officeDocument/2006/relationships/tags" Target="../tags/tag5.xml"/><Relationship Id="rId4" Type="http://schemas.openxmlformats.org/officeDocument/2006/relationships/image" Target="../media/image14.emf"/></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4.xml"/><Relationship Id="rId1" Type="http://schemas.openxmlformats.org/officeDocument/2006/relationships/tags" Target="../tags/tag6.xml"/><Relationship Id="rId4" Type="http://schemas.openxmlformats.org/officeDocument/2006/relationships/image" Target="../media/image14.emf"/></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2_Cover alternate">
    <p:spTree>
      <p:nvGrpSpPr>
        <p:cNvPr id="1" name=""/>
        <p:cNvGrpSpPr/>
        <p:nvPr/>
      </p:nvGrpSpPr>
      <p:grpSpPr>
        <a:xfrm>
          <a:off x="0" y="0"/>
          <a:ext cx="0" cy="0"/>
          <a:chOff x="0" y="0"/>
          <a:chExt cx="0" cy="0"/>
        </a:xfrm>
      </p:grpSpPr>
      <p:sp>
        <p:nvSpPr>
          <p:cNvPr id="11" name="Freeform 5"/>
          <p:cNvSpPr>
            <a:spLocks noChangeAspect="1"/>
          </p:cNvSpPr>
          <p:nvPr userDrawn="1"/>
        </p:nvSpPr>
        <p:spPr bwMode="gray">
          <a:xfrm rot="10800000">
            <a:off x="6000749" y="1156788"/>
            <a:ext cx="3476100" cy="2661790"/>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 name="connsiteX0" fmla="*/ 6 w 10000"/>
              <a:gd name="connsiteY0" fmla="*/ 24 h 10031"/>
              <a:gd name="connsiteX1" fmla="*/ 0 w 10000"/>
              <a:gd name="connsiteY1" fmla="*/ 10031 h 10031"/>
              <a:gd name="connsiteX2" fmla="*/ 10000 w 10000"/>
              <a:gd name="connsiteY2" fmla="*/ 7935 h 10031"/>
              <a:gd name="connsiteX3" fmla="*/ 10000 w 10000"/>
              <a:gd name="connsiteY3" fmla="*/ 0 h 10031"/>
              <a:gd name="connsiteX4" fmla="*/ 6 w 10000"/>
              <a:gd name="connsiteY4" fmla="*/ 24 h 1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31">
                <a:moveTo>
                  <a:pt x="6" y="24"/>
                </a:moveTo>
                <a:cubicBezTo>
                  <a:pt x="4" y="2382"/>
                  <a:pt x="2" y="7674"/>
                  <a:pt x="0" y="10031"/>
                </a:cubicBezTo>
                <a:lnTo>
                  <a:pt x="10000" y="7935"/>
                </a:lnTo>
                <a:lnTo>
                  <a:pt x="10000" y="0"/>
                </a:lnTo>
                <a:lnTo>
                  <a:pt x="6" y="24"/>
                </a:lnTo>
                <a:close/>
              </a:path>
            </a:pathLst>
          </a:custGeom>
          <a:solidFill>
            <a:srgbClr val="295767"/>
          </a:solidFill>
          <a:ln w="9525">
            <a:noFill/>
            <a:round/>
            <a:headEnd/>
            <a:tailEnd/>
          </a:ln>
        </p:spPr>
        <p:txBody>
          <a:bodyPr vert="horz" wrap="square" lIns="82935" tIns="41468" rIns="82935" bIns="41468" numCol="1" anchor="t" anchorCtr="0" compatLnSpc="1">
            <a:prstTxWarp prst="textNoShape">
              <a:avLst/>
            </a:prstTxWarp>
          </a:bodyPr>
          <a:lstStyle/>
          <a:p>
            <a:endParaRPr lang="en-GB" sz="1633">
              <a:ln>
                <a:solidFill>
                  <a:schemeClr val="tx2"/>
                </a:solidFill>
              </a:ln>
              <a:solidFill>
                <a:schemeClr val="tx2"/>
              </a:solidFill>
            </a:endParaRPr>
          </a:p>
        </p:txBody>
      </p:sp>
      <p:sp>
        <p:nvSpPr>
          <p:cNvPr id="12" name="Title 1"/>
          <p:cNvSpPr>
            <a:spLocks noGrp="1"/>
          </p:cNvSpPr>
          <p:nvPr>
            <p:ph type="ctrTitle"/>
          </p:nvPr>
        </p:nvSpPr>
        <p:spPr>
          <a:xfrm>
            <a:off x="5660057" y="2263597"/>
            <a:ext cx="3692968" cy="780375"/>
          </a:xfrm>
        </p:spPr>
        <p:txBody>
          <a:bodyPr/>
          <a:lstStyle>
            <a:lvl1pPr>
              <a:defRPr>
                <a:ln>
                  <a:solidFill>
                    <a:schemeClr val="tx2"/>
                  </a:solidFill>
                </a:ln>
                <a:solidFill>
                  <a:schemeClr val="tx2"/>
                </a:solidFill>
                <a:latin typeface="+mn-lt"/>
                <a:cs typeface="Arial" pitchFamily="34" charset="0"/>
              </a:defRPr>
            </a:lvl1pPr>
          </a:lstStyle>
          <a:p>
            <a:r>
              <a:rPr lang="en-US"/>
              <a:t>Click to edit Master title style</a:t>
            </a:r>
            <a:endParaRPr lang="en-GB"/>
          </a:p>
        </p:txBody>
      </p:sp>
      <p:sp>
        <p:nvSpPr>
          <p:cNvPr id="13" name="Subtitle 2"/>
          <p:cNvSpPr>
            <a:spLocks noGrp="1"/>
          </p:cNvSpPr>
          <p:nvPr>
            <p:ph type="subTitle" idx="1"/>
          </p:nvPr>
        </p:nvSpPr>
        <p:spPr>
          <a:xfrm>
            <a:off x="5660058" y="3177501"/>
            <a:ext cx="3692967" cy="585682"/>
          </a:xfrm>
        </p:spPr>
        <p:txBody>
          <a:bodyPr/>
          <a:lstStyle>
            <a:lvl1pPr marL="0" indent="0" algn="l">
              <a:buNone/>
              <a:defRPr sz="1814">
                <a:ln>
                  <a:solidFill>
                    <a:schemeClr val="tx2"/>
                  </a:solidFill>
                </a:ln>
                <a:solidFill>
                  <a:schemeClr val="tx2"/>
                </a:solidFill>
                <a:latin typeface="+mn-lt"/>
                <a:cs typeface="Arial" pitchFamily="34" charset="0"/>
              </a:defRPr>
            </a:lvl1pPr>
            <a:lvl2pPr marL="0" indent="0" algn="l">
              <a:buNone/>
              <a:defRPr sz="1451">
                <a:solidFill>
                  <a:srgbClr val="404040"/>
                </a:solidFill>
              </a:defRPr>
            </a:lvl2pPr>
            <a:lvl3pPr marL="829361" indent="0" algn="ctr">
              <a:buNone/>
              <a:defRPr>
                <a:solidFill>
                  <a:schemeClr val="tx1">
                    <a:tint val="75000"/>
                  </a:schemeClr>
                </a:solidFill>
              </a:defRPr>
            </a:lvl3pPr>
            <a:lvl4pPr marL="1244041" indent="0" algn="ctr">
              <a:buNone/>
              <a:defRPr>
                <a:solidFill>
                  <a:schemeClr val="tx1">
                    <a:tint val="75000"/>
                  </a:schemeClr>
                </a:solidFill>
              </a:defRPr>
            </a:lvl4pPr>
            <a:lvl5pPr marL="1658722" indent="0" algn="ctr">
              <a:buNone/>
              <a:defRPr>
                <a:solidFill>
                  <a:schemeClr val="tx1">
                    <a:tint val="75000"/>
                  </a:schemeClr>
                </a:solidFill>
              </a:defRPr>
            </a:lvl5pPr>
            <a:lvl6pPr marL="2073402" indent="0" algn="ctr">
              <a:buNone/>
              <a:defRPr>
                <a:solidFill>
                  <a:schemeClr val="tx1">
                    <a:tint val="75000"/>
                  </a:schemeClr>
                </a:solidFill>
              </a:defRPr>
            </a:lvl6pPr>
            <a:lvl7pPr marL="2488082" indent="0" algn="ctr">
              <a:buNone/>
              <a:defRPr>
                <a:solidFill>
                  <a:schemeClr val="tx1">
                    <a:tint val="75000"/>
                  </a:schemeClr>
                </a:solidFill>
              </a:defRPr>
            </a:lvl7pPr>
            <a:lvl8pPr marL="2902763" indent="0" algn="ctr">
              <a:buNone/>
              <a:defRPr>
                <a:solidFill>
                  <a:schemeClr val="tx1">
                    <a:tint val="75000"/>
                  </a:schemeClr>
                </a:solidFill>
              </a:defRPr>
            </a:lvl8pPr>
            <a:lvl9pPr marL="3317443" indent="0" algn="ctr">
              <a:buNone/>
              <a:defRPr>
                <a:solidFill>
                  <a:schemeClr val="tx1">
                    <a:tint val="75000"/>
                  </a:schemeClr>
                </a:solidFill>
              </a:defRPr>
            </a:lvl9pPr>
          </a:lstStyle>
          <a:p>
            <a:pPr lvl="0"/>
            <a:r>
              <a:rPr lang="en-US"/>
              <a:t>Click to edit Master subtitle style</a:t>
            </a:r>
            <a:endParaRPr lang="en-GB"/>
          </a:p>
        </p:txBody>
      </p:sp>
    </p:spTree>
    <p:extLst>
      <p:ext uri="{BB962C8B-B14F-4D97-AF65-F5344CB8AC3E}">
        <p14:creationId xmlns:p14="http://schemas.microsoft.com/office/powerpoint/2010/main" val="176762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Παραρτήματα</a:t>
              </a:r>
              <a:endParaRPr lang="en-US" sz="700">
                <a:solidFill>
                  <a:srgbClr val="808080"/>
                </a:solidFill>
                <a:latin typeface="+mj-lt"/>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mj-lt"/>
                  </a:rPr>
                  <a:t>Επιτελική Σύνοψη</a:t>
                </a:r>
                <a:endParaRPr lang="en-IN" sz="1400" b="1">
                  <a:solidFill>
                    <a:schemeClr val="tx1"/>
                  </a:solidFill>
                  <a:latin typeface="+mj-lt"/>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mj-lt"/>
                  </a:rPr>
                  <a:t>Γιατί να επιλέξετε ΕΥ</a:t>
                </a:r>
                <a:endParaRPr lang="en-IN" sz="800" b="1">
                  <a:solidFill>
                    <a:schemeClr val="bg1">
                      <a:lumMod val="75000"/>
                    </a:schemeClr>
                  </a:solidFill>
                  <a:latin typeface="+mj-lt"/>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mj-lt"/>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mj-lt"/>
                  </a:rPr>
                  <a:t>Ενδεικτική εμπειρία</a:t>
                </a:r>
                <a:endParaRPr lang="en-IN" sz="800" b="1">
                  <a:solidFill>
                    <a:schemeClr val="bg1">
                      <a:lumMod val="75000"/>
                    </a:schemeClr>
                  </a:solidFill>
                  <a:latin typeface="+mj-lt"/>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Τα</a:t>
                </a:r>
                <a:r>
                  <a:rPr lang="el-GR" sz="800" b="1" baseline="0">
                    <a:solidFill>
                      <a:schemeClr val="bg1">
                        <a:lumMod val="75000"/>
                      </a:schemeClr>
                    </a:solidFill>
                    <a:latin typeface="+mj-lt"/>
                  </a:rPr>
                  <a:t> παραδοτέα μας</a:t>
                </a:r>
                <a:endParaRPr lang="en-US" sz="800" b="1">
                  <a:solidFill>
                    <a:schemeClr val="bg1">
                      <a:lumMod val="75000"/>
                    </a:schemeClr>
                  </a:solidFill>
                  <a:latin typeface="+mj-lt"/>
                </a:endParaRPr>
              </a:p>
            </p:txBody>
          </p:sp>
          <p:sp>
            <p:nvSpPr>
              <p:cNvPr id="25" name="Rectangle 24">
                <a:hlinkClick r:id="" action="ppaction://noaction"/>
              </p:cNvPr>
              <p:cNvSpPr/>
              <p:nvPr/>
            </p:nvSpPr>
            <p:spPr>
              <a:xfrm>
                <a:off x="9265201" y="4664384"/>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Η ομάδα μας</a:t>
                </a:r>
                <a:endParaRPr lang="en-US" sz="800" b="1">
                  <a:solidFill>
                    <a:schemeClr val="bg1">
                      <a:lumMod val="75000"/>
                    </a:schemeClr>
                  </a:solidFill>
                  <a:latin typeface="+mj-lt"/>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latin typeface="+mj-lt"/>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latin typeface="+mj-lt"/>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31" name="Text Box 4">
            <a:extLst>
              <a:ext uri="{FF2B5EF4-FFF2-40B4-BE49-F238E27FC236}">
                <a16:creationId xmlns:a16="http://schemas.microsoft.com/office/drawing/2014/main" id="{6F4DEBBF-49DB-45D6-9E7E-1BCD3AF223C1}"/>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noProof="0">
                <a:ln>
                  <a:noFill/>
                </a:ln>
                <a:solidFill>
                  <a:srgbClr val="646464"/>
                </a:solidFill>
                <a:effectLst/>
                <a:uLnTx/>
                <a:uFillTx/>
                <a:latin typeface="+mj-lt"/>
              </a:rPr>
              <a:t>Poverljivo</a:t>
            </a:r>
            <a:endParaRPr kumimoji="0" lang="en-IN" sz="700" b="0" i="0" u="none" strike="noStrike" kern="0" cap="none" spc="0" normalizeH="0" baseline="0" noProof="0">
              <a:ln>
                <a:noFill/>
              </a:ln>
              <a:solidFill>
                <a:srgbClr val="646464"/>
              </a:solidFill>
              <a:effectLst/>
              <a:uLnTx/>
              <a:uFillTx/>
              <a:latin typeface="+mj-lt"/>
            </a:endParaRPr>
          </a:p>
        </p:txBody>
      </p:sp>
      <p:sp>
        <p:nvSpPr>
          <p:cNvPr id="32" name="Text Box 4">
            <a:extLst>
              <a:ext uri="{FF2B5EF4-FFF2-40B4-BE49-F238E27FC236}">
                <a16:creationId xmlns:a16="http://schemas.microsoft.com/office/drawing/2014/main" id="{D4E82817-9795-4BEE-B655-0475B86BF560}"/>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a:ln>
                  <a:noFill/>
                </a:ln>
                <a:solidFill>
                  <a:srgbClr val="646464"/>
                </a:solidFill>
                <a:effectLst/>
                <a:uLnTx/>
                <a:uFillTx/>
                <a:latin typeface="+mn-lt"/>
                <a:ea typeface="+mn-ea"/>
                <a:cs typeface="+mn-cs"/>
              </a:rPr>
              <a:t>Mere zaštite IKT sistema od posebnog značaja</a:t>
            </a:r>
            <a:endParaRPr kumimoji="0" lang="en-US" sz="700" b="0" i="0" u="none" strike="noStrike" kern="0" cap="none" spc="0" normalizeH="0" baseline="0">
              <a:ln>
                <a:noFill/>
              </a:ln>
              <a:solidFill>
                <a:srgbClr val="646464"/>
              </a:solidFill>
              <a:effectLst/>
              <a:uLnTx/>
              <a:uFillTx/>
              <a:latin typeface="+mn-lt"/>
              <a:ea typeface="+mn-ea"/>
              <a:cs typeface="+mn-cs"/>
            </a:endParaRPr>
          </a:p>
        </p:txBody>
      </p:sp>
    </p:spTree>
    <p:extLst>
      <p:ext uri="{BB962C8B-B14F-4D97-AF65-F5344CB8AC3E}">
        <p14:creationId xmlns:p14="http://schemas.microsoft.com/office/powerpoint/2010/main" val="2675649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Content Placeholder 2"/>
          <p:cNvSpPr>
            <a:spLocks noGrp="1"/>
          </p:cNvSpPr>
          <p:nvPr>
            <p:ph idx="1"/>
          </p:nvPr>
        </p:nvSpPr>
        <p:spPr>
          <a:xfrm>
            <a:off x="495300" y="1077857"/>
            <a:ext cx="8917200" cy="5040000"/>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6" name="Title 5"/>
          <p:cNvSpPr>
            <a:spLocks noGrp="1"/>
          </p:cNvSpPr>
          <p:nvPr>
            <p:ph type="title"/>
          </p:nvPr>
        </p:nvSpPr>
        <p:spPr>
          <a:xfrm>
            <a:off x="495300" y="201600"/>
            <a:ext cx="8918840" cy="720000"/>
          </a:xfrm>
          <a:prstGeom prst="rect">
            <a:avLst/>
          </a:prstGeom>
        </p:spPr>
        <p:txBody>
          <a:bodyPr/>
          <a:lstStyle/>
          <a:p>
            <a:r>
              <a:rPr lang="en-US"/>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6" name="Title 5"/>
          <p:cNvSpPr>
            <a:spLocks noGrp="1"/>
          </p:cNvSpPr>
          <p:nvPr>
            <p:ph type="title"/>
          </p:nvPr>
        </p:nvSpPr>
        <p:spPr>
          <a:xfrm>
            <a:off x="495300" y="201600"/>
            <a:ext cx="8918840" cy="720000"/>
          </a:xfrm>
          <a:prstGeom prst="rect">
            <a:avLst/>
          </a:prstGeom>
          <a:noFill/>
        </p:spPr>
        <p:txBody>
          <a:bodyPr/>
          <a:lstStyle/>
          <a:p>
            <a:r>
              <a:rPr lang="en-US"/>
              <a:t>Click to edit Master title style</a:t>
            </a:r>
          </a:p>
        </p:txBody>
      </p:sp>
    </p:spTree>
    <p:extLst>
      <p:ext uri="{BB962C8B-B14F-4D97-AF65-F5344CB8AC3E}">
        <p14:creationId xmlns:p14="http://schemas.microsoft.com/office/powerpoint/2010/main" val="872817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495300" y="1086523"/>
            <a:ext cx="4375150" cy="5040000"/>
          </a:xfrm>
          <a:prstGeom prst="rect">
            <a:avLst/>
          </a:prstGeom>
        </p:spPr>
        <p:txBody>
          <a:bodyPr/>
          <a:lstStyle>
            <a:lvl1pPr>
              <a:defRPr sz="2000">
                <a:solidFill>
                  <a:schemeClr val="bg1"/>
                </a:solidFill>
                <a:latin typeface="+mn-lt"/>
                <a:cs typeface="Arial" pitchFamily="34" charset="0"/>
              </a:defRPr>
            </a:lvl1pPr>
            <a:lvl2pPr>
              <a:defRPr sz="2000">
                <a:solidFill>
                  <a:schemeClr val="bg1"/>
                </a:solidFill>
                <a:latin typeface="+mn-lt"/>
                <a:cs typeface="Arial" pitchFamily="34" charset="0"/>
              </a:defRPr>
            </a:lvl2pPr>
            <a:lvl3pPr>
              <a:defRPr sz="1800">
                <a:solidFill>
                  <a:schemeClr val="bg1"/>
                </a:solidFill>
                <a:latin typeface="+mn-lt"/>
                <a:cs typeface="Arial" pitchFamily="34" charset="0"/>
              </a:defRPr>
            </a:lvl3pPr>
            <a:lvl4pPr>
              <a:defRPr sz="1600">
                <a:solidFill>
                  <a:schemeClr val="bg1"/>
                </a:solidFill>
                <a:latin typeface="+mn-lt"/>
                <a:cs typeface="Arial" pitchFamily="34" charset="0"/>
              </a:defRPr>
            </a:lvl4pPr>
            <a:lvl5pPr>
              <a:defRPr sz="1600">
                <a:solidFill>
                  <a:schemeClr val="bg1"/>
                </a:solidFill>
                <a:latin typeface="+mn-lt"/>
                <a:cs typeface="Arial" pitchFamily="34" charset="0"/>
              </a:defRPr>
            </a:lvl5pPr>
            <a:lvl6pPr>
              <a:defRPr sz="1950"/>
            </a:lvl6pPr>
            <a:lvl7pPr>
              <a:defRPr sz="1950"/>
            </a:lvl7pPr>
            <a:lvl8pPr>
              <a:defRPr sz="1950"/>
            </a:lvl8pPr>
            <a:lvl9pPr>
              <a:defRPr sz="19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086523"/>
            <a:ext cx="4375150" cy="5040000"/>
          </a:xfrm>
          <a:prstGeom prst="rect">
            <a:avLst/>
          </a:prstGeom>
        </p:spPr>
        <p:txBody>
          <a:bodyPr/>
          <a:lstStyle>
            <a:lvl1pPr>
              <a:defRPr sz="2000">
                <a:solidFill>
                  <a:schemeClr val="bg1"/>
                </a:solidFill>
                <a:latin typeface="+mn-lt"/>
                <a:cs typeface="Arial" pitchFamily="34" charset="0"/>
              </a:defRPr>
            </a:lvl1pPr>
            <a:lvl2pPr>
              <a:defRPr sz="2000">
                <a:solidFill>
                  <a:schemeClr val="bg1"/>
                </a:solidFill>
                <a:latin typeface="+mn-lt"/>
                <a:cs typeface="Arial" pitchFamily="34" charset="0"/>
              </a:defRPr>
            </a:lvl2pPr>
            <a:lvl3pPr>
              <a:defRPr sz="1800">
                <a:solidFill>
                  <a:schemeClr val="bg1"/>
                </a:solidFill>
                <a:latin typeface="+mn-lt"/>
                <a:cs typeface="Arial" pitchFamily="34" charset="0"/>
              </a:defRPr>
            </a:lvl3pPr>
            <a:lvl4pPr>
              <a:defRPr sz="1600">
                <a:solidFill>
                  <a:schemeClr val="bg1"/>
                </a:solidFill>
                <a:latin typeface="+mn-lt"/>
                <a:cs typeface="Arial" pitchFamily="34" charset="0"/>
              </a:defRPr>
            </a:lvl4pPr>
            <a:lvl5pPr>
              <a:defRPr sz="1600">
                <a:solidFill>
                  <a:schemeClr val="bg1"/>
                </a:solidFill>
                <a:latin typeface="+mn-lt"/>
                <a:cs typeface="Arial" pitchFamily="34" charset="0"/>
              </a:defRPr>
            </a:lvl5pPr>
            <a:lvl6pPr>
              <a:defRPr sz="1950"/>
            </a:lvl6pPr>
            <a:lvl7pPr>
              <a:defRPr sz="1950"/>
            </a:lvl7pPr>
            <a:lvl8pPr>
              <a:defRPr sz="1950"/>
            </a:lvl8pPr>
            <a:lvl9pPr>
              <a:defRPr sz="19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12"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8"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9" name="Line 11"/>
          <p:cNvSpPr>
            <a:spLocks noChangeShapeType="1"/>
          </p:cNvSpPr>
          <p:nvPr userDrawn="1"/>
        </p:nvSpPr>
        <p:spPr bwMode="auto">
          <a:xfrm>
            <a:off x="495300" y="6231642"/>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13" name="Content Placeholder 2"/>
          <p:cNvSpPr>
            <a:spLocks noGrp="1"/>
          </p:cNvSpPr>
          <p:nvPr>
            <p:ph sz="half" idx="1"/>
          </p:nvPr>
        </p:nvSpPr>
        <p:spPr>
          <a:xfrm>
            <a:off x="495300" y="1783146"/>
            <a:ext cx="4379700" cy="4327198"/>
          </a:xfrm>
          <a:prstGeom prst="rect">
            <a:avLst/>
          </a:prstGeom>
        </p:spPr>
        <p:txBody>
          <a:bodyPr/>
          <a:lstStyle>
            <a:lvl1pPr>
              <a:defRPr sz="20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950"/>
            </a:lvl6pPr>
            <a:lvl7pPr>
              <a:defRPr sz="1950"/>
            </a:lvl7pPr>
            <a:lvl8pPr>
              <a:defRPr sz="1950"/>
            </a:lvl8pPr>
            <a:lvl9pPr>
              <a:defRPr sz="19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3"/>
          <p:cNvSpPr>
            <a:spLocks noGrp="1"/>
          </p:cNvSpPr>
          <p:nvPr>
            <p:ph sz="half" idx="2"/>
          </p:nvPr>
        </p:nvSpPr>
        <p:spPr>
          <a:xfrm>
            <a:off x="5038800" y="1783146"/>
            <a:ext cx="4379700" cy="4327198"/>
          </a:xfrm>
          <a:prstGeom prst="rect">
            <a:avLst/>
          </a:prstGeom>
        </p:spPr>
        <p:txBody>
          <a:bodyPr/>
          <a:lstStyle>
            <a:lvl1pPr>
              <a:defRPr sz="20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950"/>
            </a:lvl6pPr>
            <a:lvl7pPr>
              <a:defRPr sz="1950"/>
            </a:lvl7pPr>
            <a:lvl8pPr>
              <a:defRPr sz="1950"/>
            </a:lvl8pPr>
            <a:lvl9pPr>
              <a:defRPr sz="19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9"/>
          <p:cNvSpPr>
            <a:spLocks noGrp="1"/>
          </p:cNvSpPr>
          <p:nvPr>
            <p:ph type="body" sz="quarter" idx="12"/>
          </p:nvPr>
        </p:nvSpPr>
        <p:spPr>
          <a:xfrm>
            <a:off x="495300" y="1088496"/>
            <a:ext cx="4379700" cy="640800"/>
          </a:xfrm>
          <a:prstGeom prst="rect">
            <a:avLst/>
          </a:prstGeom>
        </p:spPr>
        <p:txBody>
          <a:bodyPr anchor="t" anchorCtr="0"/>
          <a:lstStyle>
            <a:lvl1pPr>
              <a:buNone/>
              <a:defRPr b="1">
                <a:solidFill>
                  <a:schemeClr val="bg1"/>
                </a:solidFill>
              </a:defRPr>
            </a:lvl1pPr>
          </a:lstStyle>
          <a:p>
            <a:pPr lvl="0"/>
            <a:r>
              <a:rPr lang="en-US"/>
              <a:t>Edit Master text styles</a:t>
            </a:r>
          </a:p>
        </p:txBody>
      </p:sp>
      <p:sp>
        <p:nvSpPr>
          <p:cNvPr id="16" name="Text Placeholder 9"/>
          <p:cNvSpPr>
            <a:spLocks noGrp="1"/>
          </p:cNvSpPr>
          <p:nvPr>
            <p:ph type="body" sz="quarter" idx="13"/>
          </p:nvPr>
        </p:nvSpPr>
        <p:spPr>
          <a:xfrm>
            <a:off x="5038800" y="1088496"/>
            <a:ext cx="4379700" cy="640800"/>
          </a:xfrm>
          <a:prstGeom prst="rect">
            <a:avLst/>
          </a:prstGeom>
        </p:spPr>
        <p:txBody>
          <a:bodyPr anchor="t" anchorCtr="0"/>
          <a:lstStyle>
            <a:lvl1pPr>
              <a:buNone/>
              <a:defRPr b="1">
                <a:solidFill>
                  <a:schemeClr val="bg1"/>
                </a:solidFill>
              </a:defRPr>
            </a:lvl1pPr>
          </a:lstStyle>
          <a:p>
            <a:pPr lvl="0"/>
            <a:r>
              <a:rPr lang="en-US"/>
              <a:t>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007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_Divi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Flowchart: Manual Input 7"/>
          <p:cNvSpPr/>
          <p:nvPr userDrawn="1"/>
        </p:nvSpPr>
        <p:spPr bwMode="auto">
          <a:xfrm flipH="1" flipV="1">
            <a:off x="631728" y="-2"/>
            <a:ext cx="5140873" cy="4504267"/>
          </a:xfrm>
          <a:prstGeom prst="flowChartManualInput">
            <a:avLst/>
          </a:prstGeom>
          <a:solidFill>
            <a:srgbClr val="808080">
              <a:alpha val="59000"/>
            </a:srgbClr>
          </a:solidFill>
          <a:ln w="127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defTabSz="995363"/>
            <a:endParaRPr lang="en-US"/>
          </a:p>
        </p:txBody>
      </p:sp>
      <p:cxnSp>
        <p:nvCxnSpPr>
          <p:cNvPr id="10" name="Straight Connector 9"/>
          <p:cNvCxnSpPr/>
          <p:nvPr userDrawn="1"/>
        </p:nvCxnSpPr>
        <p:spPr>
          <a:xfrm>
            <a:off x="1581526" y="644216"/>
            <a:ext cx="0" cy="1200329"/>
          </a:xfrm>
          <a:prstGeom prst="line">
            <a:avLst/>
          </a:prstGeom>
          <a:ln w="76200">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2" hasCustomPrompt="1"/>
          </p:nvPr>
        </p:nvSpPr>
        <p:spPr>
          <a:xfrm>
            <a:off x="889000" y="644216"/>
            <a:ext cx="590213" cy="1200329"/>
          </a:xfrm>
        </p:spPr>
        <p:txBody>
          <a:bodyPr anchor="ctr"/>
          <a:lstStyle>
            <a:lvl1pPr marL="0" indent="0">
              <a:buNone/>
              <a:defRPr sz="6600">
                <a:solidFill>
                  <a:schemeClr val="accent2"/>
                </a:solidFill>
              </a:defRPr>
            </a:lvl1pPr>
          </a:lstStyle>
          <a:p>
            <a:pPr lvl="0"/>
            <a:r>
              <a:rPr lang="el-GR"/>
              <a:t>Χ</a:t>
            </a:r>
          </a:p>
        </p:txBody>
      </p:sp>
      <p:sp>
        <p:nvSpPr>
          <p:cNvPr id="18" name="Text Placeholder 17"/>
          <p:cNvSpPr>
            <a:spLocks noGrp="1"/>
          </p:cNvSpPr>
          <p:nvPr>
            <p:ph type="body" sz="quarter" idx="13" hasCustomPrompt="1"/>
          </p:nvPr>
        </p:nvSpPr>
        <p:spPr>
          <a:xfrm>
            <a:off x="1656214" y="644216"/>
            <a:ext cx="3931786" cy="1246276"/>
          </a:xfrm>
        </p:spPr>
        <p:txBody>
          <a:bodyPr/>
          <a:lstStyle>
            <a:lvl1pPr marL="0" indent="0" algn="l">
              <a:lnSpc>
                <a:spcPct val="100000"/>
              </a:lnSpc>
              <a:buNone/>
              <a:defRPr sz="2000">
                <a:solidFill>
                  <a:schemeClr val="tx2"/>
                </a:solidFill>
                <a:latin typeface="+mj-lt"/>
              </a:defRPr>
            </a:lvl1pPr>
          </a:lstStyle>
          <a:p>
            <a:pPr algn="l">
              <a:lnSpc>
                <a:spcPct val="100000"/>
              </a:lnSpc>
            </a:pPr>
            <a:r>
              <a:rPr lang="el-GR" sz="3600">
                <a:solidFill>
                  <a:srgbClr val="FFFFFF"/>
                </a:solidFill>
                <a:latin typeface="EYInterstate Regular" panose="02000503020000020004" pitchFamily="2" charset="0"/>
              </a:rPr>
              <a:t>ΧΧΧΧΧΧΧ</a:t>
            </a:r>
            <a:endParaRPr lang="en-US" sz="3600">
              <a:solidFill>
                <a:srgbClr val="FFFFFF"/>
              </a:solidFill>
              <a:latin typeface="EYInterstate Regular" panose="02000503020000020004" pitchFamily="2" charset="0"/>
            </a:endParaRPr>
          </a:p>
        </p:txBody>
      </p:sp>
    </p:spTree>
    <p:extLst>
      <p:ext uri="{BB962C8B-B14F-4D97-AF65-F5344CB8AC3E}">
        <p14:creationId xmlns:p14="http://schemas.microsoft.com/office/powerpoint/2010/main" val="1899598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Divider">
    <p:bg>
      <p:bgPr>
        <a:solidFill>
          <a:schemeClr val="tx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39A3188-8F19-48A5-A3F5-60A903D614CE}"/>
              </a:ext>
            </a:extLst>
          </p:cNvPr>
          <p:cNvPicPr>
            <a:picLocks noChangeAspect="1"/>
          </p:cNvPicPr>
          <p:nvPr userDrawn="1"/>
        </p:nvPicPr>
        <p:blipFill>
          <a:blip r:embed="rId2"/>
          <a:stretch>
            <a:fillRect/>
          </a:stretch>
        </p:blipFill>
        <p:spPr>
          <a:xfrm flipH="1">
            <a:off x="-641709" y="-203267"/>
            <a:ext cx="12567007" cy="7199153"/>
          </a:xfrm>
          <a:prstGeom prst="rect">
            <a:avLst/>
          </a:prstGeom>
        </p:spPr>
      </p:pic>
      <p:sp>
        <p:nvSpPr>
          <p:cNvPr id="8" name="Flowchart: Manual Input 7"/>
          <p:cNvSpPr/>
          <p:nvPr userDrawn="1"/>
        </p:nvSpPr>
        <p:spPr bwMode="auto">
          <a:xfrm flipH="1" flipV="1">
            <a:off x="631728" y="-2"/>
            <a:ext cx="5140873" cy="4504267"/>
          </a:xfrm>
          <a:prstGeom prst="flowChartManualInput">
            <a:avLst/>
          </a:prstGeom>
          <a:solidFill>
            <a:srgbClr val="808080">
              <a:alpha val="59000"/>
            </a:srgbClr>
          </a:solidFill>
          <a:ln w="127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defTabSz="995363"/>
            <a:endParaRPr lang="en-US"/>
          </a:p>
        </p:txBody>
      </p:sp>
      <p:cxnSp>
        <p:nvCxnSpPr>
          <p:cNvPr id="10" name="Straight Connector 9"/>
          <p:cNvCxnSpPr/>
          <p:nvPr userDrawn="1"/>
        </p:nvCxnSpPr>
        <p:spPr>
          <a:xfrm>
            <a:off x="1581526" y="644216"/>
            <a:ext cx="0" cy="1200329"/>
          </a:xfrm>
          <a:prstGeom prst="line">
            <a:avLst/>
          </a:prstGeom>
          <a:ln w="76200">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2" hasCustomPrompt="1"/>
          </p:nvPr>
        </p:nvSpPr>
        <p:spPr>
          <a:xfrm>
            <a:off x="889000" y="644216"/>
            <a:ext cx="590213" cy="1200329"/>
          </a:xfrm>
        </p:spPr>
        <p:txBody>
          <a:bodyPr anchor="ctr"/>
          <a:lstStyle>
            <a:lvl1pPr marL="0" indent="0">
              <a:buNone/>
              <a:defRPr sz="6600">
                <a:solidFill>
                  <a:schemeClr val="accent2"/>
                </a:solidFill>
              </a:defRPr>
            </a:lvl1pPr>
          </a:lstStyle>
          <a:p>
            <a:pPr lvl="0"/>
            <a:r>
              <a:rPr lang="el-GR"/>
              <a:t>Χ</a:t>
            </a:r>
          </a:p>
        </p:txBody>
      </p:sp>
      <p:sp>
        <p:nvSpPr>
          <p:cNvPr id="18" name="Text Placeholder 17"/>
          <p:cNvSpPr>
            <a:spLocks noGrp="1"/>
          </p:cNvSpPr>
          <p:nvPr>
            <p:ph type="body" sz="quarter" idx="13" hasCustomPrompt="1"/>
          </p:nvPr>
        </p:nvSpPr>
        <p:spPr>
          <a:xfrm>
            <a:off x="1656214" y="644216"/>
            <a:ext cx="3931786" cy="1246276"/>
          </a:xfrm>
        </p:spPr>
        <p:txBody>
          <a:bodyPr/>
          <a:lstStyle>
            <a:lvl1pPr marL="0" indent="0" algn="l">
              <a:lnSpc>
                <a:spcPct val="100000"/>
              </a:lnSpc>
              <a:buNone/>
              <a:defRPr sz="2000">
                <a:solidFill>
                  <a:schemeClr val="tx2"/>
                </a:solidFill>
                <a:latin typeface="+mj-lt"/>
              </a:defRPr>
            </a:lvl1pPr>
          </a:lstStyle>
          <a:p>
            <a:pPr algn="l">
              <a:lnSpc>
                <a:spcPct val="100000"/>
              </a:lnSpc>
            </a:pPr>
            <a:r>
              <a:rPr lang="el-GR" sz="3600">
                <a:solidFill>
                  <a:srgbClr val="FFFFFF"/>
                </a:solidFill>
                <a:latin typeface="EYInterstate Regular" panose="02000503020000020004" pitchFamily="2" charset="0"/>
              </a:rPr>
              <a:t>ΧΧΧΧΧΧΧ</a:t>
            </a:r>
            <a:endParaRPr lang="en-US" sz="3600">
              <a:solidFill>
                <a:srgbClr val="FFFFFF"/>
              </a:solidFill>
              <a:latin typeface="EYInterstate Regular" panose="02000503020000020004" pitchFamily="2" charset="0"/>
            </a:endParaRPr>
          </a:p>
        </p:txBody>
      </p:sp>
    </p:spTree>
    <p:extLst>
      <p:ext uri="{BB962C8B-B14F-4D97-AF65-F5344CB8AC3E}">
        <p14:creationId xmlns:p14="http://schemas.microsoft.com/office/powerpoint/2010/main" val="3175416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ver with beam (legacy)">
    <p:spTree>
      <p:nvGrpSpPr>
        <p:cNvPr id="1" name=""/>
        <p:cNvGrpSpPr/>
        <p:nvPr/>
      </p:nvGrpSpPr>
      <p:grpSpPr>
        <a:xfrm>
          <a:off x="0" y="0"/>
          <a:ext cx="0" cy="0"/>
          <a:chOff x="0" y="0"/>
          <a:chExt cx="0" cy="0"/>
        </a:xfrm>
      </p:grpSpPr>
      <p:grpSp>
        <p:nvGrpSpPr>
          <p:cNvPr id="12" name="Group 11"/>
          <p:cNvGrpSpPr/>
          <p:nvPr userDrawn="1"/>
        </p:nvGrpSpPr>
        <p:grpSpPr>
          <a:xfrm>
            <a:off x="-7076" y="2405084"/>
            <a:ext cx="9913076"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sz="1950">
                <a:solidFill>
                  <a:schemeClr val="bg1"/>
                </a:solidFill>
                <a:latin typeface="+mn-lt"/>
                <a:cs typeface="Arial" pitchFamily="34" charset="0"/>
              </a:endParaRPr>
            </a:p>
          </p:txBody>
        </p:sp>
        <p:pic>
          <p:nvPicPr>
            <p:cNvPr id="8"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532" y="4411503"/>
              <a:ext cx="2289891" cy="1342751"/>
            </a:xfrm>
            <a:prstGeom prst="rect">
              <a:avLst/>
            </a:prstGeom>
            <a:noFill/>
            <a:ln w="9525">
              <a:noFill/>
              <a:miter lim="800000"/>
              <a:headEnd/>
              <a:tailEnd/>
            </a:ln>
            <a:effectLst/>
          </p:spPr>
        </p:pic>
      </p:grpSp>
      <p:sp>
        <p:nvSpPr>
          <p:cNvPr id="2" name="Title 1"/>
          <p:cNvSpPr>
            <a:spLocks noGrp="1"/>
          </p:cNvSpPr>
          <p:nvPr>
            <p:ph type="ctrTitle"/>
          </p:nvPr>
        </p:nvSpPr>
        <p:spPr>
          <a:xfrm>
            <a:off x="2456688" y="777600"/>
            <a:ext cx="5984689" cy="860400"/>
          </a:xfr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Subtitle 2"/>
          <p:cNvSpPr>
            <a:spLocks noGrp="1"/>
          </p:cNvSpPr>
          <p:nvPr>
            <p:ph type="subTitle" idx="1"/>
          </p:nvPr>
        </p:nvSpPr>
        <p:spPr>
          <a:xfrm>
            <a:off x="2456688" y="1753200"/>
            <a:ext cx="5984689" cy="968400"/>
          </a:xfrm>
        </p:spPr>
        <p:txBody>
          <a:bodyPr/>
          <a:lstStyle>
            <a:lvl1pPr marL="0" indent="0" algn="l">
              <a:buNone/>
              <a:defRPr sz="2167">
                <a:solidFill>
                  <a:schemeClr val="bg1"/>
                </a:solidFill>
                <a:latin typeface="+mn-lt"/>
                <a:cs typeface="Arial" pitchFamily="34" charset="0"/>
              </a:defRPr>
            </a:lvl1pPr>
            <a:lvl2pPr marL="0" indent="0" algn="l">
              <a:buNone/>
              <a:defRPr sz="1733">
                <a:solidFill>
                  <a:schemeClr val="bg1"/>
                </a:solidFill>
              </a:defRPr>
            </a:lvl2pPr>
            <a:lvl3pPr marL="990570" indent="0" algn="ctr">
              <a:buNone/>
              <a:defRPr>
                <a:solidFill>
                  <a:schemeClr val="tx1">
                    <a:tint val="75000"/>
                  </a:schemeClr>
                </a:solidFill>
              </a:defRPr>
            </a:lvl3pPr>
            <a:lvl4pPr marL="1485854" indent="0" algn="ctr">
              <a:buNone/>
              <a:defRPr>
                <a:solidFill>
                  <a:schemeClr val="tx1">
                    <a:tint val="75000"/>
                  </a:schemeClr>
                </a:solidFill>
              </a:defRPr>
            </a:lvl4pPr>
            <a:lvl5pPr marL="1981139" indent="0" algn="ctr">
              <a:buNone/>
              <a:defRPr>
                <a:solidFill>
                  <a:schemeClr val="tx1">
                    <a:tint val="75000"/>
                  </a:schemeClr>
                </a:solidFill>
              </a:defRPr>
            </a:lvl5pPr>
            <a:lvl6pPr marL="2476424" indent="0" algn="ctr">
              <a:buNone/>
              <a:defRPr>
                <a:solidFill>
                  <a:schemeClr val="tx1">
                    <a:tint val="75000"/>
                  </a:schemeClr>
                </a:solidFill>
              </a:defRPr>
            </a:lvl6pPr>
            <a:lvl7pPr marL="2971709" indent="0" algn="ctr">
              <a:buNone/>
              <a:defRPr>
                <a:solidFill>
                  <a:schemeClr val="tx1">
                    <a:tint val="75000"/>
                  </a:schemeClr>
                </a:solidFill>
              </a:defRPr>
            </a:lvl7pPr>
            <a:lvl8pPr marL="3466993" indent="0" algn="ctr">
              <a:buNone/>
              <a:defRPr>
                <a:solidFill>
                  <a:schemeClr val="tx1">
                    <a:tint val="75000"/>
                  </a:schemeClr>
                </a:solidFill>
              </a:defRPr>
            </a:lvl8pPr>
            <a:lvl9pPr marL="3962278" indent="0" algn="ctr">
              <a:buNone/>
              <a:defRPr>
                <a:solidFill>
                  <a:schemeClr val="tx1">
                    <a:tint val="75000"/>
                  </a:schemeClr>
                </a:solidFill>
              </a:defRPr>
            </a:lvl9pPr>
          </a:lstStyle>
          <a:p>
            <a:pPr lvl="0"/>
            <a:r>
              <a:rPr lang="en-US"/>
              <a:t>Click to edit Master subtitle style</a:t>
            </a:r>
            <a:endParaRPr lang="en-GB"/>
          </a:p>
        </p:txBody>
      </p:sp>
      <p:pic>
        <p:nvPicPr>
          <p:cNvPr id="10" name="Picture 9" descr="EY_Logo2.e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56689" y="5754254"/>
            <a:ext cx="1071582" cy="749808"/>
          </a:xfrm>
          <a:prstGeom prst="rect">
            <a:avLst/>
          </a:prstGeom>
        </p:spPr>
      </p:pic>
    </p:spTree>
    <p:extLst>
      <p:ext uri="{BB962C8B-B14F-4D97-AF65-F5344CB8AC3E}">
        <p14:creationId xmlns:p14="http://schemas.microsoft.com/office/powerpoint/2010/main" val="23267780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Divider">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E8DD30A-DB90-478F-835E-BAE360199D70}"/>
              </a:ext>
            </a:extLst>
          </p:cNvPr>
          <p:cNvGrpSpPr/>
          <p:nvPr userDrawn="1"/>
        </p:nvGrpSpPr>
        <p:grpSpPr>
          <a:xfrm>
            <a:off x="-232229" y="-159657"/>
            <a:ext cx="10668000" cy="7228113"/>
            <a:chOff x="0" y="0"/>
            <a:chExt cx="23600231" cy="13716000"/>
          </a:xfrm>
        </p:grpSpPr>
        <p:sp>
          <p:nvSpPr>
            <p:cNvPr id="11" name="Rectangle 10">
              <a:extLst>
                <a:ext uri="{FF2B5EF4-FFF2-40B4-BE49-F238E27FC236}">
                  <a16:creationId xmlns:a16="http://schemas.microsoft.com/office/drawing/2014/main" id="{D76E8235-FB58-44F5-924A-F37BE320B772}"/>
                </a:ext>
              </a:extLst>
            </p:cNvPr>
            <p:cNvSpPr/>
            <p:nvPr/>
          </p:nvSpPr>
          <p:spPr bwMode="auto">
            <a:xfrm>
              <a:off x="0" y="0"/>
              <a:ext cx="6863408" cy="13716000"/>
            </a:xfrm>
            <a:prstGeom prst="rect">
              <a:avLst/>
            </a:prstGeom>
            <a:solidFill>
              <a:srgbClr val="000000"/>
            </a:solidFill>
            <a:ln w="25400" cap="flat" cmpd="sng" algn="ctr">
              <a:noFill/>
              <a:prstDash val="solid"/>
              <a:miter lim="400000"/>
              <a:headEnd type="none" w="med" len="med"/>
              <a:tailEnd type="none" w="med" len="med"/>
            </a:ln>
            <a:effectLst>
              <a:outerShdw blurRad="50800" dist="25400" dir="5400000" algn="ctr" rotWithShape="0">
                <a:srgbClr val="000000">
                  <a:alpha val="50000"/>
                </a:srgbClr>
              </a:outerShdw>
            </a:effectLst>
          </p:spPr>
          <p:txBody>
            <a:bodyPr vert="horz" wrap="square" lIns="71437" tIns="71437" rIns="71437" bIns="71437" numCol="1" rtlCol="0" anchor="ctr" anchorCtr="0" compatLnSpc="1">
              <a:prstTxWarp prst="textNoShape">
                <a:avLst/>
              </a:prstTxWarp>
              <a:spAutoFit/>
            </a:bodyPr>
            <a:lstStyle/>
            <a:p>
              <a:pPr marL="0" marR="0" indent="0" algn="ctr" defTabSz="820738" rtl="0" eaLnBrk="1" fontAlgn="base" latinLnBrk="0" hangingPunct="0">
                <a:lnSpc>
                  <a:spcPct val="100000"/>
                </a:lnSpc>
                <a:spcBef>
                  <a:spcPct val="0"/>
                </a:spcBef>
                <a:spcAft>
                  <a:spcPct val="0"/>
                </a:spcAft>
                <a:buClrTx/>
                <a:buSzTx/>
                <a:buFontTx/>
                <a:buNone/>
                <a:tabLst/>
              </a:pPr>
              <a:endParaRPr kumimoji="0" lang="en-GB" sz="5000" b="0" i="0" u="none" strike="noStrike" cap="none" normalizeH="0" baseline="0">
                <a:ln>
                  <a:noFill/>
                </a:ln>
                <a:solidFill>
                  <a:srgbClr val="000000"/>
                </a:solidFill>
                <a:effectLst/>
                <a:latin typeface="Helvetica Light" pitchFamily="-100" charset="0"/>
                <a:ea typeface="Helvetica Light" pitchFamily="-100" charset="0"/>
                <a:cs typeface="Helvetica Light" pitchFamily="-100" charset="0"/>
                <a:sym typeface="Helvetica Light" pitchFamily="-100" charset="0"/>
              </a:endParaRPr>
            </a:p>
          </p:txBody>
        </p:sp>
        <p:pic>
          <p:nvPicPr>
            <p:cNvPr id="12" name="Picture 11">
              <a:extLst>
                <a:ext uri="{FF2B5EF4-FFF2-40B4-BE49-F238E27FC236}">
                  <a16:creationId xmlns:a16="http://schemas.microsoft.com/office/drawing/2014/main" id="{6E1D61A1-5621-40B2-BF32-E3BC4FC543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65372" y="2"/>
              <a:ext cx="17634859" cy="13715996"/>
            </a:xfrm>
            <a:prstGeom prst="rect">
              <a:avLst/>
            </a:prstGeom>
          </p:spPr>
        </p:pic>
      </p:grpSp>
      <p:sp>
        <p:nvSpPr>
          <p:cNvPr id="8" name="Flowchart: Manual Input 7"/>
          <p:cNvSpPr/>
          <p:nvPr userDrawn="1"/>
        </p:nvSpPr>
        <p:spPr bwMode="auto">
          <a:xfrm flipH="1" flipV="1">
            <a:off x="631728" y="-2"/>
            <a:ext cx="5140873" cy="4504267"/>
          </a:xfrm>
          <a:prstGeom prst="flowChartManualInput">
            <a:avLst/>
          </a:prstGeom>
          <a:solidFill>
            <a:srgbClr val="808080">
              <a:alpha val="59000"/>
            </a:srgbClr>
          </a:solidFill>
          <a:ln w="127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defTabSz="995363"/>
            <a:endParaRPr lang="en-US"/>
          </a:p>
        </p:txBody>
      </p:sp>
      <p:cxnSp>
        <p:nvCxnSpPr>
          <p:cNvPr id="10" name="Straight Connector 9"/>
          <p:cNvCxnSpPr/>
          <p:nvPr userDrawn="1"/>
        </p:nvCxnSpPr>
        <p:spPr>
          <a:xfrm>
            <a:off x="1581526" y="644216"/>
            <a:ext cx="0" cy="1200329"/>
          </a:xfrm>
          <a:prstGeom prst="line">
            <a:avLst/>
          </a:prstGeom>
          <a:ln w="76200">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2" hasCustomPrompt="1"/>
          </p:nvPr>
        </p:nvSpPr>
        <p:spPr>
          <a:xfrm>
            <a:off x="889000" y="644216"/>
            <a:ext cx="590213" cy="1200329"/>
          </a:xfrm>
        </p:spPr>
        <p:txBody>
          <a:bodyPr anchor="ctr"/>
          <a:lstStyle>
            <a:lvl1pPr marL="0" indent="0">
              <a:buNone/>
              <a:defRPr sz="6600">
                <a:solidFill>
                  <a:schemeClr val="accent2"/>
                </a:solidFill>
              </a:defRPr>
            </a:lvl1pPr>
          </a:lstStyle>
          <a:p>
            <a:pPr lvl="0"/>
            <a:r>
              <a:rPr lang="el-GR"/>
              <a:t>Χ</a:t>
            </a:r>
          </a:p>
        </p:txBody>
      </p:sp>
      <p:sp>
        <p:nvSpPr>
          <p:cNvPr id="18" name="Text Placeholder 17"/>
          <p:cNvSpPr>
            <a:spLocks noGrp="1"/>
          </p:cNvSpPr>
          <p:nvPr>
            <p:ph type="body" sz="quarter" idx="13" hasCustomPrompt="1"/>
          </p:nvPr>
        </p:nvSpPr>
        <p:spPr>
          <a:xfrm>
            <a:off x="1656214" y="644216"/>
            <a:ext cx="3931786" cy="1246276"/>
          </a:xfrm>
        </p:spPr>
        <p:txBody>
          <a:bodyPr/>
          <a:lstStyle>
            <a:lvl1pPr marL="0" indent="0" algn="l">
              <a:lnSpc>
                <a:spcPct val="100000"/>
              </a:lnSpc>
              <a:buNone/>
              <a:defRPr sz="2000">
                <a:solidFill>
                  <a:schemeClr val="tx2"/>
                </a:solidFill>
                <a:latin typeface="+mj-lt"/>
              </a:defRPr>
            </a:lvl1pPr>
          </a:lstStyle>
          <a:p>
            <a:pPr algn="l">
              <a:lnSpc>
                <a:spcPct val="100000"/>
              </a:lnSpc>
            </a:pPr>
            <a:r>
              <a:rPr lang="el-GR" sz="3600">
                <a:solidFill>
                  <a:srgbClr val="FFFFFF"/>
                </a:solidFill>
                <a:latin typeface="EYInterstate Regular" panose="02000503020000020004" pitchFamily="2" charset="0"/>
              </a:rPr>
              <a:t>ΧΧΧΧΧΧΧ</a:t>
            </a:r>
            <a:endParaRPr lang="en-US" sz="3600">
              <a:solidFill>
                <a:srgbClr val="FFFFFF"/>
              </a:solidFill>
              <a:latin typeface="EYInterstate Regular" panose="02000503020000020004" pitchFamily="2" charset="0"/>
            </a:endParaRPr>
          </a:p>
        </p:txBody>
      </p:sp>
    </p:spTree>
    <p:extLst>
      <p:ext uri="{BB962C8B-B14F-4D97-AF65-F5344CB8AC3E}">
        <p14:creationId xmlns:p14="http://schemas.microsoft.com/office/powerpoint/2010/main" val="2751745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Sub Divi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Double Bracket 17"/>
          <p:cNvSpPr/>
          <p:nvPr/>
        </p:nvSpPr>
        <p:spPr>
          <a:xfrm rot="5400000">
            <a:off x="4782658" y="-1584382"/>
            <a:ext cx="883656" cy="9363123"/>
          </a:xfrm>
          <a:prstGeom prst="bracketPair">
            <a:avLst>
              <a:gd name="adj" fmla="val 0"/>
            </a:avLst>
          </a:prstGeom>
          <a:solidFill>
            <a:schemeClr val="tx2">
              <a:alpha val="67000"/>
            </a:schemeClr>
          </a:solidFill>
          <a:ln w="12700">
            <a:no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 Placeholder 21"/>
          <p:cNvSpPr>
            <a:spLocks noGrp="1"/>
          </p:cNvSpPr>
          <p:nvPr>
            <p:ph type="body" sz="quarter" idx="10"/>
          </p:nvPr>
        </p:nvSpPr>
        <p:spPr>
          <a:xfrm>
            <a:off x="687411" y="2779679"/>
            <a:ext cx="9074150" cy="635000"/>
          </a:xfrm>
        </p:spPr>
        <p:txBody>
          <a:bodyPr anchor="ctr"/>
          <a:lstStyle>
            <a:lvl1pPr marL="0" indent="0">
              <a:buNone/>
              <a:defRPr>
                <a:solidFill>
                  <a:schemeClr val="tx1">
                    <a:lumMod val="85000"/>
                    <a:lumOff val="15000"/>
                  </a:schemeClr>
                </a:solidFill>
              </a:defRPr>
            </a:lvl1pPr>
            <a:lvl2pPr marL="0" indent="0">
              <a:buNone/>
              <a:defRPr lang="en-US" sz="2600" b="1" kern="1200" dirty="0" smtClean="0">
                <a:solidFill>
                  <a:schemeClr val="bg1"/>
                </a:solidFill>
                <a:latin typeface="+mn-lt"/>
                <a:ea typeface="+mn-ea"/>
                <a:cs typeface="+mn-cs"/>
              </a:defRPr>
            </a:lvl2pPr>
          </a:lstStyle>
          <a:p>
            <a:pPr marL="0" lvl="0" algn="l" defTabSz="914400" rtl="0" eaLnBrk="1" latinLnBrk="0" hangingPunct="1">
              <a:spcBef>
                <a:spcPts val="600"/>
              </a:spcBef>
              <a:spcAft>
                <a:spcPts val="600"/>
              </a:spcAft>
              <a:buClr>
                <a:schemeClr val="accent2"/>
              </a:buClr>
              <a:buSzPct val="70000"/>
            </a:pPr>
            <a:r>
              <a:rPr lang="en-US"/>
              <a:t>Edit Master text styles</a:t>
            </a:r>
          </a:p>
        </p:txBody>
      </p:sp>
    </p:spTree>
    <p:extLst>
      <p:ext uri="{BB962C8B-B14F-4D97-AF65-F5344CB8AC3E}">
        <p14:creationId xmlns:p14="http://schemas.microsoft.com/office/powerpoint/2010/main" val="153912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0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0934556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2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6181496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3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41639212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7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8313737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85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36054244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86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2160571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4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2241644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9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214857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1"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noProof="0">
                <a:ln>
                  <a:noFill/>
                </a:ln>
                <a:solidFill>
                  <a:srgbClr val="646464"/>
                </a:solidFill>
                <a:effectLst/>
                <a:uLnTx/>
                <a:uFillTx/>
                <a:latin typeface="+mj-lt"/>
              </a:rPr>
              <a:t>Poverljivo</a:t>
            </a:r>
            <a:endParaRPr kumimoji="0" lang="en-IN" sz="700" b="0" i="0" u="none" strike="noStrike" kern="0" cap="none" spc="0" normalizeH="0" baseline="0" noProof="0">
              <a:ln>
                <a:noFill/>
              </a:ln>
              <a:solidFill>
                <a:srgbClr val="646464"/>
              </a:solidFill>
              <a:effectLst/>
              <a:uLnTx/>
              <a:uFillTx/>
              <a:latin typeface="+mj-lt"/>
            </a:endParaRPr>
          </a:p>
        </p:txBody>
      </p: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sp>
        <p:nvSpPr>
          <p:cNvPr id="17" name="Line 10"/>
          <p:cNvSpPr>
            <a:spLocks noChangeShapeType="1"/>
          </p:cNvSpPr>
          <p:nvPr userDrawn="1"/>
        </p:nvSpPr>
        <p:spPr bwMode="auto">
          <a:xfrm>
            <a:off x="495300" y="917000"/>
            <a:ext cx="8676000" cy="0"/>
          </a:xfrm>
          <a:prstGeom prst="line">
            <a:avLst/>
          </a:prstGeom>
          <a:noFill/>
          <a:ln w="19050">
            <a:solidFill>
              <a:srgbClr val="E0DDD4"/>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j-lt"/>
              <a:cs typeface="Arial" pitchFamily="34" charset="0"/>
            </a:endParaRPr>
          </a:p>
        </p:txBody>
      </p:sp>
      <p:sp>
        <p:nvSpPr>
          <p:cNvPr id="37" name="Text Placeholder 36"/>
          <p:cNvSpPr>
            <a:spLocks noGrp="1"/>
          </p:cNvSpPr>
          <p:nvPr>
            <p:ph type="body" sz="quarter" idx="10"/>
          </p:nvPr>
        </p:nvSpPr>
        <p:spPr>
          <a:xfrm>
            <a:off x="495300" y="1086743"/>
            <a:ext cx="8676000" cy="5040000"/>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18"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a:ln>
                  <a:noFill/>
                </a:ln>
                <a:solidFill>
                  <a:srgbClr val="646464"/>
                </a:solidFill>
                <a:effectLst/>
                <a:uLnTx/>
                <a:uFillTx/>
                <a:latin typeface="+mj-lt"/>
                <a:ea typeface="+mn-ea"/>
                <a:cs typeface="+mn-cs"/>
              </a:rPr>
              <a:t>Mere zaštite IKT sistema od posebnog značaja</a:t>
            </a:r>
            <a:endParaRPr kumimoji="0" lang="en-US" sz="700" b="0" i="0" u="none" strike="noStrike" kern="0" cap="none" spc="0" normalizeH="0" baseline="0">
              <a:ln>
                <a:noFill/>
              </a:ln>
              <a:solidFill>
                <a:srgbClr val="646464"/>
              </a:solidFill>
              <a:effectLst/>
              <a:uLnTx/>
              <a:uFillTx/>
              <a:latin typeface="+mj-lt"/>
              <a:ea typeface="+mn-ea"/>
              <a:cs typeface="+mn-cs"/>
            </a:endParaRPr>
          </a:p>
        </p:txBody>
      </p:sp>
      <p:cxnSp>
        <p:nvCxnSpPr>
          <p:cNvPr id="12" name="Straight Connector 11"/>
          <p:cNvCxnSpPr/>
          <p:nvPr userDrawn="1"/>
        </p:nvCxnSpPr>
        <p:spPr bwMode="auto">
          <a:xfrm flipV="1">
            <a:off x="361769" y="201600"/>
            <a:ext cx="0" cy="720000"/>
          </a:xfrm>
          <a:prstGeom prst="line">
            <a:avLst/>
          </a:prstGeom>
          <a:noFill/>
          <a:ln w="76200" cap="flat" cmpd="sng" algn="ctr">
            <a:solidFill>
              <a:srgbClr val="295767"/>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Picture 18">
            <a:extLst>
              <a:ext uri="{FF2B5EF4-FFF2-40B4-BE49-F238E27FC236}">
                <a16:creationId xmlns:a16="http://schemas.microsoft.com/office/drawing/2014/main" id="{8345D7BA-0908-47E9-90A0-5721CD34A72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8959927" y="6477117"/>
            <a:ext cx="319115" cy="319115"/>
          </a:xfrm>
          <a:prstGeom prst="rect">
            <a:avLst/>
          </a:prstGeom>
        </p:spPr>
      </p:pic>
    </p:spTree>
    <p:extLst>
      <p:ext uri="{BB962C8B-B14F-4D97-AF65-F5344CB8AC3E}">
        <p14:creationId xmlns:p14="http://schemas.microsoft.com/office/powerpoint/2010/main" val="40177234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Cover with beam (legacy)">
    <p:spTree>
      <p:nvGrpSpPr>
        <p:cNvPr id="1" name=""/>
        <p:cNvGrpSpPr/>
        <p:nvPr/>
      </p:nvGrpSpPr>
      <p:grpSpPr>
        <a:xfrm>
          <a:off x="0" y="0"/>
          <a:ext cx="0" cy="0"/>
          <a:chOff x="0" y="0"/>
          <a:chExt cx="0" cy="0"/>
        </a:xfrm>
      </p:grpSpPr>
      <p:grpSp>
        <p:nvGrpSpPr>
          <p:cNvPr id="12" name="Group 11"/>
          <p:cNvGrpSpPr/>
          <p:nvPr userDrawn="1"/>
        </p:nvGrpSpPr>
        <p:grpSpPr>
          <a:xfrm>
            <a:off x="-7076" y="2405084"/>
            <a:ext cx="9913076"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sz="1950">
                <a:solidFill>
                  <a:schemeClr val="bg1"/>
                </a:solidFill>
                <a:latin typeface="+mn-lt"/>
                <a:cs typeface="Arial" pitchFamily="34" charset="0"/>
              </a:endParaRPr>
            </a:p>
          </p:txBody>
        </p:sp>
        <p:pic>
          <p:nvPicPr>
            <p:cNvPr id="8"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6532" y="4411503"/>
              <a:ext cx="2289891" cy="1342751"/>
            </a:xfrm>
            <a:prstGeom prst="rect">
              <a:avLst/>
            </a:prstGeom>
            <a:noFill/>
            <a:ln w="9525">
              <a:noFill/>
              <a:miter lim="800000"/>
              <a:headEnd/>
              <a:tailEnd/>
            </a:ln>
            <a:effectLst/>
          </p:spPr>
        </p:pic>
      </p:grpSp>
      <p:sp>
        <p:nvSpPr>
          <p:cNvPr id="2" name="Title 1"/>
          <p:cNvSpPr>
            <a:spLocks noGrp="1"/>
          </p:cNvSpPr>
          <p:nvPr>
            <p:ph type="ctrTitle"/>
          </p:nvPr>
        </p:nvSpPr>
        <p:spPr>
          <a:xfrm>
            <a:off x="2456688" y="777600"/>
            <a:ext cx="5984689" cy="860400"/>
          </a:xfr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Subtitle 2"/>
          <p:cNvSpPr>
            <a:spLocks noGrp="1"/>
          </p:cNvSpPr>
          <p:nvPr>
            <p:ph type="subTitle" idx="1"/>
          </p:nvPr>
        </p:nvSpPr>
        <p:spPr>
          <a:xfrm>
            <a:off x="2456688" y="1753200"/>
            <a:ext cx="5984689" cy="968400"/>
          </a:xfrm>
        </p:spPr>
        <p:txBody>
          <a:bodyPr/>
          <a:lstStyle>
            <a:lvl1pPr marL="0" indent="0" algn="l">
              <a:buNone/>
              <a:defRPr sz="2167">
                <a:solidFill>
                  <a:schemeClr val="bg1"/>
                </a:solidFill>
                <a:latin typeface="+mn-lt"/>
                <a:cs typeface="Arial" pitchFamily="34" charset="0"/>
              </a:defRPr>
            </a:lvl1pPr>
            <a:lvl2pPr marL="0" indent="0" algn="l">
              <a:buNone/>
              <a:defRPr sz="1733">
                <a:solidFill>
                  <a:schemeClr val="bg1"/>
                </a:solidFill>
              </a:defRPr>
            </a:lvl2pPr>
            <a:lvl3pPr marL="990570" indent="0" algn="ctr">
              <a:buNone/>
              <a:defRPr>
                <a:solidFill>
                  <a:schemeClr val="tx1">
                    <a:tint val="75000"/>
                  </a:schemeClr>
                </a:solidFill>
              </a:defRPr>
            </a:lvl3pPr>
            <a:lvl4pPr marL="1485854" indent="0" algn="ctr">
              <a:buNone/>
              <a:defRPr>
                <a:solidFill>
                  <a:schemeClr val="tx1">
                    <a:tint val="75000"/>
                  </a:schemeClr>
                </a:solidFill>
              </a:defRPr>
            </a:lvl4pPr>
            <a:lvl5pPr marL="1981139" indent="0" algn="ctr">
              <a:buNone/>
              <a:defRPr>
                <a:solidFill>
                  <a:schemeClr val="tx1">
                    <a:tint val="75000"/>
                  </a:schemeClr>
                </a:solidFill>
              </a:defRPr>
            </a:lvl5pPr>
            <a:lvl6pPr marL="2476424" indent="0" algn="ctr">
              <a:buNone/>
              <a:defRPr>
                <a:solidFill>
                  <a:schemeClr val="tx1">
                    <a:tint val="75000"/>
                  </a:schemeClr>
                </a:solidFill>
              </a:defRPr>
            </a:lvl6pPr>
            <a:lvl7pPr marL="2971709" indent="0" algn="ctr">
              <a:buNone/>
              <a:defRPr>
                <a:solidFill>
                  <a:schemeClr val="tx1">
                    <a:tint val="75000"/>
                  </a:schemeClr>
                </a:solidFill>
              </a:defRPr>
            </a:lvl7pPr>
            <a:lvl8pPr marL="3466993" indent="0" algn="ctr">
              <a:buNone/>
              <a:defRPr>
                <a:solidFill>
                  <a:schemeClr val="tx1">
                    <a:tint val="75000"/>
                  </a:schemeClr>
                </a:solidFill>
              </a:defRPr>
            </a:lvl8pPr>
            <a:lvl9pPr marL="3962278" indent="0" algn="ctr">
              <a:buNone/>
              <a:defRPr>
                <a:solidFill>
                  <a:schemeClr val="tx1">
                    <a:tint val="75000"/>
                  </a:schemeClr>
                </a:solidFill>
              </a:defRPr>
            </a:lvl9pPr>
          </a:lstStyle>
          <a:p>
            <a:pPr lvl="0"/>
            <a:r>
              <a:rPr lang="en-US"/>
              <a:t>Click to edit Master subtitle style</a:t>
            </a:r>
            <a:endParaRPr lang="en-GB"/>
          </a:p>
        </p:txBody>
      </p:sp>
      <p:pic>
        <p:nvPicPr>
          <p:cNvPr id="10" name="Picture 9" descr="EY_Logo2.e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56689" y="5754254"/>
            <a:ext cx="1071582" cy="749808"/>
          </a:xfrm>
          <a:prstGeom prst="rect">
            <a:avLst/>
          </a:prstGeom>
        </p:spPr>
      </p:pic>
    </p:spTree>
    <p:extLst>
      <p:ext uri="{BB962C8B-B14F-4D97-AF65-F5344CB8AC3E}">
        <p14:creationId xmlns:p14="http://schemas.microsoft.com/office/powerpoint/2010/main" val="15559655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sp>
        <p:nvSpPr>
          <p:cNvPr id="17" name="Line 10"/>
          <p:cNvSpPr>
            <a:spLocks noChangeShapeType="1"/>
          </p:cNvSpPr>
          <p:nvPr userDrawn="1"/>
        </p:nvSpPr>
        <p:spPr bwMode="auto">
          <a:xfrm>
            <a:off x="495300" y="917000"/>
            <a:ext cx="86760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j-lt"/>
              <a:cs typeface="Arial" pitchFamily="34" charset="0"/>
            </a:endParaRPr>
          </a:p>
        </p:txBody>
      </p:sp>
      <p:sp>
        <p:nvSpPr>
          <p:cNvPr id="37" name="Text Placeholder 36"/>
          <p:cNvSpPr>
            <a:spLocks noGrp="1"/>
          </p:cNvSpPr>
          <p:nvPr>
            <p:ph type="body" sz="quarter" idx="10"/>
          </p:nvPr>
        </p:nvSpPr>
        <p:spPr>
          <a:xfrm>
            <a:off x="495300" y="1086743"/>
            <a:ext cx="8676000" cy="5040000"/>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12" name="Straight Connector 11"/>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2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436081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12" name="Straight Connector 11"/>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 Placeholder 36"/>
          <p:cNvSpPr>
            <a:spLocks noGrp="1"/>
          </p:cNvSpPr>
          <p:nvPr>
            <p:ph type="body" sz="quarter" idx="10"/>
          </p:nvPr>
        </p:nvSpPr>
        <p:spPr>
          <a:xfrm>
            <a:off x="495300" y="1086743"/>
            <a:ext cx="8676000" cy="5040000"/>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1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2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4029154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Custom Layout_No Body">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12" name="Straight Connector 11"/>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19"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8624600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Custom Layout_No Title">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sp>
        <p:nvSpPr>
          <p:cNvPr id="12"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16"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8764246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29" name="Straight Connector 28"/>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18"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23235275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8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Παραρτήματα</a:t>
              </a:r>
              <a:endParaRPr lang="en-US" sz="700">
                <a:solidFill>
                  <a:srgbClr val="808080"/>
                </a:solidFill>
                <a:latin typeface="+mj-lt"/>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mj-lt"/>
                  </a:rPr>
                  <a:t>Επιτελική Σύνοψη</a:t>
                </a:r>
                <a:endParaRPr lang="en-IN" sz="1400" b="1">
                  <a:solidFill>
                    <a:schemeClr val="tx1"/>
                  </a:solidFill>
                  <a:latin typeface="+mj-lt"/>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mj-lt"/>
                  </a:rPr>
                  <a:t>Γιατί να επιλέξετε ΕΥ</a:t>
                </a:r>
                <a:endParaRPr lang="en-IN" sz="800" b="1">
                  <a:solidFill>
                    <a:schemeClr val="bg1">
                      <a:lumMod val="75000"/>
                    </a:schemeClr>
                  </a:solidFill>
                  <a:latin typeface="+mj-lt"/>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mj-lt"/>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mj-lt"/>
                  </a:rPr>
                  <a:t>Ενδεικτική εμπειρία</a:t>
                </a:r>
                <a:endParaRPr lang="en-IN" sz="800" b="1">
                  <a:solidFill>
                    <a:schemeClr val="bg1">
                      <a:lumMod val="75000"/>
                    </a:schemeClr>
                  </a:solidFill>
                  <a:latin typeface="+mj-lt"/>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Τα</a:t>
                </a:r>
                <a:r>
                  <a:rPr lang="el-GR" sz="800" b="1" baseline="0">
                    <a:solidFill>
                      <a:schemeClr val="bg1">
                        <a:lumMod val="75000"/>
                      </a:schemeClr>
                    </a:solidFill>
                    <a:latin typeface="+mj-lt"/>
                  </a:rPr>
                  <a:t> παραδοτέα μας</a:t>
                </a:r>
                <a:endParaRPr lang="en-US" sz="800" b="1">
                  <a:solidFill>
                    <a:schemeClr val="bg1">
                      <a:lumMod val="75000"/>
                    </a:schemeClr>
                  </a:solidFill>
                  <a:latin typeface="+mj-lt"/>
                </a:endParaRPr>
              </a:p>
            </p:txBody>
          </p:sp>
          <p:sp>
            <p:nvSpPr>
              <p:cNvPr id="25" name="Rectangle 24">
                <a:hlinkClick r:id="" action="ppaction://noaction"/>
              </p:cNvPr>
              <p:cNvSpPr/>
              <p:nvPr/>
            </p:nvSpPr>
            <p:spPr>
              <a:xfrm>
                <a:off x="9265201" y="4664384"/>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mj-lt"/>
                  </a:rPr>
                  <a:t>Η ομάδα μας</a:t>
                </a:r>
                <a:endParaRPr lang="en-US" sz="800" b="1">
                  <a:solidFill>
                    <a:schemeClr val="bg1">
                      <a:lumMod val="75000"/>
                    </a:schemeClr>
                  </a:solidFill>
                  <a:latin typeface="+mj-lt"/>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latin typeface="+mj-lt"/>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latin typeface="+mj-lt"/>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2436279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Content Placeholder 2"/>
          <p:cNvSpPr>
            <a:spLocks noGrp="1"/>
          </p:cNvSpPr>
          <p:nvPr>
            <p:ph idx="1"/>
          </p:nvPr>
        </p:nvSpPr>
        <p:spPr>
          <a:xfrm>
            <a:off x="495300" y="1077857"/>
            <a:ext cx="8917200" cy="5040000"/>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Tree>
    <p:extLst>
      <p:ext uri="{BB962C8B-B14F-4D97-AF65-F5344CB8AC3E}">
        <p14:creationId xmlns:p14="http://schemas.microsoft.com/office/powerpoint/2010/main" val="36167109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6" name="Title 5"/>
          <p:cNvSpPr>
            <a:spLocks noGrp="1"/>
          </p:cNvSpPr>
          <p:nvPr>
            <p:ph type="title"/>
          </p:nvPr>
        </p:nvSpPr>
        <p:spPr>
          <a:xfrm>
            <a:off x="495300" y="201600"/>
            <a:ext cx="8918840" cy="720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6875571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6" name="Title 5"/>
          <p:cNvSpPr>
            <a:spLocks noGrp="1"/>
          </p:cNvSpPr>
          <p:nvPr>
            <p:ph type="title"/>
          </p:nvPr>
        </p:nvSpPr>
        <p:spPr>
          <a:xfrm>
            <a:off x="495300" y="201600"/>
            <a:ext cx="8918840" cy="720000"/>
          </a:xfrm>
          <a:prstGeom prst="rect">
            <a:avLst/>
          </a:prstGeom>
          <a:noFill/>
        </p:spPr>
        <p:txBody>
          <a:bodyPr/>
          <a:lstStyle/>
          <a:p>
            <a:r>
              <a:rPr lang="en-US"/>
              <a:t>Click to edit Master title style</a:t>
            </a:r>
          </a:p>
        </p:txBody>
      </p:sp>
    </p:spTree>
    <p:extLst>
      <p:ext uri="{BB962C8B-B14F-4D97-AF65-F5344CB8AC3E}">
        <p14:creationId xmlns:p14="http://schemas.microsoft.com/office/powerpoint/2010/main" val="523203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F68E900-D038-440D-A630-5A1459A226AB}"/>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a:stretch/>
        </p:blipFill>
        <p:spPr>
          <a:xfrm flipH="1">
            <a:off x="0" y="1"/>
            <a:ext cx="9906000" cy="829450"/>
          </a:xfrm>
          <a:prstGeom prst="rect">
            <a:avLst/>
          </a:prstGeom>
          <a:solidFill>
            <a:schemeClr val="tx2"/>
          </a:solidFill>
        </p:spPr>
      </p:pic>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52743"/>
            <a:ext cx="228249" cy="123111"/>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800" b="0" i="0" u="none" strike="noStrike" kern="0" cap="none" spc="0" normalizeH="0" baseline="0" noProof="0" smtClean="0">
                <a:ln>
                  <a:noFill/>
                </a:ln>
                <a:solidFill>
                  <a:srgbClr val="2E2E38"/>
                </a:solidFill>
                <a:effectLst/>
                <a:uLnTx/>
                <a:uFillTx/>
                <a:latin typeface="EYInterstate Light" panose="02000506000000020004" pitchFamily="2" charset="0"/>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63271"/>
            <a:ext cx="8676000" cy="720000"/>
          </a:xfrm>
          <a:prstGeom prst="rect">
            <a:avLst/>
          </a:prstGeom>
        </p:spPr>
        <p:txBody>
          <a:bodyPr anchor="ctr"/>
          <a:lstStyle>
            <a:lvl1pPr>
              <a:defRPr sz="2600">
                <a:solidFill>
                  <a:schemeClr val="tx1">
                    <a:lumMod val="85000"/>
                    <a:lumOff val="15000"/>
                  </a:schemeClr>
                </a:solidFill>
                <a:latin typeface="+mj-lt"/>
                <a:cs typeface="Arial" pitchFamily="34" charset="0"/>
              </a:defRPr>
            </a:lvl1pPr>
          </a:lstStyle>
          <a:p>
            <a:r>
              <a:rPr lang="en-US"/>
              <a:t>Click to edit Master title style</a:t>
            </a:r>
            <a:endParaRPr lang="en-GB"/>
          </a:p>
        </p:txBody>
      </p:sp>
      <p:cxnSp>
        <p:nvCxnSpPr>
          <p:cNvPr id="12" name="Straight Connector 11"/>
          <p:cNvCxnSpPr/>
          <p:nvPr userDrawn="1"/>
        </p:nvCxnSpPr>
        <p:spPr bwMode="auto">
          <a:xfrm flipV="1">
            <a:off x="361769" y="58632"/>
            <a:ext cx="0" cy="724639"/>
          </a:xfrm>
          <a:prstGeom prst="line">
            <a:avLst/>
          </a:prstGeom>
          <a:noFill/>
          <a:ln w="76200" cap="flat" cmpd="sng" algn="ctr">
            <a:solidFill>
              <a:srgbClr val="295767"/>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 Placeholder 36"/>
          <p:cNvSpPr>
            <a:spLocks noGrp="1"/>
          </p:cNvSpPr>
          <p:nvPr>
            <p:ph type="body" sz="quarter" idx="10"/>
          </p:nvPr>
        </p:nvSpPr>
        <p:spPr>
          <a:xfrm>
            <a:off x="495300" y="1086743"/>
            <a:ext cx="8676000" cy="5040000"/>
          </a:xfrm>
        </p:spPr>
        <p:txBody>
          <a:bodyPr/>
          <a:lstStyle>
            <a:lvl1pPr>
              <a:buClr>
                <a:srgbClr val="675429"/>
              </a:buClr>
              <a:defRPr>
                <a:latin typeface="+mj-lt"/>
              </a:defRPr>
            </a:lvl1pPr>
            <a:lvl2pPr>
              <a:buClr>
                <a:srgbClr val="675429"/>
              </a:buClr>
              <a:defRPr>
                <a:latin typeface="+mj-lt"/>
              </a:defRPr>
            </a:lvl2pPr>
            <a:lvl3pPr>
              <a:buClr>
                <a:srgbClr val="675429"/>
              </a:buClr>
              <a:defRPr>
                <a:latin typeface="+mj-lt"/>
              </a:defRPr>
            </a:lvl3pPr>
            <a:lvl4pPr>
              <a:buClr>
                <a:srgbClr val="675429"/>
              </a:buClr>
              <a:defRPr>
                <a:latin typeface="+mj-lt"/>
              </a:defRPr>
            </a:lvl4pPr>
            <a:lvl5pPr>
              <a:buClr>
                <a:srgbClr val="675429"/>
              </a:buClr>
              <a:defRPr>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17" name="Text Box 4">
            <a:extLst>
              <a:ext uri="{FF2B5EF4-FFF2-40B4-BE49-F238E27FC236}">
                <a16:creationId xmlns:a16="http://schemas.microsoft.com/office/drawing/2014/main" id="{A7B95AA9-F1C3-4A75-99B5-9DDBA5DB8C8B}"/>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800" b="0" i="0" u="none" strike="noStrike" kern="0" cap="none" spc="0" normalizeH="0" baseline="0" noProof="0">
                <a:ln>
                  <a:noFill/>
                </a:ln>
                <a:solidFill>
                  <a:srgbClr val="2E2E38"/>
                </a:solidFill>
                <a:effectLst/>
                <a:uLnTx/>
                <a:uFillTx/>
                <a:latin typeface="EYInterstate Light" panose="02000506000000020004" pitchFamily="2" charset="0"/>
              </a:rPr>
              <a:t>Confidential</a:t>
            </a:r>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21" name="Text Box 4">
            <a:extLst>
              <a:ext uri="{FF2B5EF4-FFF2-40B4-BE49-F238E27FC236}">
                <a16:creationId xmlns:a16="http://schemas.microsoft.com/office/drawing/2014/main" id="{267D1263-5A2F-4549-8B30-0739B2854EDF}"/>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800" b="0" i="1" u="none" strike="noStrike" kern="0" cap="none" spc="0" normalizeH="0" baseline="0">
                <a:ln>
                  <a:noFill/>
                </a:ln>
                <a:solidFill>
                  <a:srgbClr val="2E2E38"/>
                </a:solidFill>
                <a:effectLst/>
                <a:uLnTx/>
                <a:uFillTx/>
                <a:latin typeface="EYInterstate Light" panose="02000506000000020004" pitchFamily="2" charset="0"/>
                <a:ea typeface="+mn-ea"/>
                <a:cs typeface="+mn-cs"/>
              </a:rPr>
              <a:t>General Proposal</a:t>
            </a:r>
            <a:endParaRPr kumimoji="0" lang="en-US" sz="800" b="0" i="1" u="none" strike="noStrike" kern="0" cap="none" spc="0" normalizeH="0" baseline="0">
              <a:ln>
                <a:noFill/>
              </a:ln>
              <a:solidFill>
                <a:srgbClr val="2E2E38"/>
              </a:solidFill>
              <a:effectLst/>
              <a:uLnTx/>
              <a:uFillTx/>
              <a:latin typeface="EYInterstate Light" panose="02000506000000020004" pitchFamily="2" charset="0"/>
              <a:ea typeface="+mn-ea"/>
              <a:cs typeface="+mn-cs"/>
            </a:endParaRPr>
          </a:p>
        </p:txBody>
      </p:sp>
      <p:pic>
        <p:nvPicPr>
          <p:cNvPr id="19" name="Picture 18">
            <a:extLst>
              <a:ext uri="{FF2B5EF4-FFF2-40B4-BE49-F238E27FC236}">
                <a16:creationId xmlns:a16="http://schemas.microsoft.com/office/drawing/2014/main" id="{5C786C98-4769-4264-B08B-639ECABF756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8959927" y="6477117"/>
            <a:ext cx="319115" cy="319115"/>
          </a:xfrm>
          <a:prstGeom prst="rect">
            <a:avLst/>
          </a:prstGeom>
        </p:spPr>
      </p:pic>
    </p:spTree>
    <p:extLst>
      <p:ext uri="{BB962C8B-B14F-4D97-AF65-F5344CB8AC3E}">
        <p14:creationId xmlns:p14="http://schemas.microsoft.com/office/powerpoint/2010/main" val="905515195"/>
      </p:ext>
    </p:extLst>
  </p:cSld>
  <p:clrMapOvr>
    <a:masterClrMapping/>
  </p:clrMapOvr>
  <p:extLst>
    <p:ext uri="{DCECCB84-F9BA-43D5-87BE-67443E8EF086}">
      <p15:sldGuideLst xmlns:p15="http://schemas.microsoft.com/office/powerpoint/2012/main">
        <p15:guide id="1" orient="horz" pos="527" userDrawn="1">
          <p15:clr>
            <a:srgbClr val="FBAE40"/>
          </p15:clr>
        </p15:guide>
        <p15:guide id="2" pos="312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495300" y="1086523"/>
            <a:ext cx="4375150" cy="5040000"/>
          </a:xfrm>
          <a:prstGeom prst="rect">
            <a:avLst/>
          </a:prstGeom>
        </p:spPr>
        <p:txBody>
          <a:bodyPr/>
          <a:lstStyle>
            <a:lvl1pPr>
              <a:defRPr sz="2000">
                <a:solidFill>
                  <a:schemeClr val="bg1"/>
                </a:solidFill>
                <a:latin typeface="+mn-lt"/>
                <a:cs typeface="Arial" pitchFamily="34" charset="0"/>
              </a:defRPr>
            </a:lvl1pPr>
            <a:lvl2pPr>
              <a:defRPr sz="2000">
                <a:solidFill>
                  <a:schemeClr val="bg1"/>
                </a:solidFill>
                <a:latin typeface="+mn-lt"/>
                <a:cs typeface="Arial" pitchFamily="34" charset="0"/>
              </a:defRPr>
            </a:lvl2pPr>
            <a:lvl3pPr>
              <a:defRPr sz="1800">
                <a:solidFill>
                  <a:schemeClr val="bg1"/>
                </a:solidFill>
                <a:latin typeface="+mn-lt"/>
                <a:cs typeface="Arial" pitchFamily="34" charset="0"/>
              </a:defRPr>
            </a:lvl3pPr>
            <a:lvl4pPr>
              <a:defRPr sz="1600">
                <a:solidFill>
                  <a:schemeClr val="bg1"/>
                </a:solidFill>
                <a:latin typeface="+mn-lt"/>
                <a:cs typeface="Arial" pitchFamily="34" charset="0"/>
              </a:defRPr>
            </a:lvl4pPr>
            <a:lvl5pPr>
              <a:defRPr sz="1600">
                <a:solidFill>
                  <a:schemeClr val="bg1"/>
                </a:solidFill>
                <a:latin typeface="+mn-lt"/>
                <a:cs typeface="Arial" pitchFamily="34" charset="0"/>
              </a:defRPr>
            </a:lvl5pPr>
            <a:lvl6pPr>
              <a:defRPr sz="1950"/>
            </a:lvl6pPr>
            <a:lvl7pPr>
              <a:defRPr sz="1950"/>
            </a:lvl7pPr>
            <a:lvl8pPr>
              <a:defRPr sz="1950"/>
            </a:lvl8pPr>
            <a:lvl9pPr>
              <a:defRPr sz="1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086523"/>
            <a:ext cx="4375150" cy="5040000"/>
          </a:xfrm>
          <a:prstGeom prst="rect">
            <a:avLst/>
          </a:prstGeom>
        </p:spPr>
        <p:txBody>
          <a:bodyPr/>
          <a:lstStyle>
            <a:lvl1pPr>
              <a:defRPr sz="2000">
                <a:solidFill>
                  <a:schemeClr val="bg1"/>
                </a:solidFill>
                <a:latin typeface="+mn-lt"/>
                <a:cs typeface="Arial" pitchFamily="34" charset="0"/>
              </a:defRPr>
            </a:lvl1pPr>
            <a:lvl2pPr>
              <a:defRPr sz="2000">
                <a:solidFill>
                  <a:schemeClr val="bg1"/>
                </a:solidFill>
                <a:latin typeface="+mn-lt"/>
                <a:cs typeface="Arial" pitchFamily="34" charset="0"/>
              </a:defRPr>
            </a:lvl2pPr>
            <a:lvl3pPr>
              <a:defRPr sz="1800">
                <a:solidFill>
                  <a:schemeClr val="bg1"/>
                </a:solidFill>
                <a:latin typeface="+mn-lt"/>
                <a:cs typeface="Arial" pitchFamily="34" charset="0"/>
              </a:defRPr>
            </a:lvl3pPr>
            <a:lvl4pPr>
              <a:defRPr sz="1600">
                <a:solidFill>
                  <a:schemeClr val="bg1"/>
                </a:solidFill>
                <a:latin typeface="+mn-lt"/>
                <a:cs typeface="Arial" pitchFamily="34" charset="0"/>
              </a:defRPr>
            </a:lvl4pPr>
            <a:lvl5pPr>
              <a:defRPr sz="1600">
                <a:solidFill>
                  <a:schemeClr val="bg1"/>
                </a:solidFill>
                <a:latin typeface="+mn-lt"/>
                <a:cs typeface="Arial" pitchFamily="34" charset="0"/>
              </a:defRPr>
            </a:lvl5pPr>
            <a:lvl6pPr>
              <a:defRPr sz="1950"/>
            </a:lvl6pPr>
            <a:lvl7pPr>
              <a:defRPr sz="1950"/>
            </a:lvl7pPr>
            <a:lvl8pPr>
              <a:defRPr sz="1950"/>
            </a:lvl8pPr>
            <a:lvl9pPr>
              <a:defRPr sz="1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12" name="Line 11"/>
          <p:cNvSpPr>
            <a:spLocks noChangeShapeType="1"/>
          </p:cNvSpPr>
          <p:nvPr userDrawn="1"/>
        </p:nvSpPr>
        <p:spPr bwMode="auto">
          <a:xfrm>
            <a:off x="495300" y="6242400"/>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Tree>
    <p:extLst>
      <p:ext uri="{BB962C8B-B14F-4D97-AF65-F5344CB8AC3E}">
        <p14:creationId xmlns:p14="http://schemas.microsoft.com/office/powerpoint/2010/main" val="1334520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95300" y="201600"/>
            <a:ext cx="8918840" cy="7200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a:p>
        </p:txBody>
      </p:sp>
      <p:sp>
        <p:nvSpPr>
          <p:cNvPr id="8" name="Line 10"/>
          <p:cNvSpPr>
            <a:spLocks noChangeShapeType="1"/>
          </p:cNvSpPr>
          <p:nvPr userDrawn="1"/>
        </p:nvSpPr>
        <p:spPr bwMode="auto">
          <a:xfrm>
            <a:off x="495300" y="917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9" name="Line 11"/>
          <p:cNvSpPr>
            <a:spLocks noChangeShapeType="1"/>
          </p:cNvSpPr>
          <p:nvPr userDrawn="1"/>
        </p:nvSpPr>
        <p:spPr bwMode="auto">
          <a:xfrm>
            <a:off x="495300" y="6231642"/>
            <a:ext cx="89154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950" noProof="0">
              <a:solidFill>
                <a:schemeClr val="bg1"/>
              </a:solidFill>
              <a:latin typeface="+mn-lt"/>
              <a:cs typeface="Arial" pitchFamily="34" charset="0"/>
            </a:endParaRPr>
          </a:p>
        </p:txBody>
      </p:sp>
      <p:sp>
        <p:nvSpPr>
          <p:cNvPr id="13" name="Content Placeholder 2"/>
          <p:cNvSpPr>
            <a:spLocks noGrp="1"/>
          </p:cNvSpPr>
          <p:nvPr>
            <p:ph sz="half" idx="1"/>
          </p:nvPr>
        </p:nvSpPr>
        <p:spPr>
          <a:xfrm>
            <a:off x="495300" y="1783146"/>
            <a:ext cx="4379700" cy="4327198"/>
          </a:xfrm>
          <a:prstGeom prst="rect">
            <a:avLst/>
          </a:prstGeom>
        </p:spPr>
        <p:txBody>
          <a:bodyPr/>
          <a:lstStyle>
            <a:lvl1pPr>
              <a:defRPr sz="20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950"/>
            </a:lvl6pPr>
            <a:lvl7pPr>
              <a:defRPr sz="1950"/>
            </a:lvl7pPr>
            <a:lvl8pPr>
              <a:defRPr sz="1950"/>
            </a:lvl8pPr>
            <a:lvl9pPr>
              <a:defRPr sz="1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3"/>
          <p:cNvSpPr>
            <a:spLocks noGrp="1"/>
          </p:cNvSpPr>
          <p:nvPr>
            <p:ph sz="half" idx="2"/>
          </p:nvPr>
        </p:nvSpPr>
        <p:spPr>
          <a:xfrm>
            <a:off x="5038800" y="1783146"/>
            <a:ext cx="4379700" cy="4327198"/>
          </a:xfrm>
          <a:prstGeom prst="rect">
            <a:avLst/>
          </a:prstGeom>
        </p:spPr>
        <p:txBody>
          <a:bodyPr/>
          <a:lstStyle>
            <a:lvl1pPr>
              <a:defRPr sz="20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950"/>
            </a:lvl6pPr>
            <a:lvl7pPr>
              <a:defRPr sz="1950"/>
            </a:lvl7pPr>
            <a:lvl8pPr>
              <a:defRPr sz="1950"/>
            </a:lvl8pPr>
            <a:lvl9pPr>
              <a:defRPr sz="1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9"/>
          <p:cNvSpPr>
            <a:spLocks noGrp="1"/>
          </p:cNvSpPr>
          <p:nvPr>
            <p:ph type="body" sz="quarter" idx="12"/>
          </p:nvPr>
        </p:nvSpPr>
        <p:spPr>
          <a:xfrm>
            <a:off x="495300" y="1088496"/>
            <a:ext cx="4379700" cy="640800"/>
          </a:xfrm>
          <a:prstGeom prst="rect">
            <a:avLst/>
          </a:prstGeom>
        </p:spPr>
        <p:txBody>
          <a:bodyPr anchor="t" anchorCtr="0"/>
          <a:lstStyle>
            <a:lvl1pPr>
              <a:buNone/>
              <a:defRPr b="1">
                <a:solidFill>
                  <a:schemeClr val="bg1"/>
                </a:solidFill>
              </a:defRPr>
            </a:lvl1pPr>
          </a:lstStyle>
          <a:p>
            <a:pPr lvl="0"/>
            <a:endParaRPr lang="en-GB"/>
          </a:p>
        </p:txBody>
      </p:sp>
      <p:sp>
        <p:nvSpPr>
          <p:cNvPr id="16" name="Text Placeholder 9"/>
          <p:cNvSpPr>
            <a:spLocks noGrp="1"/>
          </p:cNvSpPr>
          <p:nvPr>
            <p:ph type="body" sz="quarter" idx="13"/>
          </p:nvPr>
        </p:nvSpPr>
        <p:spPr>
          <a:xfrm>
            <a:off x="5038800" y="1088496"/>
            <a:ext cx="4379700" cy="640800"/>
          </a:xfrm>
          <a:prstGeom prst="rect">
            <a:avLst/>
          </a:prstGeom>
        </p:spPr>
        <p:txBody>
          <a:bodyPr anchor="t" anchorCtr="0"/>
          <a:lstStyle>
            <a:lvl1pPr>
              <a:buNone/>
              <a:defRPr b="1">
                <a:solidFill>
                  <a:schemeClr val="bg1"/>
                </a:solidFill>
              </a:defRPr>
            </a:lvl1pPr>
          </a:lstStyle>
          <a:p>
            <a:pPr lvl="0"/>
            <a:endParaRPr lang="en-GB"/>
          </a:p>
        </p:txBody>
      </p:sp>
    </p:spTree>
    <p:extLst>
      <p:ext uri="{BB962C8B-B14F-4D97-AF65-F5344CB8AC3E}">
        <p14:creationId xmlns:p14="http://schemas.microsoft.com/office/powerpoint/2010/main" val="12056818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3" name="TextBox 1"/>
          <p:cNvSpPr txBox="1"/>
          <p:nvPr userDrawn="1"/>
        </p:nvSpPr>
        <p:spPr>
          <a:xfrm>
            <a:off x="489149" y="686640"/>
            <a:ext cx="3775935" cy="4409540"/>
          </a:xfrm>
          <a:prstGeom prst="rect">
            <a:avLst/>
          </a:prstGeom>
          <a:noFill/>
        </p:spPr>
        <p:txBody>
          <a:bodyPr wrap="square" lIns="0" tIns="39624"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83" b="1" kern="1200">
                <a:solidFill>
                  <a:schemeClr val="bg1"/>
                </a:solidFill>
                <a:effectLst/>
                <a:latin typeface="+mn-lt"/>
                <a:ea typeface="+mn-ea"/>
                <a:cs typeface="+mn-cs"/>
              </a:rPr>
              <a:t>EY | </a:t>
            </a:r>
            <a:r>
              <a:rPr lang="en-US" sz="1083" kern="1200">
                <a:solidFill>
                  <a:schemeClr val="bg1"/>
                </a:solidFill>
                <a:effectLst/>
                <a:latin typeface="+mn-lt"/>
                <a:ea typeface="+mn-ea"/>
                <a:cs typeface="+mn-cs"/>
              </a:rPr>
              <a:t>Assurance | Tax | Transactions | Advisory</a:t>
            </a:r>
          </a:p>
          <a:p>
            <a:endParaRPr lang="el-GR" sz="1083" kern="1200">
              <a:solidFill>
                <a:schemeClr val="bg1"/>
              </a:solidFill>
              <a:effectLst/>
              <a:latin typeface="+mn-lt"/>
              <a:ea typeface="+mn-ea"/>
              <a:cs typeface="+mn-cs"/>
            </a:endParaRPr>
          </a:p>
          <a:p>
            <a:r>
              <a:rPr lang="en-US" sz="867" b="1" kern="1200">
                <a:solidFill>
                  <a:schemeClr val="bg1"/>
                </a:solidFill>
                <a:effectLst/>
                <a:latin typeface="+mn-lt"/>
                <a:ea typeface="+mn-ea"/>
                <a:cs typeface="+mn-cs"/>
              </a:rPr>
              <a:t>About EY</a:t>
            </a:r>
            <a:br>
              <a:rPr lang="en-US" sz="867" kern="1200">
                <a:solidFill>
                  <a:schemeClr val="bg1"/>
                </a:solidFill>
                <a:effectLst/>
                <a:latin typeface="+mn-lt"/>
                <a:ea typeface="+mn-ea"/>
                <a:cs typeface="+mn-cs"/>
              </a:rPr>
            </a:br>
            <a:r>
              <a:rPr lang="en-US" sz="867" kern="1200" err="1">
                <a:solidFill>
                  <a:schemeClr val="bg1"/>
                </a:solidFill>
                <a:effectLst/>
                <a:latin typeface="+mn-lt"/>
                <a:ea typeface="+mn-ea"/>
                <a:cs typeface="+mn-cs"/>
              </a:rPr>
              <a:t>EY</a:t>
            </a:r>
            <a:r>
              <a:rPr lang="en-US" sz="867" kern="1200">
                <a:solidFill>
                  <a:schemeClr val="bg1"/>
                </a:solidFill>
                <a:effectLst/>
                <a:latin typeface="+mn-lt"/>
                <a:ea typeface="+mn-ea"/>
                <a:cs typeface="+mn-cs"/>
              </a:rPr>
              <a:t> is a global leader in assurance, tax, transaction and advisory services. The insights and quality services we deliver help build trust and confidence in the capital markets and in economies the world over. We develop outstanding leaders who team to deliver on our promises to all of our stakeholders. In so doing, we play a critical role in building a better working world for our people, for our clients and for our communities.</a:t>
            </a:r>
          </a:p>
          <a:p>
            <a:endParaRPr lang="el-GR" sz="867" kern="1200">
              <a:solidFill>
                <a:schemeClr val="bg1"/>
              </a:solidFill>
              <a:effectLst/>
              <a:latin typeface="+mn-lt"/>
              <a:ea typeface="+mn-ea"/>
              <a:cs typeface="+mn-cs"/>
            </a:endParaRPr>
          </a:p>
          <a:p>
            <a:r>
              <a:rPr lang="en-US" sz="867" kern="1200">
                <a:solidFill>
                  <a:schemeClr val="bg1"/>
                </a:solidFill>
                <a:effectLst/>
                <a:latin typeface="+mn-lt"/>
                <a:ea typeface="+mn-ea"/>
                <a:cs typeface="+mn-cs"/>
              </a:rPr>
              <a:t>EY refers to the global organization, and may refer to one or more, of the member firms of Ernst &amp; Young Global Limited, each of which is a separate legal entity. Ernst &amp; Young Global Limited, a UK company limited by guarantee, does not provide services to clients. For more information about our organization, please visit ey.com.</a:t>
            </a:r>
          </a:p>
          <a:p>
            <a:endParaRPr lang="el-GR" sz="867" kern="1200">
              <a:solidFill>
                <a:schemeClr val="bg1"/>
              </a:solidFill>
              <a:effectLst/>
              <a:latin typeface="+mn-lt"/>
              <a:ea typeface="+mn-ea"/>
              <a:cs typeface="+mn-cs"/>
            </a:endParaRPr>
          </a:p>
          <a:p>
            <a:r>
              <a:rPr lang="en-US" sz="867" b="1" kern="1200">
                <a:solidFill>
                  <a:schemeClr val="bg1"/>
                </a:solidFill>
                <a:effectLst/>
                <a:latin typeface="+mn-lt"/>
                <a:ea typeface="+mn-ea"/>
                <a:cs typeface="+mn-cs"/>
              </a:rPr>
              <a:t>About EY's Advisory Services </a:t>
            </a:r>
            <a:br>
              <a:rPr lang="en-US" sz="867" kern="1200">
                <a:solidFill>
                  <a:schemeClr val="bg1"/>
                </a:solidFill>
                <a:effectLst/>
                <a:latin typeface="+mn-lt"/>
                <a:ea typeface="+mn-ea"/>
                <a:cs typeface="+mn-cs"/>
              </a:rPr>
            </a:br>
            <a:r>
              <a:rPr lang="en-US" sz="867" kern="1200">
                <a:solidFill>
                  <a:schemeClr val="bg1"/>
                </a:solidFill>
                <a:effectLst/>
                <a:latin typeface="+mn-lt"/>
                <a:ea typeface="+mn-ea"/>
                <a:cs typeface="+mn-cs"/>
              </a:rPr>
              <a:t>In a world of unprecedented change, EY Advisory believes a better working world means solving big, complex industry issues and capitalizing on opportunities to help deliver outcomes that grow, optimize and protect clients’ businesses. From C-suite and functional leaders of Fortune 100 multinationals to disruptive innovators and emerging market small and medium sized enterprises, EY Advisory teams with clients — from strategy through execution — to help them design better outcomes and deliver long-lasting results. A global mindset, diversity and collaborative culture inspires EY consultants to ask better questions. They work with the client, as well as an ecosystem of internal and external experts, to co-create more innovative answers. Together, EY helps clients’ businesses work better. </a:t>
            </a:r>
            <a:br>
              <a:rPr lang="en-US" sz="867" kern="1200">
                <a:solidFill>
                  <a:schemeClr val="bg1"/>
                </a:solidFill>
                <a:effectLst/>
                <a:latin typeface="+mn-lt"/>
                <a:ea typeface="+mn-ea"/>
                <a:cs typeface="+mn-cs"/>
              </a:rPr>
            </a:br>
            <a:r>
              <a:rPr lang="en-US" sz="867" kern="1200">
                <a:solidFill>
                  <a:schemeClr val="bg1"/>
                </a:solidFill>
                <a:effectLst/>
                <a:latin typeface="+mn-lt"/>
                <a:ea typeface="+mn-ea"/>
                <a:cs typeface="+mn-cs"/>
              </a:rPr>
              <a:t>The better the question. The better the answer. The better the world works. </a:t>
            </a:r>
            <a:endParaRPr lang="el-GR" sz="867" kern="1200">
              <a:solidFill>
                <a:schemeClr val="bg1"/>
              </a:solidFill>
              <a:effectLst/>
              <a:latin typeface="+mn-lt"/>
              <a:ea typeface="+mn-ea"/>
              <a:cs typeface="+mn-cs"/>
            </a:endParaRPr>
          </a:p>
          <a:p>
            <a:r>
              <a:rPr lang="en-US" sz="867" kern="1200">
                <a:solidFill>
                  <a:schemeClr val="bg1"/>
                </a:solidFill>
                <a:effectLst/>
                <a:latin typeface="+mn-lt"/>
                <a:ea typeface="+mn-ea"/>
                <a:cs typeface="+mn-cs"/>
              </a:rPr>
              <a:t> </a:t>
            </a:r>
            <a:endParaRPr lang="el-GR" sz="867" kern="1200">
              <a:solidFill>
                <a:schemeClr val="bg1"/>
              </a:solidFill>
              <a:effectLst/>
              <a:latin typeface="+mn-lt"/>
              <a:ea typeface="+mn-ea"/>
              <a:cs typeface="+mn-cs"/>
            </a:endParaRPr>
          </a:p>
          <a:p>
            <a:r>
              <a:rPr lang="en-US" sz="650" kern="1200">
                <a:solidFill>
                  <a:schemeClr val="bg1"/>
                </a:solidFill>
                <a:effectLst/>
                <a:latin typeface="+mn-lt"/>
                <a:ea typeface="+mn-ea"/>
                <a:cs typeface="+mn-cs"/>
              </a:rPr>
              <a:t>© 201</a:t>
            </a:r>
            <a:r>
              <a:rPr lang="el-GR" sz="650" kern="1200">
                <a:solidFill>
                  <a:schemeClr val="bg1"/>
                </a:solidFill>
                <a:effectLst/>
                <a:latin typeface="+mn-lt"/>
                <a:ea typeface="+mn-ea"/>
                <a:cs typeface="+mn-cs"/>
              </a:rPr>
              <a:t>6</a:t>
            </a:r>
            <a:r>
              <a:rPr lang="en-US" sz="650" kern="1200">
                <a:solidFill>
                  <a:schemeClr val="bg1"/>
                </a:solidFill>
                <a:effectLst/>
                <a:latin typeface="+mn-lt"/>
                <a:ea typeface="+mn-ea"/>
                <a:cs typeface="+mn-cs"/>
              </a:rPr>
              <a:t> Ernst</a:t>
            </a:r>
            <a:r>
              <a:rPr lang="en-US" sz="650" kern="1200" baseline="0">
                <a:solidFill>
                  <a:schemeClr val="bg1"/>
                </a:solidFill>
                <a:effectLst/>
                <a:latin typeface="+mn-lt"/>
                <a:ea typeface="+mn-ea"/>
                <a:cs typeface="+mn-cs"/>
              </a:rPr>
              <a:t> &amp; Young Business Advisory Solutions S.A.</a:t>
            </a:r>
            <a:endParaRPr lang="el-GR" sz="650" kern="1200">
              <a:solidFill>
                <a:schemeClr val="bg1"/>
              </a:solidFill>
              <a:effectLst/>
              <a:latin typeface="+mn-lt"/>
              <a:ea typeface="+mn-ea"/>
              <a:cs typeface="+mn-cs"/>
            </a:endParaRPr>
          </a:p>
          <a:p>
            <a:r>
              <a:rPr lang="en-US" sz="650" kern="1200">
                <a:solidFill>
                  <a:schemeClr val="bg1"/>
                </a:solidFill>
                <a:effectLst/>
                <a:latin typeface="+mn-lt"/>
                <a:ea typeface="+mn-ea"/>
                <a:cs typeface="+mn-cs"/>
              </a:rPr>
              <a:t>All Rights Reserved.</a:t>
            </a:r>
            <a:endParaRPr lang="el-GR" sz="650" kern="1200">
              <a:solidFill>
                <a:schemeClr val="bg1"/>
              </a:solidFill>
              <a:effectLst/>
              <a:latin typeface="+mn-lt"/>
              <a:ea typeface="+mn-ea"/>
              <a:cs typeface="+mn-cs"/>
            </a:endParaRPr>
          </a:p>
        </p:txBody>
      </p:sp>
    </p:spTree>
    <p:extLst>
      <p:ext uri="{BB962C8B-B14F-4D97-AF65-F5344CB8AC3E}">
        <p14:creationId xmlns:p14="http://schemas.microsoft.com/office/powerpoint/2010/main" val="2370909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4427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_Divi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Flowchart: Manual Input 7"/>
          <p:cNvSpPr/>
          <p:nvPr userDrawn="1"/>
        </p:nvSpPr>
        <p:spPr bwMode="auto">
          <a:xfrm flipH="1" flipV="1">
            <a:off x="631730" y="0"/>
            <a:ext cx="6643869" cy="4504267"/>
          </a:xfrm>
          <a:prstGeom prst="flowChartManualInput">
            <a:avLst/>
          </a:prstGeom>
          <a:solidFill>
            <a:srgbClr val="808080">
              <a:alpha val="59000"/>
            </a:srgbClr>
          </a:solidFill>
          <a:ln w="127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defTabSz="995363"/>
            <a:endParaRPr lang="en-US"/>
          </a:p>
        </p:txBody>
      </p:sp>
      <p:cxnSp>
        <p:nvCxnSpPr>
          <p:cNvPr id="10" name="Straight Connector 9"/>
          <p:cNvCxnSpPr/>
          <p:nvPr userDrawn="1"/>
        </p:nvCxnSpPr>
        <p:spPr>
          <a:xfrm>
            <a:off x="1581526" y="644216"/>
            <a:ext cx="0" cy="1200329"/>
          </a:xfrm>
          <a:prstGeom prst="line">
            <a:avLst/>
          </a:prstGeom>
          <a:ln w="76200">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p:ph type="body" sz="quarter" idx="12" hasCustomPrompt="1"/>
          </p:nvPr>
        </p:nvSpPr>
        <p:spPr>
          <a:xfrm>
            <a:off x="889000" y="644216"/>
            <a:ext cx="590213" cy="1200329"/>
          </a:xfrm>
        </p:spPr>
        <p:txBody>
          <a:bodyPr anchor="ctr"/>
          <a:lstStyle>
            <a:lvl1pPr marL="0" indent="0">
              <a:buNone/>
              <a:defRPr sz="6600">
                <a:solidFill>
                  <a:schemeClr val="accent2"/>
                </a:solidFill>
              </a:defRPr>
            </a:lvl1pPr>
          </a:lstStyle>
          <a:p>
            <a:pPr lvl="0"/>
            <a:r>
              <a:rPr lang="el-GR"/>
              <a:t>Χ</a:t>
            </a:r>
          </a:p>
        </p:txBody>
      </p:sp>
      <p:sp>
        <p:nvSpPr>
          <p:cNvPr id="18" name="Text Placeholder 17"/>
          <p:cNvSpPr>
            <a:spLocks noGrp="1"/>
          </p:cNvSpPr>
          <p:nvPr>
            <p:ph type="body" sz="quarter" idx="13" hasCustomPrompt="1"/>
          </p:nvPr>
        </p:nvSpPr>
        <p:spPr>
          <a:xfrm>
            <a:off x="1656214" y="644216"/>
            <a:ext cx="4116388" cy="1246276"/>
          </a:xfrm>
        </p:spPr>
        <p:txBody>
          <a:bodyPr/>
          <a:lstStyle>
            <a:lvl1pPr marL="0" indent="0" algn="l">
              <a:lnSpc>
                <a:spcPct val="100000"/>
              </a:lnSpc>
              <a:buNone/>
              <a:defRPr sz="2000">
                <a:solidFill>
                  <a:schemeClr val="tx2"/>
                </a:solidFill>
                <a:latin typeface="+mj-lt"/>
              </a:defRPr>
            </a:lvl1pPr>
          </a:lstStyle>
          <a:p>
            <a:pPr algn="l">
              <a:lnSpc>
                <a:spcPct val="100000"/>
              </a:lnSpc>
            </a:pPr>
            <a:r>
              <a:rPr lang="el-GR" sz="3600">
                <a:solidFill>
                  <a:srgbClr val="FFFFFF"/>
                </a:solidFill>
                <a:latin typeface="EYInterstate Regular" panose="02000503020000020004" pitchFamily="2" charset="0"/>
              </a:rPr>
              <a:t>ΧΧΧΧΧΧΧ</a:t>
            </a:r>
            <a:endParaRPr lang="en-US" sz="3600">
              <a:solidFill>
                <a:srgbClr val="FFFFFF"/>
              </a:solidFill>
              <a:latin typeface="EYInterstate Regular" panose="02000503020000020004" pitchFamily="2" charset="0"/>
            </a:endParaRPr>
          </a:p>
        </p:txBody>
      </p:sp>
    </p:spTree>
    <p:extLst>
      <p:ext uri="{BB962C8B-B14F-4D97-AF65-F5344CB8AC3E}">
        <p14:creationId xmlns:p14="http://schemas.microsoft.com/office/powerpoint/2010/main" val="24948747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7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3070549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84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3994415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04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EYInterstate Ligh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EYInterstate Ligh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EYInterstate Ligh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n-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grpSp>
        <p:nvGrpSpPr>
          <p:cNvPr id="12" name="Group 11"/>
          <p:cNvGrpSpPr/>
          <p:nvPr userDrawn="1"/>
        </p:nvGrpSpPr>
        <p:grpSpPr>
          <a:xfrm>
            <a:off x="9141139" y="0"/>
            <a:ext cx="766808" cy="6858000"/>
            <a:chOff x="9141139" y="0"/>
            <a:chExt cx="766808" cy="6858000"/>
          </a:xfrm>
        </p:grpSpPr>
        <p:sp>
          <p:nvSpPr>
            <p:cNvPr id="18" name="Rectangle 17">
              <a:hlinkClick r:id="" action="ppaction://noaction"/>
            </p:cNvPr>
            <p:cNvSpPr/>
            <p:nvPr/>
          </p:nvSpPr>
          <p:spPr>
            <a:xfrm>
              <a:off x="9141147" y="5432697"/>
              <a:ext cx="766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Παραρτήματα</a:t>
              </a:r>
              <a:endParaRPr lang="en-US" sz="700">
                <a:solidFill>
                  <a:srgbClr val="808080"/>
                </a:solidFill>
                <a:latin typeface="EYInterstate Light" panose="02000506000000020004" pitchFamily="2" charset="0"/>
              </a:endParaRPr>
            </a:p>
          </p:txBody>
        </p:sp>
        <p:grpSp>
          <p:nvGrpSpPr>
            <p:cNvPr id="19" name="Group 18"/>
            <p:cNvGrpSpPr/>
            <p:nvPr/>
          </p:nvGrpSpPr>
          <p:grpSpPr>
            <a:xfrm>
              <a:off x="9141139" y="0"/>
              <a:ext cx="766804" cy="6858000"/>
              <a:chOff x="9265199" y="0"/>
              <a:chExt cx="642434" cy="6858000"/>
            </a:xfrm>
          </p:grpSpPr>
          <p:sp>
            <p:nvSpPr>
              <p:cNvPr id="20" name="Rectangle 19">
                <a:hlinkClick r:id="" action="ppaction://noaction"/>
              </p:cNvPr>
              <p:cNvSpPr/>
              <p:nvPr/>
            </p:nvSpPr>
            <p:spPr>
              <a:xfrm>
                <a:off x="9265200" y="822824"/>
                <a:ext cx="64080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rgbClr val="333333"/>
                    </a:solidFill>
                    <a:latin typeface="EYInterstate"/>
                  </a:rPr>
                  <a:t>Επιτελική Σύνοψη</a:t>
                </a:r>
                <a:endParaRPr lang="en-IN" sz="1400" b="1">
                  <a:solidFill>
                    <a:schemeClr val="tx1"/>
                  </a:solidFill>
                </a:endParaRPr>
              </a:p>
            </p:txBody>
          </p:sp>
          <p:sp>
            <p:nvSpPr>
              <p:cNvPr id="21" name="Rectangle 20">
                <a:hlinkClick r:id="" action="ppaction://noaction"/>
              </p:cNvPr>
              <p:cNvSpPr/>
              <p:nvPr/>
            </p:nvSpPr>
            <p:spPr>
              <a:xfrm>
                <a:off x="9265203" y="1591136"/>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Γιατί να επιλέξετε ΕΥ</a:t>
                </a:r>
                <a:endParaRPr lang="en-IN" sz="800" b="1">
                  <a:solidFill>
                    <a:schemeClr val="bg1">
                      <a:lumMod val="75000"/>
                    </a:schemeClr>
                  </a:solidFill>
                  <a:latin typeface="EYInterstate" pitchFamily="2" charset="0"/>
                </a:endParaRPr>
              </a:p>
            </p:txBody>
          </p:sp>
          <p:sp>
            <p:nvSpPr>
              <p:cNvPr id="22" name="Rectangle 21">
                <a:hlinkClick r:id="" action="ppaction://noaction"/>
              </p:cNvPr>
              <p:cNvSpPr/>
              <p:nvPr/>
            </p:nvSpPr>
            <p:spPr>
              <a:xfrm>
                <a:off x="9265202" y="2359448"/>
                <a:ext cx="642430" cy="576000"/>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lnSpc>
                    <a:spcPct val="85000"/>
                  </a:lnSpc>
                  <a:spcBef>
                    <a:spcPct val="0"/>
                  </a:spcBef>
                  <a:spcAft>
                    <a:spcPts val="400"/>
                  </a:spcAft>
                  <a:buClr>
                    <a:srgbClr val="FFE600"/>
                  </a:buClr>
                  <a:buSzPct val="80000"/>
                </a:pPr>
                <a:r>
                  <a:rPr lang="el-GR" sz="800" b="1">
                    <a:solidFill>
                      <a:schemeClr val="bg1">
                        <a:lumMod val="75000"/>
                      </a:schemeClr>
                    </a:solidFill>
                    <a:latin typeface="EYInterstate" pitchFamily="2" charset="0"/>
                  </a:rPr>
                  <a:t>Προσέγγιση</a:t>
                </a:r>
              </a:p>
            </p:txBody>
          </p:sp>
          <p:sp>
            <p:nvSpPr>
              <p:cNvPr id="23" name="Rectangle 22">
                <a:hlinkClick r:id="" action="ppaction://noaction"/>
              </p:cNvPr>
              <p:cNvSpPr/>
              <p:nvPr/>
            </p:nvSpPr>
            <p:spPr>
              <a:xfrm>
                <a:off x="9265202" y="3127760"/>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defTabSz="912458" fontAlgn="base">
                  <a:spcBef>
                    <a:spcPct val="0"/>
                  </a:spcBef>
                  <a:spcAft>
                    <a:spcPts val="400"/>
                  </a:spcAft>
                  <a:buClr>
                    <a:srgbClr val="FFE600"/>
                  </a:buClr>
                  <a:buSzPct val="80000"/>
                </a:pPr>
                <a:r>
                  <a:rPr lang="el-GR" sz="800" b="1">
                    <a:solidFill>
                      <a:schemeClr val="bg1">
                        <a:lumMod val="75000"/>
                      </a:schemeClr>
                    </a:solidFill>
                    <a:latin typeface="EYInterstate" pitchFamily="2" charset="0"/>
                  </a:rPr>
                  <a:t>Ενδεικτική εμπειρία</a:t>
                </a:r>
                <a:endParaRPr lang="en-IN" sz="800" b="1">
                  <a:solidFill>
                    <a:schemeClr val="bg1">
                      <a:lumMod val="75000"/>
                    </a:schemeClr>
                  </a:solidFill>
                  <a:latin typeface="EYInterstate" pitchFamily="2" charset="0"/>
                </a:endParaRPr>
              </a:p>
            </p:txBody>
          </p:sp>
          <p:sp>
            <p:nvSpPr>
              <p:cNvPr id="24" name="Rectangle 23">
                <a:hlinkClick r:id="" action="ppaction://noaction"/>
              </p:cNvPr>
              <p:cNvSpPr/>
              <p:nvPr/>
            </p:nvSpPr>
            <p:spPr>
              <a:xfrm>
                <a:off x="9265199" y="3896072"/>
                <a:ext cx="642430" cy="576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Τα</a:t>
                </a:r>
                <a:r>
                  <a:rPr lang="el-GR" sz="800" b="1" baseline="0">
                    <a:solidFill>
                      <a:schemeClr val="bg1">
                        <a:lumMod val="75000"/>
                      </a:schemeClr>
                    </a:solidFill>
                    <a:latin typeface="EYInterstate" pitchFamily="2" charset="0"/>
                  </a:rPr>
                  <a:t> παραδοτέα μας</a:t>
                </a:r>
                <a:endParaRPr lang="en-US" sz="800" b="1">
                  <a:solidFill>
                    <a:schemeClr val="bg1">
                      <a:lumMod val="75000"/>
                    </a:schemeClr>
                  </a:solidFill>
                  <a:latin typeface="EYInterstate" pitchFamily="2" charset="0"/>
                </a:endParaRPr>
              </a:p>
            </p:txBody>
          </p:sp>
          <p:sp>
            <p:nvSpPr>
              <p:cNvPr id="25" name="Rectangle 24">
                <a:hlinkClick r:id="" action="ppaction://noaction"/>
              </p:cNvPr>
              <p:cNvSpPr/>
              <p:nvPr/>
            </p:nvSpPr>
            <p:spPr>
              <a:xfrm>
                <a:off x="9265201" y="4664384"/>
                <a:ext cx="642430" cy="57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8000" tIns="18000" rIns="18000" bIns="18000" rtlCol="0" anchor="ctr" anchorCtr="0"/>
              <a:lstStyle/>
              <a:p>
                <a:pPr algn="ctr">
                  <a:lnSpc>
                    <a:spcPct val="85000"/>
                  </a:lnSpc>
                </a:pPr>
                <a:r>
                  <a:rPr lang="el-GR" sz="800" b="1">
                    <a:solidFill>
                      <a:schemeClr val="bg1">
                        <a:lumMod val="75000"/>
                      </a:schemeClr>
                    </a:solidFill>
                    <a:latin typeface="EYInterstate" pitchFamily="2" charset="0"/>
                  </a:rPr>
                  <a:t>Η ομάδα μας</a:t>
                </a:r>
                <a:endParaRPr lang="en-US" sz="800" b="1">
                  <a:solidFill>
                    <a:schemeClr val="bg1">
                      <a:lumMod val="75000"/>
                    </a:schemeClr>
                  </a:solidFill>
                  <a:latin typeface="EYInterstate" pitchFamily="2" charset="0"/>
                </a:endParaRPr>
              </a:p>
            </p:txBody>
          </p:sp>
          <p:sp>
            <p:nvSpPr>
              <p:cNvPr id="26" name="Right Triangle 25"/>
              <p:cNvSpPr/>
              <p:nvPr/>
            </p:nvSpPr>
            <p:spPr>
              <a:xfrm flipH="1">
                <a:off x="9265200" y="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sp>
            <p:nvSpPr>
              <p:cNvPr id="27" name="Right Triangle 26"/>
              <p:cNvSpPr/>
              <p:nvPr/>
            </p:nvSpPr>
            <p:spPr>
              <a:xfrm flipH="1" flipV="1">
                <a:off x="9265200" y="6093510"/>
                <a:ext cx="640800" cy="764490"/>
              </a:xfrm>
              <a:prstGeom prst="rtTriangle">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a:solidFill>
                    <a:schemeClr val="tx1"/>
                  </a:solidFill>
                </a:endParaRPr>
              </a:p>
            </p:txBody>
          </p:sp>
          <p:cxnSp>
            <p:nvCxnSpPr>
              <p:cNvPr id="28" name="Straight Connector 27"/>
              <p:cNvCxnSpPr>
                <a:stCxn id="26" idx="4"/>
                <a:endCxn id="27" idx="4"/>
              </p:cNvCxnSpPr>
              <p:nvPr/>
            </p:nvCxnSpPr>
            <p:spPr>
              <a:xfrm>
                <a:off x="9265200" y="764490"/>
                <a:ext cx="0" cy="5329019"/>
              </a:xfrm>
              <a:prstGeom prst="line">
                <a:avLst/>
              </a:prstGeom>
              <a:ln w="9525">
                <a:solidFill>
                  <a:srgbClr val="808080"/>
                </a:solidFill>
                <a:tailEnd type="none"/>
              </a:ln>
            </p:spPr>
            <p:style>
              <a:lnRef idx="1">
                <a:schemeClr val="accent1"/>
              </a:lnRef>
              <a:fillRef idx="0">
                <a:schemeClr val="accent1"/>
              </a:fillRef>
              <a:effectRef idx="0">
                <a:schemeClr val="accent1"/>
              </a:effectRef>
              <a:fontRef idx="minor">
                <a:schemeClr val="tx1"/>
              </a:fontRef>
            </p:style>
          </p:cxnSp>
        </p:grpSp>
      </p:grpSp>
      <p:sp>
        <p:nvSpPr>
          <p:cNvPr id="29"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en-US" sz="700" b="0" i="0" u="none" strike="noStrike" kern="0" cap="none" spc="0" normalizeH="0" baseline="0">
                <a:ln>
                  <a:noFill/>
                </a:ln>
                <a:solidFill>
                  <a:srgbClr val="646464"/>
                </a:solidFill>
                <a:effectLst/>
                <a:uLnTx/>
                <a:uFillTx/>
                <a:latin typeface="+mj-lt"/>
                <a:ea typeface="+mn-ea"/>
                <a:cs typeface="+mn-cs"/>
              </a:rPr>
              <a:t>Response to Request for Support - GDPR Programme</a:t>
            </a:r>
          </a:p>
        </p:txBody>
      </p:sp>
      <p:sp>
        <p:nvSpPr>
          <p:cNvPr id="30"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0790072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16C3C-C4A8-4294-A7A7-2D07B5C347AE}"/>
              </a:ext>
            </a:extLst>
          </p:cNvPr>
          <p:cNvSpPr>
            <a:spLocks noGrp="1"/>
          </p:cNvSpPr>
          <p:nvPr>
            <p:ph type="ctrTitle"/>
          </p:nvPr>
        </p:nvSpPr>
        <p:spPr>
          <a:xfrm>
            <a:off x="1238895" y="1122363"/>
            <a:ext cx="7429500" cy="2387600"/>
          </a:xfrm>
          <a:prstGeom prst="rect">
            <a:avLst/>
          </a:prstGeom>
        </p:spPr>
        <p:txBody>
          <a:bodyPr anchor="b"/>
          <a:lstStyle>
            <a:lvl1pPr algn="ctr">
              <a:defRPr sz="4873"/>
            </a:lvl1pPr>
          </a:lstStyle>
          <a:p>
            <a:r>
              <a:rPr lang="en-US"/>
              <a:t>Click to edit Master title style</a:t>
            </a:r>
          </a:p>
        </p:txBody>
      </p:sp>
      <p:sp>
        <p:nvSpPr>
          <p:cNvPr id="3" name="Subtitle 2">
            <a:extLst>
              <a:ext uri="{FF2B5EF4-FFF2-40B4-BE49-F238E27FC236}">
                <a16:creationId xmlns:a16="http://schemas.microsoft.com/office/drawing/2014/main" id="{91F96E5B-DAED-4EF4-8C78-5035D77CD344}"/>
              </a:ext>
            </a:extLst>
          </p:cNvPr>
          <p:cNvSpPr>
            <a:spLocks noGrp="1"/>
          </p:cNvSpPr>
          <p:nvPr>
            <p:ph type="subTitle" idx="1"/>
          </p:nvPr>
        </p:nvSpPr>
        <p:spPr>
          <a:xfrm>
            <a:off x="1238895" y="3602038"/>
            <a:ext cx="7429500" cy="1655762"/>
          </a:xfrm>
          <a:prstGeom prst="rect">
            <a:avLst/>
          </a:prstGeom>
        </p:spPr>
        <p:txBody>
          <a:bodyPr/>
          <a:lstStyle>
            <a:lvl1pPr marL="0" indent="0" algn="ctr">
              <a:buNone/>
              <a:defRPr sz="1949"/>
            </a:lvl1pPr>
            <a:lvl2pPr marL="371292" indent="0" algn="ctr">
              <a:buNone/>
              <a:defRPr sz="1624"/>
            </a:lvl2pPr>
            <a:lvl3pPr marL="742584" indent="0" algn="ctr">
              <a:buNone/>
              <a:defRPr sz="1462"/>
            </a:lvl3pPr>
            <a:lvl4pPr marL="1113876" indent="0" algn="ctr">
              <a:buNone/>
              <a:defRPr sz="1299"/>
            </a:lvl4pPr>
            <a:lvl5pPr marL="1485168" indent="0" algn="ctr">
              <a:buNone/>
              <a:defRPr sz="1299"/>
            </a:lvl5pPr>
            <a:lvl6pPr marL="1856461" indent="0" algn="ctr">
              <a:buNone/>
              <a:defRPr sz="1299"/>
            </a:lvl6pPr>
            <a:lvl7pPr marL="2227753" indent="0" algn="ctr">
              <a:buNone/>
              <a:defRPr sz="1299"/>
            </a:lvl7pPr>
            <a:lvl8pPr marL="2599045" indent="0" algn="ctr">
              <a:buNone/>
              <a:defRPr sz="1299"/>
            </a:lvl8pPr>
            <a:lvl9pPr marL="2970337" indent="0" algn="ctr">
              <a:buNone/>
              <a:defRPr sz="1299"/>
            </a:lvl9pPr>
          </a:lstStyle>
          <a:p>
            <a:r>
              <a:rPr lang="en-US"/>
              <a:t>Click to edit Master subtitle style</a:t>
            </a:r>
          </a:p>
        </p:txBody>
      </p:sp>
      <p:sp>
        <p:nvSpPr>
          <p:cNvPr id="4" name="Date Placeholder 3">
            <a:extLst>
              <a:ext uri="{FF2B5EF4-FFF2-40B4-BE49-F238E27FC236}">
                <a16:creationId xmlns:a16="http://schemas.microsoft.com/office/drawing/2014/main" id="{AB18AA69-8E73-4F98-9C37-42EE0A78856C}"/>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5" name="Footer Placeholder 4">
            <a:extLst>
              <a:ext uri="{FF2B5EF4-FFF2-40B4-BE49-F238E27FC236}">
                <a16:creationId xmlns:a16="http://schemas.microsoft.com/office/drawing/2014/main" id="{1F32B694-EB10-4C02-98FA-486E73CABA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A028C3-53E5-4211-9762-030B86AD3CBF}"/>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31873824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0463-9FF7-47DB-9DC3-798D9EB3C8CE}"/>
              </a:ext>
            </a:extLst>
          </p:cNvPr>
          <p:cNvSpPr>
            <a:spLocks noGrp="1"/>
          </p:cNvSpPr>
          <p:nvPr>
            <p:ph type="title"/>
          </p:nvPr>
        </p:nvSpPr>
        <p:spPr>
          <a:xfrm>
            <a:off x="680683" y="365126"/>
            <a:ext cx="8544634"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9681793-A691-4D02-831D-80602A2FD808}"/>
              </a:ext>
            </a:extLst>
          </p:cNvPr>
          <p:cNvSpPr>
            <a:spLocks noGrp="1"/>
          </p:cNvSpPr>
          <p:nvPr>
            <p:ph idx="1"/>
          </p:nvPr>
        </p:nvSpPr>
        <p:spPr>
          <a:xfrm>
            <a:off x="680683" y="1825625"/>
            <a:ext cx="8544634"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491B60-A6C8-45B8-85C0-0599C77DC28B}"/>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5" name="Footer Placeholder 4">
            <a:extLst>
              <a:ext uri="{FF2B5EF4-FFF2-40B4-BE49-F238E27FC236}">
                <a16:creationId xmlns:a16="http://schemas.microsoft.com/office/drawing/2014/main" id="{B07B86D0-479E-4592-BB01-A18716B018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F30C93-F800-4C3D-BEBA-1F20329DFFA4}"/>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1223036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ustom Layout_No Body">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cxnSp>
        <p:nvCxnSpPr>
          <p:cNvPr id="12" name="Straight Connector 11"/>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 Box 4">
            <a:extLst>
              <a:ext uri="{FF2B5EF4-FFF2-40B4-BE49-F238E27FC236}">
                <a16:creationId xmlns:a16="http://schemas.microsoft.com/office/drawing/2014/main" id="{64717919-D629-404D-BD34-9578ED592429}"/>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noProof="0">
                <a:ln>
                  <a:noFill/>
                </a:ln>
                <a:solidFill>
                  <a:srgbClr val="646464"/>
                </a:solidFill>
                <a:effectLst/>
                <a:uLnTx/>
                <a:uFillTx/>
                <a:latin typeface="+mj-lt"/>
              </a:rPr>
              <a:t>Poverljivo</a:t>
            </a:r>
            <a:endParaRPr kumimoji="0" lang="en-IN" sz="700" b="0" i="0" u="none" strike="noStrike" kern="0" cap="none" spc="0" normalizeH="0" baseline="0" noProof="0">
              <a:ln>
                <a:noFill/>
              </a:ln>
              <a:solidFill>
                <a:srgbClr val="646464"/>
              </a:solidFill>
              <a:effectLst/>
              <a:uLnTx/>
              <a:uFillTx/>
              <a:latin typeface="+mj-lt"/>
            </a:endParaRPr>
          </a:p>
        </p:txBody>
      </p:sp>
      <p:sp>
        <p:nvSpPr>
          <p:cNvPr id="17" name="Text Box 4">
            <a:extLst>
              <a:ext uri="{FF2B5EF4-FFF2-40B4-BE49-F238E27FC236}">
                <a16:creationId xmlns:a16="http://schemas.microsoft.com/office/drawing/2014/main" id="{18718EBC-2DBB-4476-BD25-9C3B7FC39A63}"/>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a:ln>
                  <a:noFill/>
                </a:ln>
                <a:solidFill>
                  <a:srgbClr val="646464"/>
                </a:solidFill>
                <a:effectLst/>
                <a:uLnTx/>
                <a:uFillTx/>
                <a:latin typeface="+mn-lt"/>
                <a:ea typeface="+mn-ea"/>
                <a:cs typeface="+mn-cs"/>
              </a:rPr>
              <a:t>Mere zaštite IKT sistema od posebnog značaja</a:t>
            </a:r>
            <a:endParaRPr kumimoji="0" lang="en-US" sz="700" b="0" i="0" u="none" strike="noStrike" kern="0" cap="none" spc="0" normalizeH="0" baseline="0">
              <a:ln>
                <a:noFill/>
              </a:ln>
              <a:solidFill>
                <a:srgbClr val="646464"/>
              </a:solidFill>
              <a:effectLst/>
              <a:uLnTx/>
              <a:uFillTx/>
              <a:latin typeface="+mn-lt"/>
              <a:ea typeface="+mn-ea"/>
              <a:cs typeface="+mn-cs"/>
            </a:endParaRPr>
          </a:p>
        </p:txBody>
      </p:sp>
      <p:pic>
        <p:nvPicPr>
          <p:cNvPr id="18" name="Picture 17">
            <a:extLst>
              <a:ext uri="{FF2B5EF4-FFF2-40B4-BE49-F238E27FC236}">
                <a16:creationId xmlns:a16="http://schemas.microsoft.com/office/drawing/2014/main" id="{8EBC97F4-B4C4-4408-950A-5A31861CF5E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7" y="6473496"/>
            <a:ext cx="319115" cy="326358"/>
          </a:xfrm>
          <a:prstGeom prst="rect">
            <a:avLst/>
          </a:prstGeom>
        </p:spPr>
      </p:pic>
    </p:spTree>
    <p:extLst>
      <p:ext uri="{BB962C8B-B14F-4D97-AF65-F5344CB8AC3E}">
        <p14:creationId xmlns:p14="http://schemas.microsoft.com/office/powerpoint/2010/main" val="6187750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4A994-6B08-4ACE-9DB1-60FD2DA59A65}"/>
              </a:ext>
            </a:extLst>
          </p:cNvPr>
          <p:cNvSpPr>
            <a:spLocks noGrp="1"/>
          </p:cNvSpPr>
          <p:nvPr>
            <p:ph type="title"/>
          </p:nvPr>
        </p:nvSpPr>
        <p:spPr>
          <a:xfrm>
            <a:off x="675526" y="1709739"/>
            <a:ext cx="8544634" cy="2852737"/>
          </a:xfrm>
          <a:prstGeom prst="rect">
            <a:avLst/>
          </a:prstGeom>
        </p:spPr>
        <p:txBody>
          <a:bodyPr anchor="b"/>
          <a:lstStyle>
            <a:lvl1pPr>
              <a:defRPr sz="4873"/>
            </a:lvl1pPr>
          </a:lstStyle>
          <a:p>
            <a:r>
              <a:rPr lang="en-US"/>
              <a:t>Click to edit Master title style</a:t>
            </a:r>
          </a:p>
        </p:txBody>
      </p:sp>
      <p:sp>
        <p:nvSpPr>
          <p:cNvPr id="3" name="Text Placeholder 2">
            <a:extLst>
              <a:ext uri="{FF2B5EF4-FFF2-40B4-BE49-F238E27FC236}">
                <a16:creationId xmlns:a16="http://schemas.microsoft.com/office/drawing/2014/main" id="{8B0D135A-911F-4397-8188-63AD4E3F80DA}"/>
              </a:ext>
            </a:extLst>
          </p:cNvPr>
          <p:cNvSpPr>
            <a:spLocks noGrp="1"/>
          </p:cNvSpPr>
          <p:nvPr>
            <p:ph type="body" idx="1"/>
          </p:nvPr>
        </p:nvSpPr>
        <p:spPr>
          <a:xfrm>
            <a:off x="675526" y="4589464"/>
            <a:ext cx="8544634" cy="1500187"/>
          </a:xfrm>
          <a:prstGeom prst="rect">
            <a:avLst/>
          </a:prstGeom>
        </p:spPr>
        <p:txBody>
          <a:bodyPr/>
          <a:lstStyle>
            <a:lvl1pPr marL="0" indent="0">
              <a:buNone/>
              <a:defRPr sz="1949">
                <a:solidFill>
                  <a:schemeClr val="tx1">
                    <a:tint val="75000"/>
                  </a:schemeClr>
                </a:solidFill>
              </a:defRPr>
            </a:lvl1pPr>
            <a:lvl2pPr marL="371292" indent="0">
              <a:buNone/>
              <a:defRPr sz="1624">
                <a:solidFill>
                  <a:schemeClr val="tx1">
                    <a:tint val="75000"/>
                  </a:schemeClr>
                </a:solidFill>
              </a:defRPr>
            </a:lvl2pPr>
            <a:lvl3pPr marL="742584" indent="0">
              <a:buNone/>
              <a:defRPr sz="1462">
                <a:solidFill>
                  <a:schemeClr val="tx1">
                    <a:tint val="75000"/>
                  </a:schemeClr>
                </a:solidFill>
              </a:defRPr>
            </a:lvl3pPr>
            <a:lvl4pPr marL="1113876" indent="0">
              <a:buNone/>
              <a:defRPr sz="1299">
                <a:solidFill>
                  <a:schemeClr val="tx1">
                    <a:tint val="75000"/>
                  </a:schemeClr>
                </a:solidFill>
              </a:defRPr>
            </a:lvl4pPr>
            <a:lvl5pPr marL="1485168" indent="0">
              <a:buNone/>
              <a:defRPr sz="1299">
                <a:solidFill>
                  <a:schemeClr val="tx1">
                    <a:tint val="75000"/>
                  </a:schemeClr>
                </a:solidFill>
              </a:defRPr>
            </a:lvl5pPr>
            <a:lvl6pPr marL="1856461" indent="0">
              <a:buNone/>
              <a:defRPr sz="1299">
                <a:solidFill>
                  <a:schemeClr val="tx1">
                    <a:tint val="75000"/>
                  </a:schemeClr>
                </a:solidFill>
              </a:defRPr>
            </a:lvl6pPr>
            <a:lvl7pPr marL="2227753" indent="0">
              <a:buNone/>
              <a:defRPr sz="1299">
                <a:solidFill>
                  <a:schemeClr val="tx1">
                    <a:tint val="75000"/>
                  </a:schemeClr>
                </a:solidFill>
              </a:defRPr>
            </a:lvl7pPr>
            <a:lvl8pPr marL="2599045" indent="0">
              <a:buNone/>
              <a:defRPr sz="1299">
                <a:solidFill>
                  <a:schemeClr val="tx1">
                    <a:tint val="75000"/>
                  </a:schemeClr>
                </a:solidFill>
              </a:defRPr>
            </a:lvl8pPr>
            <a:lvl9pPr marL="2970337" indent="0">
              <a:buNone/>
              <a:defRPr sz="1299">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65046A-A0BF-425C-90DE-4B4A554F322B}"/>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5" name="Footer Placeholder 4">
            <a:extLst>
              <a:ext uri="{FF2B5EF4-FFF2-40B4-BE49-F238E27FC236}">
                <a16:creationId xmlns:a16="http://schemas.microsoft.com/office/drawing/2014/main" id="{EBD20D71-8CD7-4768-8713-C35CC57574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F39CE8-E355-41B9-9683-DA9903D744D9}"/>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28307409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38903-9A24-437C-B13E-140A06C58A57}"/>
              </a:ext>
            </a:extLst>
          </p:cNvPr>
          <p:cNvSpPr>
            <a:spLocks noGrp="1"/>
          </p:cNvSpPr>
          <p:nvPr>
            <p:ph type="title"/>
          </p:nvPr>
        </p:nvSpPr>
        <p:spPr>
          <a:xfrm>
            <a:off x="680683" y="365126"/>
            <a:ext cx="8544634"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46D4849-D9A8-4EAE-81D9-7112987DB720}"/>
              </a:ext>
            </a:extLst>
          </p:cNvPr>
          <p:cNvSpPr>
            <a:spLocks noGrp="1"/>
          </p:cNvSpPr>
          <p:nvPr>
            <p:ph sz="half" idx="1"/>
          </p:nvPr>
        </p:nvSpPr>
        <p:spPr>
          <a:xfrm>
            <a:off x="680683" y="1825625"/>
            <a:ext cx="4210437"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C8D2924-D884-435D-8931-0FD01644D420}"/>
              </a:ext>
            </a:extLst>
          </p:cNvPr>
          <p:cNvSpPr>
            <a:spLocks noGrp="1"/>
          </p:cNvSpPr>
          <p:nvPr>
            <p:ph sz="half" idx="2"/>
          </p:nvPr>
        </p:nvSpPr>
        <p:spPr>
          <a:xfrm>
            <a:off x="5014881" y="1825625"/>
            <a:ext cx="4210437"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06C155-6FBD-48D6-AE54-FC5653AB0D1A}"/>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6" name="Footer Placeholder 5">
            <a:extLst>
              <a:ext uri="{FF2B5EF4-FFF2-40B4-BE49-F238E27FC236}">
                <a16:creationId xmlns:a16="http://schemas.microsoft.com/office/drawing/2014/main" id="{7231531C-23EC-4084-BEAA-2A5D3213CB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C65DEF-9DB0-42A0-BF6D-0C20F81929F1}"/>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12142064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E565-5682-4D0E-A738-033B71202A06}"/>
              </a:ext>
            </a:extLst>
          </p:cNvPr>
          <p:cNvSpPr>
            <a:spLocks noGrp="1"/>
          </p:cNvSpPr>
          <p:nvPr>
            <p:ph type="title"/>
          </p:nvPr>
        </p:nvSpPr>
        <p:spPr>
          <a:xfrm>
            <a:off x="681973" y="365126"/>
            <a:ext cx="8544634"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85709E5C-4747-42D6-9771-8562558275CF}"/>
              </a:ext>
            </a:extLst>
          </p:cNvPr>
          <p:cNvSpPr>
            <a:spLocks noGrp="1"/>
          </p:cNvSpPr>
          <p:nvPr>
            <p:ph type="body" idx="1"/>
          </p:nvPr>
        </p:nvSpPr>
        <p:spPr>
          <a:xfrm>
            <a:off x="681972" y="1681163"/>
            <a:ext cx="4191099" cy="823912"/>
          </a:xfrm>
          <a:prstGeom prst="rect">
            <a:avLst/>
          </a:prstGeom>
        </p:spPr>
        <p:txBody>
          <a:bodyPr anchor="b"/>
          <a:lstStyle>
            <a:lvl1pPr marL="0" indent="0">
              <a:buNone/>
              <a:defRPr sz="1949" b="1"/>
            </a:lvl1pPr>
            <a:lvl2pPr marL="371292" indent="0">
              <a:buNone/>
              <a:defRPr sz="1624" b="1"/>
            </a:lvl2pPr>
            <a:lvl3pPr marL="742584" indent="0">
              <a:buNone/>
              <a:defRPr sz="1462" b="1"/>
            </a:lvl3pPr>
            <a:lvl4pPr marL="1113876" indent="0">
              <a:buNone/>
              <a:defRPr sz="1299" b="1"/>
            </a:lvl4pPr>
            <a:lvl5pPr marL="1485168" indent="0">
              <a:buNone/>
              <a:defRPr sz="1299" b="1"/>
            </a:lvl5pPr>
            <a:lvl6pPr marL="1856461" indent="0">
              <a:buNone/>
              <a:defRPr sz="1299" b="1"/>
            </a:lvl6pPr>
            <a:lvl7pPr marL="2227753" indent="0">
              <a:buNone/>
              <a:defRPr sz="1299" b="1"/>
            </a:lvl7pPr>
            <a:lvl8pPr marL="2599045" indent="0">
              <a:buNone/>
              <a:defRPr sz="1299" b="1"/>
            </a:lvl8pPr>
            <a:lvl9pPr marL="2970337" indent="0">
              <a:buNone/>
              <a:defRPr sz="1299" b="1"/>
            </a:lvl9pPr>
          </a:lstStyle>
          <a:p>
            <a:pPr lvl="0"/>
            <a:r>
              <a:rPr lang="en-US"/>
              <a:t>Edit Master text styles</a:t>
            </a:r>
          </a:p>
        </p:txBody>
      </p:sp>
      <p:sp>
        <p:nvSpPr>
          <p:cNvPr id="4" name="Content Placeholder 3">
            <a:extLst>
              <a:ext uri="{FF2B5EF4-FFF2-40B4-BE49-F238E27FC236}">
                <a16:creationId xmlns:a16="http://schemas.microsoft.com/office/drawing/2014/main" id="{CA7D19A0-0430-47B1-B973-D3BB626D2D61}"/>
              </a:ext>
            </a:extLst>
          </p:cNvPr>
          <p:cNvSpPr>
            <a:spLocks noGrp="1"/>
          </p:cNvSpPr>
          <p:nvPr>
            <p:ph sz="half" idx="2"/>
          </p:nvPr>
        </p:nvSpPr>
        <p:spPr>
          <a:xfrm>
            <a:off x="681972" y="2505075"/>
            <a:ext cx="4191099"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4F62A2-1160-4DBD-BE94-28ABDFCF8045}"/>
              </a:ext>
            </a:extLst>
          </p:cNvPr>
          <p:cNvSpPr>
            <a:spLocks noGrp="1"/>
          </p:cNvSpPr>
          <p:nvPr>
            <p:ph type="body" sz="quarter" idx="3"/>
          </p:nvPr>
        </p:nvSpPr>
        <p:spPr>
          <a:xfrm>
            <a:off x="5014881" y="1681163"/>
            <a:ext cx="4211726" cy="823912"/>
          </a:xfrm>
          <a:prstGeom prst="rect">
            <a:avLst/>
          </a:prstGeom>
        </p:spPr>
        <p:txBody>
          <a:bodyPr anchor="b"/>
          <a:lstStyle>
            <a:lvl1pPr marL="0" indent="0">
              <a:buNone/>
              <a:defRPr sz="1949" b="1"/>
            </a:lvl1pPr>
            <a:lvl2pPr marL="371292" indent="0">
              <a:buNone/>
              <a:defRPr sz="1624" b="1"/>
            </a:lvl2pPr>
            <a:lvl3pPr marL="742584" indent="0">
              <a:buNone/>
              <a:defRPr sz="1462" b="1"/>
            </a:lvl3pPr>
            <a:lvl4pPr marL="1113876" indent="0">
              <a:buNone/>
              <a:defRPr sz="1299" b="1"/>
            </a:lvl4pPr>
            <a:lvl5pPr marL="1485168" indent="0">
              <a:buNone/>
              <a:defRPr sz="1299" b="1"/>
            </a:lvl5pPr>
            <a:lvl6pPr marL="1856461" indent="0">
              <a:buNone/>
              <a:defRPr sz="1299" b="1"/>
            </a:lvl6pPr>
            <a:lvl7pPr marL="2227753" indent="0">
              <a:buNone/>
              <a:defRPr sz="1299" b="1"/>
            </a:lvl7pPr>
            <a:lvl8pPr marL="2599045" indent="0">
              <a:buNone/>
              <a:defRPr sz="1299" b="1"/>
            </a:lvl8pPr>
            <a:lvl9pPr marL="2970337" indent="0">
              <a:buNone/>
              <a:defRPr sz="1299" b="1"/>
            </a:lvl9pPr>
          </a:lstStyle>
          <a:p>
            <a:pPr lvl="0"/>
            <a:r>
              <a:rPr lang="en-US"/>
              <a:t>Edit Master text styles</a:t>
            </a:r>
          </a:p>
        </p:txBody>
      </p:sp>
      <p:sp>
        <p:nvSpPr>
          <p:cNvPr id="6" name="Content Placeholder 5">
            <a:extLst>
              <a:ext uri="{FF2B5EF4-FFF2-40B4-BE49-F238E27FC236}">
                <a16:creationId xmlns:a16="http://schemas.microsoft.com/office/drawing/2014/main" id="{22A9B33D-DA00-428A-A9AB-76004B43486C}"/>
              </a:ext>
            </a:extLst>
          </p:cNvPr>
          <p:cNvSpPr>
            <a:spLocks noGrp="1"/>
          </p:cNvSpPr>
          <p:nvPr>
            <p:ph sz="quarter" idx="4"/>
          </p:nvPr>
        </p:nvSpPr>
        <p:spPr>
          <a:xfrm>
            <a:off x="5014881" y="2505075"/>
            <a:ext cx="4211726"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EA02D2-4690-4399-8602-011441EE85F1}"/>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8" name="Footer Placeholder 7">
            <a:extLst>
              <a:ext uri="{FF2B5EF4-FFF2-40B4-BE49-F238E27FC236}">
                <a16:creationId xmlns:a16="http://schemas.microsoft.com/office/drawing/2014/main" id="{67DD8E88-CD4D-4743-A845-6AB3ADDEEC7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AC3702-DCE3-407E-B2F2-232773720DB8}"/>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10629158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A9767-8B4F-4A68-A64A-25ED33282FC6}"/>
              </a:ext>
            </a:extLst>
          </p:cNvPr>
          <p:cNvSpPr>
            <a:spLocks noGrp="1"/>
          </p:cNvSpPr>
          <p:nvPr>
            <p:ph type="title"/>
          </p:nvPr>
        </p:nvSpPr>
        <p:spPr>
          <a:xfrm>
            <a:off x="680683" y="365126"/>
            <a:ext cx="8544634"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3D0471D-E786-4FCF-A6FC-8CAB5E64279B}"/>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4" name="Footer Placeholder 3">
            <a:extLst>
              <a:ext uri="{FF2B5EF4-FFF2-40B4-BE49-F238E27FC236}">
                <a16:creationId xmlns:a16="http://schemas.microsoft.com/office/drawing/2014/main" id="{C93A3742-2C39-42B4-9640-23D837F59B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A68BE-4D73-4746-A01A-E75F8FEE729A}"/>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3377030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8E2C15-08EE-401E-80F1-D73D92742158}"/>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3" name="Footer Placeholder 2">
            <a:extLst>
              <a:ext uri="{FF2B5EF4-FFF2-40B4-BE49-F238E27FC236}">
                <a16:creationId xmlns:a16="http://schemas.microsoft.com/office/drawing/2014/main" id="{331FB70F-039E-4C77-8BAA-A2AA4A41E0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B6CF03-E0A7-4AE6-93A1-69F4B1015643}"/>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34560641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332C6-DD3F-4152-BC7D-CEEF29EA7BF5}"/>
              </a:ext>
            </a:extLst>
          </p:cNvPr>
          <p:cNvSpPr>
            <a:spLocks noGrp="1"/>
          </p:cNvSpPr>
          <p:nvPr>
            <p:ph type="title"/>
          </p:nvPr>
        </p:nvSpPr>
        <p:spPr>
          <a:xfrm>
            <a:off x="681972" y="457200"/>
            <a:ext cx="3195858" cy="1600200"/>
          </a:xfrm>
          <a:prstGeom prst="rect">
            <a:avLst/>
          </a:prstGeom>
        </p:spPr>
        <p:txBody>
          <a:bodyPr anchor="b"/>
          <a:lstStyle>
            <a:lvl1pPr>
              <a:defRPr sz="2599"/>
            </a:lvl1pPr>
          </a:lstStyle>
          <a:p>
            <a:r>
              <a:rPr lang="en-US"/>
              <a:t>Click to edit Master title style</a:t>
            </a:r>
          </a:p>
        </p:txBody>
      </p:sp>
      <p:sp>
        <p:nvSpPr>
          <p:cNvPr id="3" name="Content Placeholder 2">
            <a:extLst>
              <a:ext uri="{FF2B5EF4-FFF2-40B4-BE49-F238E27FC236}">
                <a16:creationId xmlns:a16="http://schemas.microsoft.com/office/drawing/2014/main" id="{5DE0501A-852B-43F7-BD71-63A34ADBBB0E}"/>
              </a:ext>
            </a:extLst>
          </p:cNvPr>
          <p:cNvSpPr>
            <a:spLocks noGrp="1"/>
          </p:cNvSpPr>
          <p:nvPr>
            <p:ph idx="1"/>
          </p:nvPr>
        </p:nvSpPr>
        <p:spPr>
          <a:xfrm>
            <a:off x="4211727" y="987426"/>
            <a:ext cx="5014880" cy="4873625"/>
          </a:xfrm>
          <a:prstGeom prst="rect">
            <a:avLst/>
          </a:prstGeom>
        </p:spPr>
        <p:txBody>
          <a:bodyPr/>
          <a:lstStyle>
            <a:lvl1pPr>
              <a:defRPr sz="2599"/>
            </a:lvl1pPr>
            <a:lvl2pPr>
              <a:defRPr sz="2274"/>
            </a:lvl2pPr>
            <a:lvl3pPr>
              <a:defRPr sz="1949"/>
            </a:lvl3pPr>
            <a:lvl4pPr>
              <a:defRPr sz="1624"/>
            </a:lvl4pPr>
            <a:lvl5pPr>
              <a:defRPr sz="1624"/>
            </a:lvl5pPr>
            <a:lvl6pPr>
              <a:defRPr sz="1624"/>
            </a:lvl6pPr>
            <a:lvl7pPr>
              <a:defRPr sz="1624"/>
            </a:lvl7pPr>
            <a:lvl8pPr>
              <a:defRPr sz="1624"/>
            </a:lvl8pPr>
            <a:lvl9pPr>
              <a:defRPr sz="1624"/>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BC86B6-1E32-40DB-94E0-A0FB93A2D3F4}"/>
              </a:ext>
            </a:extLst>
          </p:cNvPr>
          <p:cNvSpPr>
            <a:spLocks noGrp="1"/>
          </p:cNvSpPr>
          <p:nvPr>
            <p:ph type="body" sz="half" idx="2"/>
          </p:nvPr>
        </p:nvSpPr>
        <p:spPr>
          <a:xfrm>
            <a:off x="681972" y="2057400"/>
            <a:ext cx="3195858" cy="3811588"/>
          </a:xfrm>
          <a:prstGeom prst="rect">
            <a:avLst/>
          </a:prstGeom>
        </p:spPr>
        <p:txBody>
          <a:bodyPr/>
          <a:lstStyle>
            <a:lvl1pPr marL="0" indent="0">
              <a:buNone/>
              <a:defRPr sz="1299"/>
            </a:lvl1pPr>
            <a:lvl2pPr marL="371292" indent="0">
              <a:buNone/>
              <a:defRPr sz="1137"/>
            </a:lvl2pPr>
            <a:lvl3pPr marL="742584" indent="0">
              <a:buNone/>
              <a:defRPr sz="975"/>
            </a:lvl3pPr>
            <a:lvl4pPr marL="1113876" indent="0">
              <a:buNone/>
              <a:defRPr sz="812"/>
            </a:lvl4pPr>
            <a:lvl5pPr marL="1485168" indent="0">
              <a:buNone/>
              <a:defRPr sz="812"/>
            </a:lvl5pPr>
            <a:lvl6pPr marL="1856461" indent="0">
              <a:buNone/>
              <a:defRPr sz="812"/>
            </a:lvl6pPr>
            <a:lvl7pPr marL="2227753" indent="0">
              <a:buNone/>
              <a:defRPr sz="812"/>
            </a:lvl7pPr>
            <a:lvl8pPr marL="2599045" indent="0">
              <a:buNone/>
              <a:defRPr sz="812"/>
            </a:lvl8pPr>
            <a:lvl9pPr marL="2970337" indent="0">
              <a:buNone/>
              <a:defRPr sz="812"/>
            </a:lvl9pPr>
          </a:lstStyle>
          <a:p>
            <a:pPr lvl="0"/>
            <a:r>
              <a:rPr lang="en-US"/>
              <a:t>Edit Master text styles</a:t>
            </a:r>
          </a:p>
        </p:txBody>
      </p:sp>
      <p:sp>
        <p:nvSpPr>
          <p:cNvPr id="5" name="Date Placeholder 4">
            <a:extLst>
              <a:ext uri="{FF2B5EF4-FFF2-40B4-BE49-F238E27FC236}">
                <a16:creationId xmlns:a16="http://schemas.microsoft.com/office/drawing/2014/main" id="{3E52C6B7-8F02-4E2A-84C0-9835BB13BB32}"/>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6" name="Footer Placeholder 5">
            <a:extLst>
              <a:ext uri="{FF2B5EF4-FFF2-40B4-BE49-F238E27FC236}">
                <a16:creationId xmlns:a16="http://schemas.microsoft.com/office/drawing/2014/main" id="{9F30B97A-B498-4928-B184-38B0676BD8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A961DB-1422-491D-B726-16BAE2976D06}"/>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32576313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3AE4C-D031-4019-8B15-589F7B2FF01F}"/>
              </a:ext>
            </a:extLst>
          </p:cNvPr>
          <p:cNvSpPr>
            <a:spLocks noGrp="1"/>
          </p:cNvSpPr>
          <p:nvPr>
            <p:ph type="title"/>
          </p:nvPr>
        </p:nvSpPr>
        <p:spPr>
          <a:xfrm>
            <a:off x="681972" y="457200"/>
            <a:ext cx="3195858" cy="1600200"/>
          </a:xfrm>
          <a:prstGeom prst="rect">
            <a:avLst/>
          </a:prstGeom>
        </p:spPr>
        <p:txBody>
          <a:bodyPr anchor="b"/>
          <a:lstStyle>
            <a:lvl1pPr>
              <a:defRPr sz="2599"/>
            </a:lvl1pPr>
          </a:lstStyle>
          <a:p>
            <a:r>
              <a:rPr lang="en-US"/>
              <a:t>Click to edit Master title style</a:t>
            </a:r>
          </a:p>
        </p:txBody>
      </p:sp>
      <p:sp>
        <p:nvSpPr>
          <p:cNvPr id="3" name="Picture Placeholder 2">
            <a:extLst>
              <a:ext uri="{FF2B5EF4-FFF2-40B4-BE49-F238E27FC236}">
                <a16:creationId xmlns:a16="http://schemas.microsoft.com/office/drawing/2014/main" id="{24E053E1-FB17-45BB-8E1E-8D207F0E3EF7}"/>
              </a:ext>
            </a:extLst>
          </p:cNvPr>
          <p:cNvSpPr>
            <a:spLocks noGrp="1"/>
          </p:cNvSpPr>
          <p:nvPr>
            <p:ph type="pic" idx="1"/>
          </p:nvPr>
        </p:nvSpPr>
        <p:spPr>
          <a:xfrm>
            <a:off x="4211727" y="987426"/>
            <a:ext cx="5014880" cy="4873625"/>
          </a:xfrm>
          <a:prstGeom prst="rect">
            <a:avLst/>
          </a:prstGeom>
        </p:spPr>
        <p:txBody>
          <a:bodyPr/>
          <a:lstStyle>
            <a:lvl1pPr marL="0" indent="0">
              <a:buNone/>
              <a:defRPr sz="2599"/>
            </a:lvl1pPr>
            <a:lvl2pPr marL="371292" indent="0">
              <a:buNone/>
              <a:defRPr sz="2274"/>
            </a:lvl2pPr>
            <a:lvl3pPr marL="742584" indent="0">
              <a:buNone/>
              <a:defRPr sz="1949"/>
            </a:lvl3pPr>
            <a:lvl4pPr marL="1113876" indent="0">
              <a:buNone/>
              <a:defRPr sz="1624"/>
            </a:lvl4pPr>
            <a:lvl5pPr marL="1485168" indent="0">
              <a:buNone/>
              <a:defRPr sz="1624"/>
            </a:lvl5pPr>
            <a:lvl6pPr marL="1856461" indent="0">
              <a:buNone/>
              <a:defRPr sz="1624"/>
            </a:lvl6pPr>
            <a:lvl7pPr marL="2227753" indent="0">
              <a:buNone/>
              <a:defRPr sz="1624"/>
            </a:lvl7pPr>
            <a:lvl8pPr marL="2599045" indent="0">
              <a:buNone/>
              <a:defRPr sz="1624"/>
            </a:lvl8pPr>
            <a:lvl9pPr marL="2970337" indent="0">
              <a:buNone/>
              <a:defRPr sz="1624"/>
            </a:lvl9pPr>
          </a:lstStyle>
          <a:p>
            <a:endParaRPr lang="en-US"/>
          </a:p>
        </p:txBody>
      </p:sp>
      <p:sp>
        <p:nvSpPr>
          <p:cNvPr id="4" name="Text Placeholder 3">
            <a:extLst>
              <a:ext uri="{FF2B5EF4-FFF2-40B4-BE49-F238E27FC236}">
                <a16:creationId xmlns:a16="http://schemas.microsoft.com/office/drawing/2014/main" id="{E171D10A-DC41-480F-8269-38764E46A018}"/>
              </a:ext>
            </a:extLst>
          </p:cNvPr>
          <p:cNvSpPr>
            <a:spLocks noGrp="1"/>
          </p:cNvSpPr>
          <p:nvPr>
            <p:ph type="body" sz="half" idx="2"/>
          </p:nvPr>
        </p:nvSpPr>
        <p:spPr>
          <a:xfrm>
            <a:off x="681972" y="2057400"/>
            <a:ext cx="3195858" cy="3811588"/>
          </a:xfrm>
          <a:prstGeom prst="rect">
            <a:avLst/>
          </a:prstGeom>
        </p:spPr>
        <p:txBody>
          <a:bodyPr/>
          <a:lstStyle>
            <a:lvl1pPr marL="0" indent="0">
              <a:buNone/>
              <a:defRPr sz="1299"/>
            </a:lvl1pPr>
            <a:lvl2pPr marL="371292" indent="0">
              <a:buNone/>
              <a:defRPr sz="1137"/>
            </a:lvl2pPr>
            <a:lvl3pPr marL="742584" indent="0">
              <a:buNone/>
              <a:defRPr sz="975"/>
            </a:lvl3pPr>
            <a:lvl4pPr marL="1113876" indent="0">
              <a:buNone/>
              <a:defRPr sz="812"/>
            </a:lvl4pPr>
            <a:lvl5pPr marL="1485168" indent="0">
              <a:buNone/>
              <a:defRPr sz="812"/>
            </a:lvl5pPr>
            <a:lvl6pPr marL="1856461" indent="0">
              <a:buNone/>
              <a:defRPr sz="812"/>
            </a:lvl6pPr>
            <a:lvl7pPr marL="2227753" indent="0">
              <a:buNone/>
              <a:defRPr sz="812"/>
            </a:lvl7pPr>
            <a:lvl8pPr marL="2599045" indent="0">
              <a:buNone/>
              <a:defRPr sz="812"/>
            </a:lvl8pPr>
            <a:lvl9pPr marL="2970337" indent="0">
              <a:buNone/>
              <a:defRPr sz="812"/>
            </a:lvl9pPr>
          </a:lstStyle>
          <a:p>
            <a:pPr lvl="0"/>
            <a:r>
              <a:rPr lang="en-US"/>
              <a:t>Edit Master text styles</a:t>
            </a:r>
          </a:p>
        </p:txBody>
      </p:sp>
      <p:sp>
        <p:nvSpPr>
          <p:cNvPr id="5" name="Date Placeholder 4">
            <a:extLst>
              <a:ext uri="{FF2B5EF4-FFF2-40B4-BE49-F238E27FC236}">
                <a16:creationId xmlns:a16="http://schemas.microsoft.com/office/drawing/2014/main" id="{68A1B12F-1625-40F5-AF7A-1AAFD8B44B7C}"/>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6" name="Footer Placeholder 5">
            <a:extLst>
              <a:ext uri="{FF2B5EF4-FFF2-40B4-BE49-F238E27FC236}">
                <a16:creationId xmlns:a16="http://schemas.microsoft.com/office/drawing/2014/main" id="{FD9896CA-FD08-46BB-B993-412E4769FA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C728E9-D3A1-4FF2-B362-DB6976810FCE}"/>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114352379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A7C3B-F77D-4ACB-BB07-119F88649F4B}"/>
              </a:ext>
            </a:extLst>
          </p:cNvPr>
          <p:cNvSpPr>
            <a:spLocks noGrp="1"/>
          </p:cNvSpPr>
          <p:nvPr>
            <p:ph type="title"/>
          </p:nvPr>
        </p:nvSpPr>
        <p:spPr>
          <a:xfrm>
            <a:off x="680683" y="365126"/>
            <a:ext cx="8544634"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5514766-F9A7-4B99-881E-B224A0E013D2}"/>
              </a:ext>
            </a:extLst>
          </p:cNvPr>
          <p:cNvSpPr>
            <a:spLocks noGrp="1"/>
          </p:cNvSpPr>
          <p:nvPr>
            <p:ph type="body" orient="vert" idx="1"/>
          </p:nvPr>
        </p:nvSpPr>
        <p:spPr>
          <a:xfrm>
            <a:off x="680683" y="1825625"/>
            <a:ext cx="8544634"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953DB8-3707-4297-9DB5-3ADDA1FF01E2}"/>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5" name="Footer Placeholder 4">
            <a:extLst>
              <a:ext uri="{FF2B5EF4-FFF2-40B4-BE49-F238E27FC236}">
                <a16:creationId xmlns:a16="http://schemas.microsoft.com/office/drawing/2014/main" id="{82B4DB78-08B9-4AC7-9B98-0EEBE2E108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8E9321-D1E2-44FB-A976-C5BB03B3993E}"/>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10741767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DC3A7B-EAC9-47A5-A993-4FFB65C1FEEE}"/>
              </a:ext>
            </a:extLst>
          </p:cNvPr>
          <p:cNvSpPr>
            <a:spLocks noGrp="1"/>
          </p:cNvSpPr>
          <p:nvPr>
            <p:ph type="title" orient="vert"/>
          </p:nvPr>
        </p:nvSpPr>
        <p:spPr>
          <a:xfrm>
            <a:off x="7089159" y="365125"/>
            <a:ext cx="2136158"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B2B333-20EE-4FDB-9AA8-17DFD293375B}"/>
              </a:ext>
            </a:extLst>
          </p:cNvPr>
          <p:cNvSpPr>
            <a:spLocks noGrp="1"/>
          </p:cNvSpPr>
          <p:nvPr>
            <p:ph type="body" orient="vert" idx="1"/>
          </p:nvPr>
        </p:nvSpPr>
        <p:spPr>
          <a:xfrm>
            <a:off x="680684" y="365125"/>
            <a:ext cx="628471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E04F59-B8BC-4B1B-92C3-211D1C1647D6}"/>
              </a:ext>
            </a:extLst>
          </p:cNvPr>
          <p:cNvSpPr>
            <a:spLocks noGrp="1"/>
          </p:cNvSpPr>
          <p:nvPr>
            <p:ph type="dt" sz="half" idx="10"/>
          </p:nvPr>
        </p:nvSpPr>
        <p:spPr>
          <a:xfrm>
            <a:off x="680683" y="6356351"/>
            <a:ext cx="2228979" cy="365125"/>
          </a:xfrm>
          <a:prstGeom prst="rect">
            <a:avLst/>
          </a:prstGeom>
        </p:spPr>
        <p:txBody>
          <a:bodyPr/>
          <a:lstStyle/>
          <a:p>
            <a:fld id="{874C69CE-01A1-40A6-9D74-D277800AD6A3}" type="datetimeFigureOut">
              <a:rPr lang="en-US" smtClean="0"/>
              <a:t>2/11/2025</a:t>
            </a:fld>
            <a:endParaRPr lang="en-US"/>
          </a:p>
        </p:txBody>
      </p:sp>
      <p:sp>
        <p:nvSpPr>
          <p:cNvPr id="5" name="Footer Placeholder 4">
            <a:extLst>
              <a:ext uri="{FF2B5EF4-FFF2-40B4-BE49-F238E27FC236}">
                <a16:creationId xmlns:a16="http://schemas.microsoft.com/office/drawing/2014/main" id="{7139B06B-A585-4D08-9FEA-2D940A4A37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5DB3B8-FDD6-466B-894B-85C1D0D72EC9}"/>
              </a:ext>
            </a:extLst>
          </p:cNvPr>
          <p:cNvSpPr>
            <a:spLocks noGrp="1"/>
          </p:cNvSpPr>
          <p:nvPr>
            <p:ph type="sldNum" sz="quarter" idx="12"/>
          </p:nvPr>
        </p:nvSpPr>
        <p:spPr>
          <a:xfrm>
            <a:off x="665527" y="6356350"/>
            <a:ext cx="2228979" cy="365125"/>
          </a:xfrm>
          <a:prstGeom prst="rect">
            <a:avLst/>
          </a:prstGeom>
        </p:spPr>
        <p:txBody>
          <a:bodyPr/>
          <a:lstStyle/>
          <a:p>
            <a:fld id="{37E7A18E-31F3-4CE8-82F9-89E30ADCE5DF}" type="slidenum">
              <a:rPr lang="en-US" smtClean="0"/>
              <a:t>‹#›</a:t>
            </a:fld>
            <a:endParaRPr lang="en-US"/>
          </a:p>
        </p:txBody>
      </p:sp>
    </p:spTree>
    <p:extLst>
      <p:ext uri="{BB962C8B-B14F-4D97-AF65-F5344CB8AC3E}">
        <p14:creationId xmlns:p14="http://schemas.microsoft.com/office/powerpoint/2010/main" val="7827450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3" name="Rectangle 1"/>
          <p:cNvSpPr>
            <a:spLocks noChangeAspect="1"/>
          </p:cNvSpPr>
          <p:nvPr userDrawn="1"/>
        </p:nvSpPr>
        <p:spPr>
          <a:xfrm>
            <a:off x="3129716" y="615950"/>
            <a:ext cx="6282085" cy="3575304"/>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 name="connsiteX0" fmla="*/ 3182 w 6753225"/>
              <a:gd name="connsiteY0" fmla="*/ 1312615 h 3400425"/>
              <a:gd name="connsiteX1" fmla="*/ 6753225 w 6753225"/>
              <a:gd name="connsiteY1" fmla="*/ 0 h 3400425"/>
              <a:gd name="connsiteX2" fmla="*/ 6753225 w 6753225"/>
              <a:gd name="connsiteY2" fmla="*/ 3400425 h 3400425"/>
              <a:gd name="connsiteX3" fmla="*/ 0 w 6753225"/>
              <a:gd name="connsiteY3" fmla="*/ 3400425 h 3400425"/>
              <a:gd name="connsiteX4" fmla="*/ 3182 w 6753225"/>
              <a:gd name="connsiteY4" fmla="*/ 1312615 h 3400425"/>
              <a:gd name="connsiteX0" fmla="*/ 3182 w 6753225"/>
              <a:gd name="connsiteY0" fmla="*/ 67426 h 2155236"/>
              <a:gd name="connsiteX1" fmla="*/ 6619689 w 6753225"/>
              <a:gd name="connsiteY1" fmla="*/ 0 h 2155236"/>
              <a:gd name="connsiteX2" fmla="*/ 6753225 w 6753225"/>
              <a:gd name="connsiteY2" fmla="*/ 2155236 h 2155236"/>
              <a:gd name="connsiteX3" fmla="*/ 0 w 6753225"/>
              <a:gd name="connsiteY3" fmla="*/ 2155236 h 2155236"/>
              <a:gd name="connsiteX4" fmla="*/ 3182 w 6753225"/>
              <a:gd name="connsiteY4" fmla="*/ 67426 h 2155236"/>
              <a:gd name="connsiteX0" fmla="*/ 3182 w 6769917"/>
              <a:gd name="connsiteY0" fmla="*/ 1306570 h 3394380"/>
              <a:gd name="connsiteX1" fmla="*/ 6769917 w 6769917"/>
              <a:gd name="connsiteY1" fmla="*/ 0 h 3394380"/>
              <a:gd name="connsiteX2" fmla="*/ 6753225 w 6769917"/>
              <a:gd name="connsiteY2" fmla="*/ 3394380 h 3394380"/>
              <a:gd name="connsiteX3" fmla="*/ 0 w 6769917"/>
              <a:gd name="connsiteY3" fmla="*/ 3394380 h 3394380"/>
              <a:gd name="connsiteX4" fmla="*/ 3182 w 6769917"/>
              <a:gd name="connsiteY4" fmla="*/ 1306570 h 3394380"/>
              <a:gd name="connsiteX0" fmla="*/ 223 w 6771131"/>
              <a:gd name="connsiteY0" fmla="*/ 1297504 h 3394380"/>
              <a:gd name="connsiteX1" fmla="*/ 6771131 w 6771131"/>
              <a:gd name="connsiteY1" fmla="*/ 0 h 3394380"/>
              <a:gd name="connsiteX2" fmla="*/ 6754439 w 6771131"/>
              <a:gd name="connsiteY2" fmla="*/ 3394380 h 3394380"/>
              <a:gd name="connsiteX3" fmla="*/ 1214 w 6771131"/>
              <a:gd name="connsiteY3" fmla="*/ 3394380 h 3394380"/>
              <a:gd name="connsiteX4" fmla="*/ 223 w 6771131"/>
              <a:gd name="connsiteY4" fmla="*/ 1297504 h 3394380"/>
              <a:gd name="connsiteX0" fmla="*/ 105 w 6775185"/>
              <a:gd name="connsiteY0" fmla="*/ 1297505 h 3394380"/>
              <a:gd name="connsiteX1" fmla="*/ 6775185 w 6775185"/>
              <a:gd name="connsiteY1" fmla="*/ 0 h 3394380"/>
              <a:gd name="connsiteX2" fmla="*/ 6758493 w 6775185"/>
              <a:gd name="connsiteY2" fmla="*/ 3394380 h 3394380"/>
              <a:gd name="connsiteX3" fmla="*/ 5268 w 6775185"/>
              <a:gd name="connsiteY3" fmla="*/ 3394380 h 3394380"/>
              <a:gd name="connsiteX4" fmla="*/ 105 w 6775185"/>
              <a:gd name="connsiteY4" fmla="*/ 1297505 h 3394380"/>
              <a:gd name="connsiteX0" fmla="*/ 105 w 6775185"/>
              <a:gd name="connsiteY0" fmla="*/ 1297505 h 3394380"/>
              <a:gd name="connsiteX1" fmla="*/ 6775185 w 6775185"/>
              <a:gd name="connsiteY1" fmla="*/ 0 h 3394380"/>
              <a:gd name="connsiteX2" fmla="*/ 6769621 w 6775185"/>
              <a:gd name="connsiteY2" fmla="*/ 3394380 h 3394380"/>
              <a:gd name="connsiteX3" fmla="*/ 5268 w 6775185"/>
              <a:gd name="connsiteY3" fmla="*/ 3394380 h 3394380"/>
              <a:gd name="connsiteX4" fmla="*/ 105 w 6775185"/>
              <a:gd name="connsiteY4" fmla="*/ 1297505 h 3394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5185" h="3394380">
                <a:moveTo>
                  <a:pt x="105" y="1297505"/>
                </a:moveTo>
                <a:lnTo>
                  <a:pt x="6775185" y="0"/>
                </a:lnTo>
                <a:cubicBezTo>
                  <a:pt x="6773330" y="1131460"/>
                  <a:pt x="6771476" y="2262920"/>
                  <a:pt x="6769621" y="3394380"/>
                </a:cubicBezTo>
                <a:lnTo>
                  <a:pt x="5268" y="3394380"/>
                </a:lnTo>
                <a:cubicBezTo>
                  <a:pt x="6329" y="2698443"/>
                  <a:pt x="-956" y="1993442"/>
                  <a:pt x="105" y="1297505"/>
                </a:cubicBez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974">
              <a:solidFill>
                <a:schemeClr val="tx1"/>
              </a:solidFill>
            </a:endParaRPr>
          </a:p>
        </p:txBody>
      </p:sp>
      <p:sp>
        <p:nvSpPr>
          <p:cNvPr id="8" name="Title 1"/>
          <p:cNvSpPr>
            <a:spLocks noGrp="1"/>
          </p:cNvSpPr>
          <p:nvPr>
            <p:ph type="ctrTitle"/>
          </p:nvPr>
        </p:nvSpPr>
        <p:spPr>
          <a:xfrm>
            <a:off x="3371237" y="2240280"/>
            <a:ext cx="5866250" cy="860400"/>
          </a:xfrm>
        </p:spPr>
        <p:txBody>
          <a:bodyPr/>
          <a:lstStyle>
            <a:lvl1pPr>
              <a:defRPr>
                <a:solidFill>
                  <a:srgbClr val="404040"/>
                </a:solidFill>
                <a:latin typeface="+mn-lt"/>
                <a:cs typeface="Arial" pitchFamily="34" charset="0"/>
              </a:defRPr>
            </a:lvl1pPr>
          </a:lstStyle>
          <a:p>
            <a:r>
              <a:rPr lang="en-US"/>
              <a:t>Click to edit Master title style</a:t>
            </a:r>
            <a:endParaRPr lang="en-GB"/>
          </a:p>
        </p:txBody>
      </p:sp>
      <p:sp>
        <p:nvSpPr>
          <p:cNvPr id="10" name="Subtitle 2"/>
          <p:cNvSpPr>
            <a:spLocks noGrp="1"/>
          </p:cNvSpPr>
          <p:nvPr>
            <p:ph type="subTitle" idx="1"/>
          </p:nvPr>
        </p:nvSpPr>
        <p:spPr>
          <a:xfrm>
            <a:off x="3371237" y="3218688"/>
            <a:ext cx="5866250" cy="645742"/>
          </a:xfrm>
        </p:spPr>
        <p:txBody>
          <a:bodyPr/>
          <a:lstStyle>
            <a:lvl1pPr marL="0" indent="0" algn="l">
              <a:buNone/>
              <a:defRPr sz="1623">
                <a:solidFill>
                  <a:srgbClr val="404040"/>
                </a:solidFill>
                <a:latin typeface="+mn-lt"/>
                <a:cs typeface="Arial" pitchFamily="34" charset="0"/>
              </a:defRPr>
            </a:lvl1pPr>
            <a:lvl2pPr marL="0" indent="0" algn="l">
              <a:buNone/>
              <a:defRPr sz="1299">
                <a:solidFill>
                  <a:srgbClr val="404040"/>
                </a:solidFill>
              </a:defRPr>
            </a:lvl2pPr>
            <a:lvl3pPr marL="742213" indent="0" algn="ctr">
              <a:buNone/>
              <a:defRPr>
                <a:solidFill>
                  <a:schemeClr val="tx1">
                    <a:tint val="75000"/>
                  </a:schemeClr>
                </a:solidFill>
              </a:defRPr>
            </a:lvl3pPr>
            <a:lvl4pPr marL="1113319" indent="0" algn="ctr">
              <a:buNone/>
              <a:defRPr>
                <a:solidFill>
                  <a:schemeClr val="tx1">
                    <a:tint val="75000"/>
                  </a:schemeClr>
                </a:solidFill>
              </a:defRPr>
            </a:lvl4pPr>
            <a:lvl5pPr marL="1484426" indent="0" algn="ctr">
              <a:buNone/>
              <a:defRPr>
                <a:solidFill>
                  <a:schemeClr val="tx1">
                    <a:tint val="75000"/>
                  </a:schemeClr>
                </a:solidFill>
              </a:defRPr>
            </a:lvl5pPr>
            <a:lvl6pPr marL="1855532" indent="0" algn="ctr">
              <a:buNone/>
              <a:defRPr>
                <a:solidFill>
                  <a:schemeClr val="tx1">
                    <a:tint val="75000"/>
                  </a:schemeClr>
                </a:solidFill>
              </a:defRPr>
            </a:lvl6pPr>
            <a:lvl7pPr marL="2226639" indent="0" algn="ctr">
              <a:buNone/>
              <a:defRPr>
                <a:solidFill>
                  <a:schemeClr val="tx1">
                    <a:tint val="75000"/>
                  </a:schemeClr>
                </a:solidFill>
              </a:defRPr>
            </a:lvl7pPr>
            <a:lvl8pPr marL="2597745" indent="0" algn="ctr">
              <a:buNone/>
              <a:defRPr>
                <a:solidFill>
                  <a:schemeClr val="tx1">
                    <a:tint val="75000"/>
                  </a:schemeClr>
                </a:solidFill>
              </a:defRPr>
            </a:lvl8pPr>
            <a:lvl9pPr marL="2968852" indent="0" algn="ctr">
              <a:buNone/>
              <a:defRPr>
                <a:solidFill>
                  <a:schemeClr val="tx1">
                    <a:tint val="75000"/>
                  </a:schemeClr>
                </a:solidFill>
              </a:defRPr>
            </a:lvl9pPr>
          </a:lstStyle>
          <a:p>
            <a:pPr lvl="0"/>
            <a:r>
              <a:rPr lang="en-US"/>
              <a:t>Click to edit Master subtitle style</a:t>
            </a:r>
            <a:endParaRPr lang="en-GB"/>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93136" y="5339038"/>
            <a:ext cx="801968" cy="1156968"/>
          </a:xfrm>
          <a:prstGeom prst="rect">
            <a:avLst/>
          </a:prstGeom>
        </p:spPr>
      </p:pic>
    </p:spTree>
    <p:extLst>
      <p:ext uri="{BB962C8B-B14F-4D97-AF65-F5344CB8AC3E}">
        <p14:creationId xmlns:p14="http://schemas.microsoft.com/office/powerpoint/2010/main" val="2367914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ustom Layout_No Body">
    <p:spTree>
      <p:nvGrpSpPr>
        <p:cNvPr id="1" name=""/>
        <p:cNvGrpSpPr/>
        <p:nvPr/>
      </p:nvGrpSpPr>
      <p:grpSpPr>
        <a:xfrm>
          <a:off x="0" y="0"/>
          <a:ext cx="0" cy="0"/>
          <a:chOff x="0" y="0"/>
          <a:chExt cx="0" cy="0"/>
        </a:xfrm>
      </p:grpSpPr>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12" name="Straight Connector 11"/>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1564431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Cover with beam (legac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91"/>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91"/>
                        <a:ext cx="1289" cy="1587"/>
                      </a:xfrm>
                      <a:prstGeom prst="rect">
                        <a:avLst/>
                      </a:prstGeom>
                    </p:spPr>
                  </p:pic>
                </p:oleObj>
              </mc:Fallback>
            </mc:AlternateContent>
          </a:graphicData>
        </a:graphic>
      </p:graphicFrame>
      <p:grpSp>
        <p:nvGrpSpPr>
          <p:cNvPr id="10" name="Group 9"/>
          <p:cNvGrpSpPr/>
          <p:nvPr userDrawn="1"/>
        </p:nvGrpSpPr>
        <p:grpSpPr>
          <a:xfrm>
            <a:off x="0" y="1628778"/>
            <a:ext cx="9906000" cy="4469625"/>
            <a:chOff x="0" y="1628775"/>
            <a:chExt cx="12198350" cy="4469625"/>
          </a:xfrm>
        </p:grpSpPr>
        <p:sp>
          <p:nvSpPr>
            <p:cNvPr id="12" name="Freeform 8"/>
            <p:cNvSpPr>
              <a:spLocks/>
            </p:cNvSpPr>
            <p:nvPr userDrawn="1"/>
          </p:nvSpPr>
          <p:spPr bwMode="gray">
            <a:xfrm>
              <a:off x="3072661" y="1628775"/>
              <a:ext cx="9125689" cy="3318440"/>
            </a:xfrm>
            <a:custGeom>
              <a:avLst/>
              <a:gdLst/>
              <a:ahLst/>
              <a:cxnLst>
                <a:cxn ang="0">
                  <a:pos x="0" y="2464"/>
                </a:cxn>
                <a:cxn ang="0">
                  <a:pos x="6761" y="0"/>
                </a:cxn>
                <a:cxn ang="0">
                  <a:pos x="6761" y="1290"/>
                </a:cxn>
                <a:cxn ang="0">
                  <a:pos x="0" y="2464"/>
                </a:cxn>
              </a:cxnLst>
              <a:rect l="0" t="0" r="r" b="b"/>
              <a:pathLst>
                <a:path w="6761" h="2464">
                  <a:moveTo>
                    <a:pt x="0" y="2464"/>
                  </a:moveTo>
                  <a:lnTo>
                    <a:pt x="6761" y="0"/>
                  </a:lnTo>
                  <a:lnTo>
                    <a:pt x="6761" y="1290"/>
                  </a:lnTo>
                  <a:lnTo>
                    <a:pt x="0" y="2464"/>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sz="1461">
                <a:solidFill>
                  <a:schemeClr val="bg1"/>
                </a:solidFill>
              </a:endParaRPr>
            </a:p>
          </p:txBody>
        </p:sp>
        <p:pic>
          <p:nvPicPr>
            <p:cNvPr id="14" name="Picture 2"/>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0" y="4291200"/>
              <a:ext cx="3078523" cy="1807200"/>
            </a:xfrm>
            <a:prstGeom prst="rect">
              <a:avLst/>
            </a:prstGeom>
            <a:noFill/>
            <a:ln w="9525">
              <a:noFill/>
              <a:miter lim="800000"/>
              <a:headEnd/>
              <a:tailEnd/>
            </a:ln>
            <a:effectLst/>
          </p:spPr>
        </p:pic>
      </p:grpSp>
      <p:sp>
        <p:nvSpPr>
          <p:cNvPr id="8" name="Title 1"/>
          <p:cNvSpPr>
            <a:spLocks noGrp="1"/>
          </p:cNvSpPr>
          <p:nvPr>
            <p:ph type="ctrTitle"/>
          </p:nvPr>
        </p:nvSpPr>
        <p:spPr>
          <a:xfrm>
            <a:off x="2502439" y="777600"/>
            <a:ext cx="6910276" cy="860400"/>
          </a:xfrm>
        </p:spPr>
        <p:txBody>
          <a:bodyPr/>
          <a:lstStyle>
            <a:lvl1pPr>
              <a:defRPr>
                <a:solidFill>
                  <a:schemeClr val="bg1"/>
                </a:solidFill>
              </a:defRPr>
            </a:lvl1pPr>
          </a:lstStyle>
          <a:p>
            <a:r>
              <a:rPr lang="en-US"/>
              <a:t>Click to edit Master title style</a:t>
            </a:r>
            <a:endParaRPr lang="en-GB"/>
          </a:p>
        </p:txBody>
      </p:sp>
      <p:sp>
        <p:nvSpPr>
          <p:cNvPr id="9" name="Subtitle 2"/>
          <p:cNvSpPr>
            <a:spLocks noGrp="1"/>
          </p:cNvSpPr>
          <p:nvPr>
            <p:ph type="subTitle" idx="1"/>
          </p:nvPr>
        </p:nvSpPr>
        <p:spPr>
          <a:xfrm>
            <a:off x="2502439" y="1731938"/>
            <a:ext cx="5053517" cy="968400"/>
          </a:xfrm>
        </p:spPr>
        <p:txBody>
          <a:bodyPr/>
          <a:lstStyle>
            <a:lvl1pPr marL="0" indent="0" algn="l">
              <a:buNone/>
              <a:defRPr sz="1623">
                <a:solidFill>
                  <a:schemeClr val="bg1"/>
                </a:solidFill>
              </a:defRPr>
            </a:lvl1pPr>
            <a:lvl2pPr marL="0" indent="0" algn="l">
              <a:buNone/>
              <a:defRPr sz="1299">
                <a:solidFill>
                  <a:schemeClr val="bg1"/>
                </a:solidFill>
              </a:defRPr>
            </a:lvl2pPr>
            <a:lvl3pPr marL="742213" indent="0" algn="ctr">
              <a:buNone/>
              <a:defRPr>
                <a:solidFill>
                  <a:schemeClr val="tx1">
                    <a:tint val="75000"/>
                  </a:schemeClr>
                </a:solidFill>
              </a:defRPr>
            </a:lvl3pPr>
            <a:lvl4pPr marL="1113319" indent="0" algn="ctr">
              <a:buNone/>
              <a:defRPr>
                <a:solidFill>
                  <a:schemeClr val="tx1">
                    <a:tint val="75000"/>
                  </a:schemeClr>
                </a:solidFill>
              </a:defRPr>
            </a:lvl4pPr>
            <a:lvl5pPr marL="1484426" indent="0" algn="ctr">
              <a:buNone/>
              <a:defRPr>
                <a:solidFill>
                  <a:schemeClr val="tx1">
                    <a:tint val="75000"/>
                  </a:schemeClr>
                </a:solidFill>
              </a:defRPr>
            </a:lvl5pPr>
            <a:lvl6pPr marL="1855532" indent="0" algn="ctr">
              <a:buNone/>
              <a:defRPr>
                <a:solidFill>
                  <a:schemeClr val="tx1">
                    <a:tint val="75000"/>
                  </a:schemeClr>
                </a:solidFill>
              </a:defRPr>
            </a:lvl6pPr>
            <a:lvl7pPr marL="2226639" indent="0" algn="ctr">
              <a:buNone/>
              <a:defRPr>
                <a:solidFill>
                  <a:schemeClr val="tx1">
                    <a:tint val="75000"/>
                  </a:schemeClr>
                </a:solidFill>
              </a:defRPr>
            </a:lvl7pPr>
            <a:lvl8pPr marL="2597745" indent="0" algn="ctr">
              <a:buNone/>
              <a:defRPr>
                <a:solidFill>
                  <a:schemeClr val="tx1">
                    <a:tint val="75000"/>
                  </a:schemeClr>
                </a:solidFill>
              </a:defRPr>
            </a:lvl8pPr>
            <a:lvl9pPr marL="2968852" indent="0" algn="ctr">
              <a:buNone/>
              <a:defRPr>
                <a:solidFill>
                  <a:schemeClr val="tx1">
                    <a:tint val="75000"/>
                  </a:schemeClr>
                </a:solidFill>
              </a:defRPr>
            </a:lvl9pPr>
          </a:lstStyle>
          <a:p>
            <a:pPr lvl="0"/>
            <a:r>
              <a:rPr lang="en-US"/>
              <a:t>Click to edit Master subtitle style</a:t>
            </a:r>
            <a:endParaRPr lang="en-GB"/>
          </a:p>
        </p:txBody>
      </p:sp>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502439" y="5751576"/>
            <a:ext cx="803268" cy="749808"/>
          </a:xfrm>
          <a:prstGeom prst="rect">
            <a:avLst/>
          </a:prstGeom>
        </p:spPr>
      </p:pic>
    </p:spTree>
    <p:extLst>
      <p:ext uri="{BB962C8B-B14F-4D97-AF65-F5344CB8AC3E}">
        <p14:creationId xmlns:p14="http://schemas.microsoft.com/office/powerpoint/2010/main" val="1265893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5302" y="1425600"/>
            <a:ext cx="8915400" cy="47000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8"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Tree>
    <p:extLst>
      <p:ext uri="{BB962C8B-B14F-4D97-AF65-F5344CB8AC3E}">
        <p14:creationId xmlns:p14="http://schemas.microsoft.com/office/powerpoint/2010/main" val="40361457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0" indent="0">
              <a:spcBef>
                <a:spcPts val="0"/>
              </a:spcBef>
              <a:buNone/>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8"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Tree>
    <p:extLst>
      <p:ext uri="{BB962C8B-B14F-4D97-AF65-F5344CB8AC3E}">
        <p14:creationId xmlns:p14="http://schemas.microsoft.com/office/powerpoint/2010/main" val="559181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0" indent="0">
              <a:buNone/>
              <a:defRPr/>
            </a:lvl1pPr>
            <a:lvl2pPr marL="289463">
              <a:defRPr/>
            </a:lvl2pPr>
            <a:lvl3pPr marL="578926">
              <a:defRPr/>
            </a:lvl3pPr>
            <a:lvl4pPr marL="868389">
              <a:defRPr/>
            </a:lvl4pPr>
            <a:lvl5pPr marL="1157852">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8"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Tree>
    <p:extLst>
      <p:ext uri="{BB962C8B-B14F-4D97-AF65-F5344CB8AC3E}">
        <p14:creationId xmlns:p14="http://schemas.microsoft.com/office/powerpoint/2010/main" val="87512403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291" y="1591"/>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291" y="1591"/>
                        <a:ext cx="1289" cy="1587"/>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7"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8"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Tree>
    <p:extLst>
      <p:ext uri="{BB962C8B-B14F-4D97-AF65-F5344CB8AC3E}">
        <p14:creationId xmlns:p14="http://schemas.microsoft.com/office/powerpoint/2010/main" val="9788608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1"/>
            </p:custDataLst>
          </p:nvPr>
        </p:nvGraphicFramePr>
        <p:xfrm>
          <a:off x="1291" y="1591"/>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p:nvPr/>
                    </p:nvPicPr>
                    <p:blipFill>
                      <a:blip r:embed="rId4"/>
                      <a:stretch>
                        <a:fillRect/>
                      </a:stretch>
                    </p:blipFill>
                    <p:spPr>
                      <a:xfrm>
                        <a:off x="1291" y="1591"/>
                        <a:ext cx="1289" cy="1587"/>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solidFill>
                  <a:schemeClr val="bg1"/>
                </a:solidFill>
              </a:defRPr>
            </a:lvl1pPr>
          </a:lstStyle>
          <a:p>
            <a:fld id="{DA36DC72-9385-4600-8199-1F95A2221CC4}" type="datetime4">
              <a:rPr lang="en-US" smtClean="0"/>
              <a:t>February 11, 2025</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GB"/>
              <a:t>EY Workplace Concept Methodology</a:t>
            </a:r>
          </a:p>
        </p:txBody>
      </p:sp>
    </p:spTree>
    <p:extLst>
      <p:ext uri="{BB962C8B-B14F-4D97-AF65-F5344CB8AC3E}">
        <p14:creationId xmlns:p14="http://schemas.microsoft.com/office/powerpoint/2010/main" val="33271511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495300" y="1425578"/>
            <a:ext cx="4375150" cy="4700589"/>
          </a:xfrm>
        </p:spPr>
        <p:txBody>
          <a:bodyPr/>
          <a:lstStyle>
            <a:lvl1pPr>
              <a:defRPr sz="1948">
                <a:solidFill>
                  <a:schemeClr val="bg1"/>
                </a:solidFill>
              </a:defRPr>
            </a:lvl1pPr>
            <a:lvl2pPr>
              <a:defRPr sz="1948">
                <a:solidFill>
                  <a:schemeClr val="bg1"/>
                </a:solidFill>
              </a:defRPr>
            </a:lvl2pPr>
            <a:lvl3pPr>
              <a:defRPr sz="1623">
                <a:solidFill>
                  <a:schemeClr val="bg1"/>
                </a:solidFill>
              </a:defRPr>
            </a:lvl3pPr>
            <a:lvl4pPr>
              <a:defRPr sz="1461">
                <a:solidFill>
                  <a:schemeClr val="bg1"/>
                </a:solidFill>
              </a:defRPr>
            </a:lvl4pPr>
            <a:lvl5pPr>
              <a:defRPr sz="1461">
                <a:solidFill>
                  <a:schemeClr val="bg1"/>
                </a:solidFill>
              </a:defRPr>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1" y="1425578"/>
            <a:ext cx="4375150" cy="4700589"/>
          </a:xfrm>
        </p:spPr>
        <p:txBody>
          <a:bodyPr/>
          <a:lstStyle>
            <a:lvl1pPr marL="289463" indent="-289463" algn="l" defTabSz="742213" rtl="0" eaLnBrk="1" latinLnBrk="0" hangingPunct="1">
              <a:spcBef>
                <a:spcPct val="20000"/>
              </a:spcBef>
              <a:buClr>
                <a:schemeClr val="accent2"/>
              </a:buClr>
              <a:buSzPct val="70000"/>
              <a:buFont typeface="Arial" pitchFamily="34" charset="0"/>
              <a:buChar char="►"/>
              <a:defRPr lang="en-US" sz="1948" kern="1200" dirty="0" smtClean="0">
                <a:solidFill>
                  <a:schemeClr val="bg1"/>
                </a:solidFill>
                <a:latin typeface="+mn-lt"/>
                <a:ea typeface="+mn-ea"/>
                <a:cs typeface="+mn-cs"/>
              </a:defRPr>
            </a:lvl1pPr>
            <a:lvl2pPr marL="578926" indent="-289463" algn="l" defTabSz="742213" rtl="0" eaLnBrk="1" latinLnBrk="0" hangingPunct="1">
              <a:spcBef>
                <a:spcPct val="20000"/>
              </a:spcBef>
              <a:buClr>
                <a:schemeClr val="accent2"/>
              </a:buClr>
              <a:buSzPct val="70000"/>
              <a:buFont typeface="Arial" pitchFamily="34" charset="0"/>
              <a:buChar char="►"/>
              <a:defRPr lang="en-US" sz="1948" kern="1200" dirty="0" smtClean="0">
                <a:solidFill>
                  <a:schemeClr val="bg1"/>
                </a:solidFill>
                <a:latin typeface="+mn-lt"/>
                <a:ea typeface="+mn-ea"/>
                <a:cs typeface="+mn-cs"/>
              </a:defRPr>
            </a:lvl2pPr>
            <a:lvl3pPr marL="868389" indent="-289463" algn="l" defTabSz="742213" rtl="0" eaLnBrk="1" latinLnBrk="0" hangingPunct="1">
              <a:spcBef>
                <a:spcPct val="20000"/>
              </a:spcBef>
              <a:buClr>
                <a:schemeClr val="accent2"/>
              </a:buClr>
              <a:buSzPct val="70000"/>
              <a:buFont typeface="Arial" pitchFamily="34" charset="0"/>
              <a:buChar char="►"/>
              <a:defRPr lang="en-US" sz="1623" kern="1200" dirty="0" smtClean="0">
                <a:solidFill>
                  <a:schemeClr val="bg1"/>
                </a:solidFill>
                <a:latin typeface="+mn-lt"/>
                <a:ea typeface="+mn-ea"/>
                <a:cs typeface="+mn-cs"/>
              </a:defRPr>
            </a:lvl3pPr>
            <a:lvl4pPr marL="1157852" indent="-289463" algn="l" defTabSz="742213" rtl="0" eaLnBrk="1" latinLnBrk="0" hangingPunct="1">
              <a:spcBef>
                <a:spcPct val="20000"/>
              </a:spcBef>
              <a:buClr>
                <a:schemeClr val="accent2"/>
              </a:buClr>
              <a:buSzPct val="70000"/>
              <a:buFont typeface="Arial" pitchFamily="34" charset="0"/>
              <a:buChar char="►"/>
              <a:defRPr lang="en-US" sz="1461" kern="1200" dirty="0" smtClean="0">
                <a:solidFill>
                  <a:schemeClr val="bg1"/>
                </a:solidFill>
                <a:latin typeface="+mn-lt"/>
                <a:ea typeface="+mn-ea"/>
                <a:cs typeface="+mn-cs"/>
              </a:defRPr>
            </a:lvl4pPr>
            <a:lvl5pPr marL="1447315" indent="-289463" algn="l" defTabSz="742213" rtl="0" eaLnBrk="1" latinLnBrk="0" hangingPunct="1">
              <a:spcBef>
                <a:spcPct val="20000"/>
              </a:spcBef>
              <a:buClr>
                <a:schemeClr val="accent2"/>
              </a:buClr>
              <a:buSzPct val="70000"/>
              <a:buFont typeface="Arial" pitchFamily="34" charset="0"/>
              <a:buChar char="►"/>
              <a:defRPr lang="en-GB" sz="1461" kern="1200" dirty="0">
                <a:solidFill>
                  <a:schemeClr val="bg1"/>
                </a:solidFill>
                <a:latin typeface="+mn-lt"/>
                <a:ea typeface="+mn-ea"/>
                <a:cs typeface="+mn-cs"/>
              </a:defRPr>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12"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5" name="Date Placeholder 4"/>
          <p:cNvSpPr>
            <a:spLocks noGrp="1"/>
          </p:cNvSpPr>
          <p:nvPr>
            <p:ph type="dt" sz="half" idx="10"/>
          </p:nvPr>
        </p:nvSpPr>
        <p:spPr/>
        <p:txBody>
          <a:bodyPr/>
          <a:lstStyle>
            <a:lvl1pPr>
              <a:defRPr>
                <a:solidFill>
                  <a:schemeClr val="bg1"/>
                </a:solidFill>
              </a:defRPr>
            </a:lvl1pPr>
          </a:lstStyle>
          <a:p>
            <a:fld id="{07839AA1-604F-412B-954C-6951FC325DF4}" type="datetime4">
              <a:rPr lang="en-US" smtClean="0"/>
              <a:t>February 11, 2025</a:t>
            </a:fld>
            <a:endParaRPr lang="en-US"/>
          </a:p>
        </p:txBody>
      </p:sp>
      <p:sp>
        <p:nvSpPr>
          <p:cNvPr id="7" name="Footer Placeholder 6"/>
          <p:cNvSpPr>
            <a:spLocks noGrp="1"/>
          </p:cNvSpPr>
          <p:nvPr>
            <p:ph type="ftr" sz="quarter" idx="11"/>
          </p:nvPr>
        </p:nvSpPr>
        <p:spPr/>
        <p:txBody>
          <a:bodyPr/>
          <a:lstStyle>
            <a:lvl1pPr>
              <a:defRPr>
                <a:solidFill>
                  <a:schemeClr val="bg1"/>
                </a:solidFill>
              </a:defRPr>
            </a:lvl1pPr>
          </a:lstStyle>
          <a:p>
            <a:r>
              <a:rPr lang="en-GB"/>
              <a:t>EY Workplace Concept Methodology</a:t>
            </a:r>
          </a:p>
        </p:txBody>
      </p:sp>
    </p:spTree>
    <p:extLst>
      <p:ext uri="{BB962C8B-B14F-4D97-AF65-F5344CB8AC3E}">
        <p14:creationId xmlns:p14="http://schemas.microsoft.com/office/powerpoint/2010/main" val="23679088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7518" y="2130551"/>
            <a:ext cx="4379700" cy="3995928"/>
          </a:xfrm>
        </p:spPr>
        <p:txBody>
          <a:bodyPr/>
          <a:lstStyle>
            <a:lvl1pPr>
              <a:defRPr sz="1948"/>
            </a:lvl1pPr>
            <a:lvl2pPr>
              <a:defRPr sz="1948"/>
            </a:lvl2pPr>
            <a:lvl3pPr marL="877512" indent="-289927">
              <a:defRPr sz="1623"/>
            </a:lvl3pPr>
            <a:lvl4pPr>
              <a:defRPr sz="1461"/>
            </a:lvl4pPr>
            <a:lvl5pPr>
              <a:defRPr sz="1461"/>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4579" y="2130551"/>
            <a:ext cx="4379700" cy="3995928"/>
          </a:xfrm>
        </p:spPr>
        <p:txBody>
          <a:bodyPr/>
          <a:lstStyle>
            <a:lvl1pPr>
              <a:defRPr sz="1948"/>
            </a:lvl1pPr>
            <a:lvl2pPr>
              <a:defRPr sz="1948"/>
            </a:lvl2pPr>
            <a:lvl3pPr>
              <a:defRPr sz="1623"/>
            </a:lvl3pPr>
            <a:lvl4pPr>
              <a:defRPr sz="1461"/>
            </a:lvl4pPr>
            <a:lvl5pPr>
              <a:defRPr sz="1461"/>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495302" y="1044000"/>
            <a:ext cx="89154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10" name="Text Placeholder 9"/>
          <p:cNvSpPr>
            <a:spLocks noGrp="1"/>
          </p:cNvSpPr>
          <p:nvPr>
            <p:ph type="body" sz="quarter" idx="12"/>
          </p:nvPr>
        </p:nvSpPr>
        <p:spPr>
          <a:xfrm>
            <a:off x="497518" y="1427144"/>
            <a:ext cx="4379700" cy="640800"/>
          </a:xfrm>
        </p:spPr>
        <p:txBody>
          <a:bodyPr anchor="t" anchorCtr="0"/>
          <a:lstStyle>
            <a:lvl1pPr>
              <a:buNone/>
              <a:defRPr b="1"/>
            </a:lvl1pPr>
          </a:lstStyle>
          <a:p>
            <a:pPr lvl="0"/>
            <a:r>
              <a:rPr lang="en-US"/>
              <a:t>Click to edit Master text styles</a:t>
            </a:r>
          </a:p>
        </p:txBody>
      </p:sp>
      <p:sp>
        <p:nvSpPr>
          <p:cNvPr id="11" name="Text Placeholder 9"/>
          <p:cNvSpPr>
            <a:spLocks noGrp="1"/>
          </p:cNvSpPr>
          <p:nvPr>
            <p:ph type="body" sz="quarter" idx="13"/>
          </p:nvPr>
        </p:nvSpPr>
        <p:spPr>
          <a:xfrm>
            <a:off x="5034579" y="1427144"/>
            <a:ext cx="4379700" cy="640800"/>
          </a:xfrm>
        </p:spPr>
        <p:txBody>
          <a:bodyPr anchor="t" anchorCtr="0"/>
          <a:lstStyle>
            <a:lvl1pPr>
              <a:buNone/>
              <a:defRPr b="1"/>
            </a:lvl1pPr>
          </a:lstStyle>
          <a:p>
            <a:pPr lvl="0"/>
            <a:r>
              <a:rPr lang="en-US"/>
              <a:t>Click to edit Master text styles</a:t>
            </a:r>
          </a:p>
        </p:txBody>
      </p:sp>
      <p:sp>
        <p:nvSpPr>
          <p:cNvPr id="9"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5" name="Date Placeholder 4"/>
          <p:cNvSpPr>
            <a:spLocks noGrp="1"/>
          </p:cNvSpPr>
          <p:nvPr>
            <p:ph type="dt" sz="half" idx="14"/>
          </p:nvPr>
        </p:nvSpPr>
        <p:spPr/>
        <p:txBody>
          <a:bodyPr/>
          <a:lstStyle/>
          <a:p>
            <a:fld id="{6080179B-C479-499D-BE77-D7E4C6B7C5E3}" type="datetime4">
              <a:rPr lang="en-US" smtClean="0"/>
              <a:t>February 11, 2025</a:t>
            </a:fld>
            <a:endParaRPr lang="en-US"/>
          </a:p>
        </p:txBody>
      </p:sp>
      <p:sp>
        <p:nvSpPr>
          <p:cNvPr id="7" name="Footer Placeholder 6"/>
          <p:cNvSpPr>
            <a:spLocks noGrp="1"/>
          </p:cNvSpPr>
          <p:nvPr>
            <p:ph type="ftr" sz="quarter" idx="15"/>
          </p:nvPr>
        </p:nvSpPr>
        <p:spPr/>
        <p:txBody>
          <a:bodyPr/>
          <a:lstStyle/>
          <a:p>
            <a:r>
              <a:rPr lang="en-GB"/>
              <a:t>EY Workplace Concept Methodology</a:t>
            </a:r>
          </a:p>
        </p:txBody>
      </p:sp>
    </p:spTree>
    <p:extLst>
      <p:ext uri="{BB962C8B-B14F-4D97-AF65-F5344CB8AC3E}">
        <p14:creationId xmlns:p14="http://schemas.microsoft.com/office/powerpoint/2010/main" val="11000325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3582" y="1025527"/>
            <a:ext cx="8915400" cy="1643063"/>
          </a:xfrm>
        </p:spPr>
        <p:txBody>
          <a:bodyPr/>
          <a:lstStyle>
            <a:lvl1pPr marL="0" indent="0" algn="l">
              <a:lnSpc>
                <a:spcPct val="85000"/>
              </a:lnSpc>
              <a:spcBef>
                <a:spcPts val="0"/>
              </a:spcBef>
              <a:buNone/>
              <a:defRPr sz="4059"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495302" y="6245352"/>
            <a:ext cx="89154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61" noProof="0">
              <a:solidFill>
                <a:schemeClr val="bg1"/>
              </a:solidFill>
            </a:endParaRPr>
          </a:p>
        </p:txBody>
      </p:sp>
      <p:sp>
        <p:nvSpPr>
          <p:cNvPr id="2" name="Date Placeholder 1"/>
          <p:cNvSpPr>
            <a:spLocks noGrp="1"/>
          </p:cNvSpPr>
          <p:nvPr>
            <p:ph type="dt" sz="half" idx="12"/>
          </p:nvPr>
        </p:nvSpPr>
        <p:spPr/>
        <p:txBody>
          <a:bodyPr/>
          <a:lstStyle>
            <a:lvl1pPr>
              <a:defRPr>
                <a:solidFill>
                  <a:schemeClr val="bg1"/>
                </a:solidFill>
              </a:defRPr>
            </a:lvl1pPr>
          </a:lstStyle>
          <a:p>
            <a:fld id="{C237AF04-7752-4E9F-8A30-56800C25828E}" type="datetime4">
              <a:rPr lang="en-US" smtClean="0"/>
              <a:t>February 11, 2025</a:t>
            </a:fld>
            <a:endParaRPr lang="en-US"/>
          </a:p>
        </p:txBody>
      </p:sp>
      <p:sp>
        <p:nvSpPr>
          <p:cNvPr id="4" name="Footer Placeholder 3"/>
          <p:cNvSpPr>
            <a:spLocks noGrp="1"/>
          </p:cNvSpPr>
          <p:nvPr>
            <p:ph type="ftr" sz="quarter" idx="13"/>
          </p:nvPr>
        </p:nvSpPr>
        <p:spPr/>
        <p:txBody>
          <a:bodyPr/>
          <a:lstStyle>
            <a:lvl1pPr>
              <a:defRPr>
                <a:solidFill>
                  <a:schemeClr val="bg1"/>
                </a:solidFill>
              </a:defRPr>
            </a:lvl1pPr>
          </a:lstStyle>
          <a:p>
            <a:r>
              <a:rPr lang="en-GB"/>
              <a:t>EY Workplace Concept Methodology</a:t>
            </a:r>
          </a:p>
        </p:txBody>
      </p:sp>
    </p:spTree>
    <p:extLst>
      <p:ext uri="{BB962C8B-B14F-4D97-AF65-F5344CB8AC3E}">
        <p14:creationId xmlns:p14="http://schemas.microsoft.com/office/powerpoint/2010/main" val="396091149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95302" y="201168"/>
            <a:ext cx="89154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a:t>Click to edit Master title style</a:t>
            </a:r>
          </a:p>
        </p:txBody>
      </p:sp>
      <p:sp>
        <p:nvSpPr>
          <p:cNvPr id="4102" name="Freeform 6"/>
          <p:cNvSpPr>
            <a:spLocks/>
          </p:cNvSpPr>
          <p:nvPr userDrawn="1"/>
        </p:nvSpPr>
        <p:spPr bwMode="gray">
          <a:xfrm>
            <a:off x="486019" y="1057275"/>
            <a:ext cx="8927518" cy="5195888"/>
          </a:xfrm>
          <a:custGeom>
            <a:avLst/>
            <a:gdLst/>
            <a:ahLst/>
            <a:cxnLst>
              <a:cxn ang="0">
                <a:pos x="0" y="0"/>
              </a:cxn>
              <a:cxn ang="0">
                <a:pos x="6925" y="0"/>
              </a:cxn>
              <a:cxn ang="0">
                <a:pos x="6925" y="2053"/>
              </a:cxn>
              <a:cxn ang="0">
                <a:pos x="0" y="3273"/>
              </a:cxn>
              <a:cxn ang="0">
                <a:pos x="0" y="0"/>
              </a:cxn>
            </a:cxnLst>
            <a:rect l="0" t="0" r="r" b="b"/>
            <a:pathLst>
              <a:path w="6925" h="3273">
                <a:moveTo>
                  <a:pt x="0" y="0"/>
                </a:moveTo>
                <a:lnTo>
                  <a:pt x="6925" y="0"/>
                </a:lnTo>
                <a:lnTo>
                  <a:pt x="6925" y="2053"/>
                </a:lnTo>
                <a:lnTo>
                  <a:pt x="0" y="3273"/>
                </a:lnTo>
                <a:lnTo>
                  <a:pt x="0" y="0"/>
                </a:lnTo>
                <a:close/>
              </a:path>
            </a:pathLst>
          </a:custGeom>
          <a:solidFill>
            <a:schemeClr val="accent2"/>
          </a:solidFill>
          <a:ln w="9525">
            <a:noFill/>
            <a:round/>
            <a:headEnd/>
            <a:tailEnd/>
          </a:ln>
        </p:spPr>
        <p:txBody>
          <a:bodyPr vert="horz" wrap="square" lIns="74217" tIns="37109" rIns="74217" bIns="37109" numCol="1" anchor="t" anchorCtr="0" compatLnSpc="1">
            <a:prstTxWarp prst="textNoShape">
              <a:avLst/>
            </a:prstTxWarp>
          </a:bodyPr>
          <a:lstStyle/>
          <a:p>
            <a:endParaRPr lang="en-GB" sz="1461">
              <a:solidFill>
                <a:schemeClr val="bg1"/>
              </a:solidFill>
            </a:endParaRPr>
          </a:p>
        </p:txBody>
      </p:sp>
      <p:sp>
        <p:nvSpPr>
          <p:cNvPr id="2" name="Date Placeholder 1"/>
          <p:cNvSpPr>
            <a:spLocks noGrp="1"/>
          </p:cNvSpPr>
          <p:nvPr>
            <p:ph type="dt" sz="half" idx="10"/>
          </p:nvPr>
        </p:nvSpPr>
        <p:spPr/>
        <p:txBody>
          <a:bodyPr/>
          <a:lstStyle/>
          <a:p>
            <a:fld id="{54731FD0-C4CA-480F-8846-1F9006D3C83C}" type="datetime4">
              <a:rPr lang="en-US" smtClean="0"/>
              <a:t>February 11, 2025</a:t>
            </a:fld>
            <a:endParaRPr lang="en-US"/>
          </a:p>
        </p:txBody>
      </p:sp>
      <p:sp>
        <p:nvSpPr>
          <p:cNvPr id="3" name="Footer Placeholder 2"/>
          <p:cNvSpPr>
            <a:spLocks noGrp="1"/>
          </p:cNvSpPr>
          <p:nvPr>
            <p:ph type="ftr" sz="quarter" idx="11"/>
          </p:nvPr>
        </p:nvSpPr>
        <p:spPr/>
        <p:txBody>
          <a:bodyPr/>
          <a:lstStyle/>
          <a:p>
            <a:r>
              <a:rPr lang="en-GB"/>
              <a:t>EY Workplace Concept Methodology</a:t>
            </a:r>
          </a:p>
        </p:txBody>
      </p:sp>
    </p:spTree>
    <p:extLst>
      <p:ext uri="{BB962C8B-B14F-4D97-AF65-F5344CB8AC3E}">
        <p14:creationId xmlns:p14="http://schemas.microsoft.com/office/powerpoint/2010/main" val="533727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ustom Layout_No Title">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2268"/>
            <a:ext cx="228249" cy="123111"/>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800" b="0" i="0" u="none" strike="noStrike" kern="0" cap="none" spc="0" normalizeH="0" baseline="0" noProof="0" smtClean="0">
                <a:ln>
                  <a:noFill/>
                </a:ln>
                <a:solidFill>
                  <a:srgbClr val="2E2E38"/>
                </a:solidFill>
                <a:effectLst/>
                <a:uLnTx/>
                <a:uFillTx/>
                <a:latin typeface="EYInterstate Light" panose="02000506000000020004" pitchFamily="2" charset="0"/>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1" name="Text Box 4">
            <a:extLst>
              <a:ext uri="{FF2B5EF4-FFF2-40B4-BE49-F238E27FC236}">
                <a16:creationId xmlns:a16="http://schemas.microsoft.com/office/drawing/2014/main" id="{FCBF7EEB-8E87-46B4-93DF-88A4831E08F6}"/>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800" b="0" i="0" u="none" strike="noStrike" kern="0" cap="none" spc="0" normalizeH="0" baseline="0" noProof="0" err="1">
                <a:ln>
                  <a:noFill/>
                </a:ln>
                <a:solidFill>
                  <a:srgbClr val="2E2E38"/>
                </a:solidFill>
                <a:effectLst/>
                <a:uLnTx/>
                <a:uFillTx/>
                <a:latin typeface="EYInterstate Light" panose="02000506000000020004" pitchFamily="2" charset="0"/>
              </a:rPr>
              <a:t>Confidential</a:t>
            </a:r>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17" name="Text Box 4">
            <a:extLst>
              <a:ext uri="{FF2B5EF4-FFF2-40B4-BE49-F238E27FC236}">
                <a16:creationId xmlns:a16="http://schemas.microsoft.com/office/drawing/2014/main" id="{3D49AC3A-1E8A-43C6-8E5A-A87E4B4C29DE}"/>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800" b="0" i="0" u="none" strike="noStrike" kern="0" cap="none" spc="0" normalizeH="0" baseline="0" err="1">
                <a:ln>
                  <a:noFill/>
                </a:ln>
                <a:solidFill>
                  <a:srgbClr val="2E2E38"/>
                </a:solidFill>
                <a:effectLst/>
                <a:uLnTx/>
                <a:uFillTx/>
                <a:latin typeface="EYInterstate Light" panose="02000506000000020004" pitchFamily="2" charset="0"/>
                <a:ea typeface="+mn-ea"/>
                <a:cs typeface="+mn-cs"/>
              </a:rPr>
              <a:t>Subscriber</a:t>
            </a:r>
            <a:r>
              <a:rPr kumimoji="0" lang="sr-Latn-RS" sz="800" b="0" i="0" u="none" strike="noStrike" kern="0" cap="none" spc="0" normalizeH="0" baseline="0">
                <a:ln>
                  <a:noFill/>
                </a:ln>
                <a:solidFill>
                  <a:srgbClr val="2E2E38"/>
                </a:solidFill>
                <a:effectLst/>
                <a:uLnTx/>
                <a:uFillTx/>
                <a:latin typeface="EYInterstate Light" panose="02000506000000020004" pitchFamily="2" charset="0"/>
                <a:ea typeface="+mn-ea"/>
                <a:cs typeface="+mn-cs"/>
              </a:rPr>
              <a:t> base </a:t>
            </a:r>
            <a:r>
              <a:rPr kumimoji="0" lang="sr-Latn-RS" sz="800" b="0" i="0" u="none" strike="noStrike" kern="0" cap="none" spc="0" normalizeH="0" baseline="0" err="1">
                <a:ln>
                  <a:noFill/>
                </a:ln>
                <a:solidFill>
                  <a:srgbClr val="2E2E38"/>
                </a:solidFill>
                <a:effectLst/>
                <a:uLnTx/>
                <a:uFillTx/>
                <a:latin typeface="EYInterstate Light" panose="02000506000000020004" pitchFamily="2" charset="0"/>
                <a:ea typeface="+mn-ea"/>
                <a:cs typeface="+mn-cs"/>
              </a:rPr>
              <a:t>audit</a:t>
            </a:r>
            <a:endParaRPr kumimoji="0" lang="en-US" sz="800" b="0" i="0" u="none" strike="noStrike" kern="0" cap="none" spc="0" normalizeH="0" baseline="0">
              <a:ln>
                <a:noFill/>
              </a:ln>
              <a:solidFill>
                <a:srgbClr val="2E2E38"/>
              </a:solidFill>
              <a:effectLst/>
              <a:uLnTx/>
              <a:uFillTx/>
              <a:latin typeface="EYInterstate Light" panose="02000506000000020004" pitchFamily="2" charset="0"/>
              <a:ea typeface="+mn-ea"/>
              <a:cs typeface="+mn-cs"/>
            </a:endParaRPr>
          </a:p>
        </p:txBody>
      </p:sp>
      <p:pic>
        <p:nvPicPr>
          <p:cNvPr id="12" name="Picture 11">
            <a:extLst>
              <a:ext uri="{FF2B5EF4-FFF2-40B4-BE49-F238E27FC236}">
                <a16:creationId xmlns:a16="http://schemas.microsoft.com/office/drawing/2014/main" id="{FB425FDE-7BC8-4D44-B1AB-772256F4B0C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7" y="6473496"/>
            <a:ext cx="319115" cy="326358"/>
          </a:xfrm>
          <a:prstGeom prst="rect">
            <a:avLst/>
          </a:prstGeom>
        </p:spPr>
      </p:pic>
    </p:spTree>
    <p:extLst>
      <p:ext uri="{BB962C8B-B14F-4D97-AF65-F5344CB8AC3E}">
        <p14:creationId xmlns:p14="http://schemas.microsoft.com/office/powerpoint/2010/main" val="18279077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95302" y="201168"/>
            <a:ext cx="89154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a:t>Click to edit Master title style</a:t>
            </a:r>
          </a:p>
        </p:txBody>
      </p:sp>
      <p:sp>
        <p:nvSpPr>
          <p:cNvPr id="7" name="Freeform 6"/>
          <p:cNvSpPr>
            <a:spLocks/>
          </p:cNvSpPr>
          <p:nvPr userDrawn="1"/>
        </p:nvSpPr>
        <p:spPr bwMode="gray">
          <a:xfrm>
            <a:off x="486019" y="1057275"/>
            <a:ext cx="8927518" cy="5195888"/>
          </a:xfrm>
          <a:custGeom>
            <a:avLst/>
            <a:gdLst/>
            <a:ahLst/>
            <a:cxnLst>
              <a:cxn ang="0">
                <a:pos x="0" y="0"/>
              </a:cxn>
              <a:cxn ang="0">
                <a:pos x="6925" y="0"/>
              </a:cxn>
              <a:cxn ang="0">
                <a:pos x="6925" y="2053"/>
              </a:cxn>
              <a:cxn ang="0">
                <a:pos x="0" y="3273"/>
              </a:cxn>
              <a:cxn ang="0">
                <a:pos x="0" y="0"/>
              </a:cxn>
            </a:cxnLst>
            <a:rect l="0" t="0" r="r" b="b"/>
            <a:pathLst>
              <a:path w="6925" h="3273">
                <a:moveTo>
                  <a:pt x="0" y="0"/>
                </a:moveTo>
                <a:lnTo>
                  <a:pt x="6925" y="0"/>
                </a:lnTo>
                <a:lnTo>
                  <a:pt x="6925" y="2053"/>
                </a:lnTo>
                <a:lnTo>
                  <a:pt x="0" y="3273"/>
                </a:lnTo>
                <a:lnTo>
                  <a:pt x="0" y="0"/>
                </a:lnTo>
                <a:close/>
              </a:path>
            </a:pathLst>
          </a:custGeom>
          <a:solidFill>
            <a:schemeClr val="accent1"/>
          </a:solidFill>
          <a:ln w="9525">
            <a:noFill/>
            <a:round/>
            <a:headEnd/>
            <a:tailEnd/>
          </a:ln>
        </p:spPr>
        <p:txBody>
          <a:bodyPr vert="horz" wrap="square" lIns="74217" tIns="37109" rIns="74217" bIns="37109" numCol="1" anchor="t" anchorCtr="0" compatLnSpc="1">
            <a:prstTxWarp prst="textNoShape">
              <a:avLst/>
            </a:prstTxWarp>
          </a:bodyPr>
          <a:lstStyle/>
          <a:p>
            <a:endParaRPr lang="en-GB" sz="1461">
              <a:solidFill>
                <a:schemeClr val="bg1"/>
              </a:solidFill>
            </a:endParaRPr>
          </a:p>
        </p:txBody>
      </p:sp>
      <p:sp>
        <p:nvSpPr>
          <p:cNvPr id="2" name="Date Placeholder 1"/>
          <p:cNvSpPr>
            <a:spLocks noGrp="1"/>
          </p:cNvSpPr>
          <p:nvPr>
            <p:ph type="dt" sz="half" idx="10"/>
          </p:nvPr>
        </p:nvSpPr>
        <p:spPr/>
        <p:txBody>
          <a:bodyPr/>
          <a:lstStyle/>
          <a:p>
            <a:fld id="{6A048697-3109-40C3-9D6E-7177C4BD0D33}" type="datetime4">
              <a:rPr lang="en-US" smtClean="0"/>
              <a:t>February 11, 2025</a:t>
            </a:fld>
            <a:endParaRPr lang="en-US"/>
          </a:p>
        </p:txBody>
      </p:sp>
      <p:sp>
        <p:nvSpPr>
          <p:cNvPr id="3" name="Footer Placeholder 2"/>
          <p:cNvSpPr>
            <a:spLocks noGrp="1"/>
          </p:cNvSpPr>
          <p:nvPr>
            <p:ph type="ftr" sz="quarter" idx="11"/>
          </p:nvPr>
        </p:nvSpPr>
        <p:spPr/>
        <p:txBody>
          <a:bodyPr/>
          <a:lstStyle/>
          <a:p>
            <a:r>
              <a:rPr lang="en-GB"/>
              <a:t>EY Workplace Concept Methodology</a:t>
            </a:r>
          </a:p>
        </p:txBody>
      </p:sp>
    </p:spTree>
    <p:extLst>
      <p:ext uri="{BB962C8B-B14F-4D97-AF65-F5344CB8AC3E}">
        <p14:creationId xmlns:p14="http://schemas.microsoft.com/office/powerpoint/2010/main" val="3024508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95302" y="201168"/>
            <a:ext cx="89154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a:t>Click to edit Master title style</a:t>
            </a:r>
          </a:p>
        </p:txBody>
      </p:sp>
      <p:sp>
        <p:nvSpPr>
          <p:cNvPr id="7" name="Freeform 6"/>
          <p:cNvSpPr>
            <a:spLocks/>
          </p:cNvSpPr>
          <p:nvPr userDrawn="1"/>
        </p:nvSpPr>
        <p:spPr bwMode="gray">
          <a:xfrm>
            <a:off x="486019" y="1057275"/>
            <a:ext cx="8927518" cy="5195888"/>
          </a:xfrm>
          <a:custGeom>
            <a:avLst/>
            <a:gdLst/>
            <a:ahLst/>
            <a:cxnLst>
              <a:cxn ang="0">
                <a:pos x="0" y="0"/>
              </a:cxn>
              <a:cxn ang="0">
                <a:pos x="6925" y="0"/>
              </a:cxn>
              <a:cxn ang="0">
                <a:pos x="6925" y="2053"/>
              </a:cxn>
              <a:cxn ang="0">
                <a:pos x="0" y="3273"/>
              </a:cxn>
              <a:cxn ang="0">
                <a:pos x="0" y="0"/>
              </a:cxn>
            </a:cxnLst>
            <a:rect l="0" t="0" r="r" b="b"/>
            <a:pathLst>
              <a:path w="6925" h="3273">
                <a:moveTo>
                  <a:pt x="0" y="0"/>
                </a:moveTo>
                <a:lnTo>
                  <a:pt x="6925" y="0"/>
                </a:lnTo>
                <a:lnTo>
                  <a:pt x="6925" y="2053"/>
                </a:lnTo>
                <a:lnTo>
                  <a:pt x="0" y="3273"/>
                </a:lnTo>
                <a:lnTo>
                  <a:pt x="0" y="0"/>
                </a:lnTo>
                <a:close/>
              </a:path>
            </a:pathLst>
          </a:custGeom>
          <a:blipFill dpi="0" rotWithShape="1">
            <a:blip r:embed="rId2" cstate="print"/>
            <a:srcRect/>
            <a:tile tx="0" ty="0" sx="100000" sy="100000" flip="none" algn="tl"/>
          </a:blipFill>
          <a:ln w="9525">
            <a:noFill/>
            <a:round/>
            <a:headEnd/>
            <a:tailEnd/>
          </a:ln>
        </p:spPr>
        <p:txBody>
          <a:bodyPr vert="horz" wrap="square" lIns="74217" tIns="37109" rIns="74217" bIns="37109" numCol="1" anchor="t" anchorCtr="0" compatLnSpc="1">
            <a:prstTxWarp prst="textNoShape">
              <a:avLst/>
            </a:prstTxWarp>
          </a:bodyPr>
          <a:lstStyle/>
          <a:p>
            <a:endParaRPr lang="en-GB" sz="1461"/>
          </a:p>
        </p:txBody>
      </p:sp>
      <p:sp>
        <p:nvSpPr>
          <p:cNvPr id="2" name="Date Placeholder 1"/>
          <p:cNvSpPr>
            <a:spLocks noGrp="1"/>
          </p:cNvSpPr>
          <p:nvPr>
            <p:ph type="dt" sz="half" idx="10"/>
          </p:nvPr>
        </p:nvSpPr>
        <p:spPr/>
        <p:txBody>
          <a:bodyPr/>
          <a:lstStyle/>
          <a:p>
            <a:fld id="{ADCA4745-7375-440D-B41B-7E48AEF6410D}" type="datetime4">
              <a:rPr lang="en-US" smtClean="0"/>
              <a:t>February 11, 2025</a:t>
            </a:fld>
            <a:endParaRPr lang="en-US"/>
          </a:p>
        </p:txBody>
      </p:sp>
      <p:sp>
        <p:nvSpPr>
          <p:cNvPr id="3" name="Footer Placeholder 2"/>
          <p:cNvSpPr>
            <a:spLocks noGrp="1"/>
          </p:cNvSpPr>
          <p:nvPr>
            <p:ph type="ftr" sz="quarter" idx="11"/>
          </p:nvPr>
        </p:nvSpPr>
        <p:spPr/>
        <p:txBody>
          <a:bodyPr/>
          <a:lstStyle/>
          <a:p>
            <a:r>
              <a:rPr lang="en-GB"/>
              <a:t>EY Workplace Concept Methodology</a:t>
            </a:r>
          </a:p>
        </p:txBody>
      </p:sp>
    </p:spTree>
    <p:extLst>
      <p:ext uri="{BB962C8B-B14F-4D97-AF65-F5344CB8AC3E}">
        <p14:creationId xmlns:p14="http://schemas.microsoft.com/office/powerpoint/2010/main" val="2660078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93581" y="6245352"/>
            <a:ext cx="8915400" cy="0"/>
          </a:xfrm>
          <a:prstGeom prst="line">
            <a:avLst/>
          </a:prstGeom>
          <a:noFill/>
          <a:ln w="3175">
            <a:solidFill>
              <a:srgbClr val="808080"/>
            </a:solidFill>
            <a:round/>
            <a:headEnd/>
            <a:tailEnd/>
          </a:ln>
          <a:effectLst/>
        </p:spPr>
        <p:txBody>
          <a:bodyPr wrap="none" anchor="ctr"/>
          <a:lstStyle/>
          <a:p>
            <a:endParaRPr lang="en-US" sz="1461" noProof="0">
              <a:solidFill>
                <a:schemeClr val="bg1"/>
              </a:solidFill>
            </a:endParaRPr>
          </a:p>
        </p:txBody>
      </p:sp>
      <p:sp>
        <p:nvSpPr>
          <p:cNvPr id="2" name="Date Placeholder 1"/>
          <p:cNvSpPr>
            <a:spLocks noGrp="1"/>
          </p:cNvSpPr>
          <p:nvPr>
            <p:ph type="dt" sz="half" idx="10"/>
          </p:nvPr>
        </p:nvSpPr>
        <p:spPr/>
        <p:txBody>
          <a:bodyPr/>
          <a:lstStyle/>
          <a:p>
            <a:fld id="{704D8BAA-C26B-4642-B4B0-BE6091BF0C03}" type="datetime4">
              <a:rPr lang="en-US" smtClean="0"/>
              <a:t>February 11, 2025</a:t>
            </a:fld>
            <a:endParaRPr lang="en-US"/>
          </a:p>
        </p:txBody>
      </p:sp>
      <p:sp>
        <p:nvSpPr>
          <p:cNvPr id="3" name="Footer Placeholder 2"/>
          <p:cNvSpPr>
            <a:spLocks noGrp="1"/>
          </p:cNvSpPr>
          <p:nvPr>
            <p:ph type="ftr" sz="quarter" idx="11"/>
          </p:nvPr>
        </p:nvSpPr>
        <p:spPr/>
        <p:txBody>
          <a:bodyPr/>
          <a:lstStyle/>
          <a:p>
            <a:r>
              <a:rPr lang="en-GB"/>
              <a:t>EY Workplace Concept Methodology</a:t>
            </a:r>
          </a:p>
        </p:txBody>
      </p:sp>
    </p:spTree>
    <p:extLst>
      <p:ext uri="{BB962C8B-B14F-4D97-AF65-F5344CB8AC3E}">
        <p14:creationId xmlns:p14="http://schemas.microsoft.com/office/powerpoint/2010/main" val="12619213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93580" y="719139"/>
            <a:ext cx="3798600" cy="5210062"/>
          </a:xfrm>
        </p:spPr>
        <p:txBody>
          <a:bodyPr/>
          <a:lstStyle>
            <a:lvl1pPr marL="0" indent="0" algn="l" defTabSz="807930" rtl="0" fontAlgn="base">
              <a:lnSpc>
                <a:spcPct val="100000"/>
              </a:lnSpc>
              <a:spcBef>
                <a:spcPct val="70000"/>
              </a:spcBef>
              <a:spcAft>
                <a:spcPct val="0"/>
              </a:spcAft>
              <a:buSzPct val="100000"/>
              <a:buNone/>
              <a:defRPr lang="en-US" sz="974" kern="1200" noProof="0" dirty="0" smtClean="0">
                <a:solidFill>
                  <a:schemeClr val="bg1"/>
                </a:solidFill>
                <a:latin typeface="Arial" pitchFamily="34" charset="0"/>
                <a:ea typeface="+mn-ea"/>
                <a:cs typeface="Arial" pitchFamily="34" charset="0"/>
              </a:defRPr>
            </a:lvl1pPr>
            <a:lvl2pPr marL="0" indent="0" algn="l" defTabSz="807930" rtl="0" fontAlgn="base">
              <a:lnSpc>
                <a:spcPct val="100000"/>
              </a:lnSpc>
              <a:spcBef>
                <a:spcPct val="0"/>
              </a:spcBef>
              <a:spcAft>
                <a:spcPct val="0"/>
              </a:spcAft>
              <a:buSzPct val="100000"/>
              <a:buNone/>
              <a:defRPr lang="en-US" sz="731" b="1" kern="1200" noProof="0" dirty="0" smtClean="0">
                <a:solidFill>
                  <a:schemeClr val="bg1"/>
                </a:solidFill>
                <a:latin typeface="Arial" pitchFamily="34" charset="0"/>
                <a:ea typeface="+mn-ea"/>
                <a:cs typeface="Arial" pitchFamily="34" charset="0"/>
              </a:defRPr>
            </a:lvl2pPr>
            <a:lvl3pPr marL="143031" indent="-143031" algn="l" defTabSz="807930" rtl="0" fontAlgn="base">
              <a:lnSpc>
                <a:spcPct val="100000"/>
              </a:lnSpc>
              <a:spcBef>
                <a:spcPct val="0"/>
              </a:spcBef>
              <a:spcAft>
                <a:spcPct val="0"/>
              </a:spcAft>
              <a:buClr>
                <a:schemeClr val="accent2"/>
              </a:buClr>
              <a:buSzPct val="70000"/>
              <a:buFont typeface="Arial" pitchFamily="34" charset="0"/>
              <a:buChar char="►"/>
              <a:defRPr lang="en-US" sz="731" b="1" kern="1200" noProof="0" dirty="0" smtClean="0">
                <a:solidFill>
                  <a:schemeClr val="bg1"/>
                </a:solidFill>
                <a:latin typeface="Arial" pitchFamily="34" charset="0"/>
                <a:ea typeface="+mn-ea"/>
                <a:cs typeface="Arial" pitchFamily="34" charset="0"/>
              </a:defRPr>
            </a:lvl3pPr>
            <a:lvl4pPr marL="0" indent="0" algn="l" defTabSz="807930" rtl="0" fontAlgn="base">
              <a:lnSpc>
                <a:spcPct val="100000"/>
              </a:lnSpc>
              <a:spcBef>
                <a:spcPct val="0"/>
              </a:spcBef>
              <a:spcAft>
                <a:spcPct val="0"/>
              </a:spcAft>
              <a:buSzPct val="100000"/>
              <a:buNone/>
              <a:defRPr lang="en-US" sz="650" kern="1200" noProof="0" dirty="0" smtClean="0">
                <a:solidFill>
                  <a:schemeClr val="bg1"/>
                </a:solidFill>
                <a:latin typeface="Arial" pitchFamily="34" charset="0"/>
                <a:ea typeface="+mn-ea"/>
                <a:cs typeface="Arial" pitchFamily="34" charset="0"/>
              </a:defRPr>
            </a:lvl4pPr>
            <a:lvl5pPr marL="153340" indent="-153340" algn="l" defTabSz="807930" rtl="0" fontAlgn="base">
              <a:lnSpc>
                <a:spcPct val="100000"/>
              </a:lnSpc>
              <a:spcBef>
                <a:spcPct val="0"/>
              </a:spcBef>
              <a:spcAft>
                <a:spcPct val="0"/>
              </a:spcAft>
              <a:buClr>
                <a:schemeClr val="accent2"/>
              </a:buClr>
              <a:buSzPct val="70000"/>
              <a:buFont typeface="Arial" pitchFamily="34" charset="0"/>
              <a:buChar char="►"/>
              <a:defRPr lang="en-US" sz="650" kern="1200" noProof="0" dirty="0">
                <a:solidFill>
                  <a:schemeClr val="bg1"/>
                </a:solidFill>
                <a:latin typeface="Arial" pitchFamily="34" charset="0"/>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1757900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291" y="1591"/>
          <a:ext cx="1289"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291" y="1591"/>
                        <a:ext cx="1289" cy="1587"/>
                      </a:xfrm>
                      <a:prstGeom prst="rect">
                        <a:avLst/>
                      </a:prstGeom>
                    </p:spPr>
                  </p:pic>
                </p:oleObj>
              </mc:Fallback>
            </mc:AlternateContent>
          </a:graphicData>
        </a:graphic>
      </p:graphicFrame>
    </p:spTree>
    <p:extLst>
      <p:ext uri="{BB962C8B-B14F-4D97-AF65-F5344CB8AC3E}">
        <p14:creationId xmlns:p14="http://schemas.microsoft.com/office/powerpoint/2010/main" val="16286207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lvl1pPr>
              <a:defRPr>
                <a:solidFill>
                  <a:srgbClr val="808080"/>
                </a:solidFill>
              </a:defRPr>
            </a:lvl1pPr>
          </a:lstStyle>
          <a:p>
            <a:r>
              <a:rPr lang="en-US"/>
              <a:t>Click to edit Master title style</a:t>
            </a:r>
          </a:p>
        </p:txBody>
      </p:sp>
      <p:sp>
        <p:nvSpPr>
          <p:cNvPr id="3" name="Content Placeholder 2"/>
          <p:cNvSpPr>
            <a:spLocks noGrp="1"/>
          </p:cNvSpPr>
          <p:nvPr>
            <p:ph idx="1"/>
          </p:nvPr>
        </p:nvSpPr>
        <p:spPr/>
        <p:txBody>
          <a:bodyPr/>
          <a:lstStyle>
            <a:lvl1pPr>
              <a:defRPr spc="0" baseline="0">
                <a:solidFill>
                  <a:srgbClr val="808080"/>
                </a:solidFill>
              </a:defRPr>
            </a:lvl1pPr>
            <a:lvl2pPr>
              <a:defRPr spc="0" baseline="0">
                <a:solidFill>
                  <a:srgbClr val="808080"/>
                </a:solidFill>
              </a:defRPr>
            </a:lvl2pPr>
            <a:lvl3pPr>
              <a:defRPr spc="0" baseline="0">
                <a:solidFill>
                  <a:srgbClr val="808080"/>
                </a:solidFill>
              </a:defRPr>
            </a:lvl3pPr>
            <a:lvl4pPr>
              <a:defRPr spc="0" baseline="0">
                <a:solidFill>
                  <a:srgbClr val="808080"/>
                </a:solidFill>
              </a:defRPr>
            </a:lvl4pPr>
            <a:lvl5pPr>
              <a:defRPr spc="0" baseline="0">
                <a:solidFill>
                  <a:srgbClr val="80808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93919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Date Placeholder 2"/>
          <p:cNvSpPr>
            <a:spLocks noGrp="1"/>
          </p:cNvSpPr>
          <p:nvPr>
            <p:ph type="dt" sz="half" idx="10"/>
          </p:nvPr>
        </p:nvSpPr>
        <p:spPr>
          <a:xfrm>
            <a:off x="495300" y="6356351"/>
            <a:ext cx="2311400" cy="365125"/>
          </a:xfrm>
          <a:prstGeom prst="rect">
            <a:avLst/>
          </a:prstGeom>
        </p:spPr>
        <p:txBody>
          <a:bodyPr/>
          <a:lstStyle/>
          <a:p>
            <a:fld id="{AE79C51D-BBBC-4DFD-A210-EFD581A4A8A2}" type="datetimeFigureOut">
              <a:rPr lang="sr-Latn-RS" smtClean="0"/>
              <a:t>11.2.2025.</a:t>
            </a:fld>
            <a:endParaRPr lang="sr-Latn-RS"/>
          </a:p>
        </p:txBody>
      </p:sp>
      <p:sp>
        <p:nvSpPr>
          <p:cNvPr id="4" name="Footer Placeholder 3"/>
          <p:cNvSpPr>
            <a:spLocks noGrp="1"/>
          </p:cNvSpPr>
          <p:nvPr>
            <p:ph type="ftr" sz="quarter" idx="11"/>
          </p:nvPr>
        </p:nvSpPr>
        <p:spPr>
          <a:xfrm>
            <a:off x="3384550" y="6356351"/>
            <a:ext cx="3136900" cy="365125"/>
          </a:xfrm>
          <a:prstGeom prst="rect">
            <a:avLst/>
          </a:prstGeom>
        </p:spPr>
        <p:txBody>
          <a:bodyPr/>
          <a:lstStyle/>
          <a:p>
            <a:endParaRPr lang="sr-Latn-RS"/>
          </a:p>
        </p:txBody>
      </p:sp>
      <p:sp>
        <p:nvSpPr>
          <p:cNvPr id="5" name="Slide Number Placeholder 4"/>
          <p:cNvSpPr>
            <a:spLocks noGrp="1"/>
          </p:cNvSpPr>
          <p:nvPr>
            <p:ph type="sldNum" sz="quarter" idx="12"/>
          </p:nvPr>
        </p:nvSpPr>
        <p:spPr>
          <a:xfrm>
            <a:off x="7099300" y="6356351"/>
            <a:ext cx="2311400" cy="365125"/>
          </a:xfrm>
          <a:prstGeom prst="rect">
            <a:avLst/>
          </a:prstGeom>
        </p:spPr>
        <p:txBody>
          <a:bodyPr/>
          <a:lstStyle/>
          <a:p>
            <a:fld id="{53BA3461-A23D-4BDC-8DC5-9C7DA12D95AE}" type="slidenum">
              <a:rPr lang="sr-Latn-RS" smtClean="0"/>
              <a:t>‹#›</a:t>
            </a:fld>
            <a:endParaRPr lang="sr-Latn-RS"/>
          </a:p>
        </p:txBody>
      </p:sp>
    </p:spTree>
    <p:extLst>
      <p:ext uri="{BB962C8B-B14F-4D97-AF65-F5344CB8AC3E}">
        <p14:creationId xmlns:p14="http://schemas.microsoft.com/office/powerpoint/2010/main" val="398179979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Front cover_3">
    <p:spTree>
      <p:nvGrpSpPr>
        <p:cNvPr id="1" name=""/>
        <p:cNvGrpSpPr/>
        <p:nvPr/>
      </p:nvGrpSpPr>
      <p:grpSpPr>
        <a:xfrm>
          <a:off x="0" y="0"/>
          <a:ext cx="0" cy="0"/>
          <a:chOff x="0" y="0"/>
          <a:chExt cx="0" cy="0"/>
        </a:xfrm>
      </p:grpSpPr>
      <p:sp>
        <p:nvSpPr>
          <p:cNvPr id="4" name="Freeform 6"/>
          <p:cNvSpPr>
            <a:spLocks/>
          </p:cNvSpPr>
          <p:nvPr userDrawn="1"/>
        </p:nvSpPr>
        <p:spPr bwMode="auto">
          <a:xfrm>
            <a:off x="397064" y="390200"/>
            <a:ext cx="4600054" cy="3043840"/>
          </a:xfrm>
          <a:custGeom>
            <a:avLst/>
            <a:gdLst>
              <a:gd name="T0" fmla="*/ 0 w 3128"/>
              <a:gd name="T1" fmla="*/ 552 h 2114"/>
              <a:gd name="T2" fmla="*/ 0 w 3128"/>
              <a:gd name="T3" fmla="*/ 2114 h 2114"/>
              <a:gd name="T4" fmla="*/ 3128 w 3128"/>
              <a:gd name="T5" fmla="*/ 2114 h 2114"/>
              <a:gd name="T6" fmla="*/ 3128 w 3128"/>
              <a:gd name="T7" fmla="*/ 0 h 2114"/>
              <a:gd name="T8" fmla="*/ 0 w 3128"/>
              <a:gd name="T9" fmla="*/ 552 h 2114"/>
            </a:gdLst>
            <a:ahLst/>
            <a:cxnLst>
              <a:cxn ang="0">
                <a:pos x="T0" y="T1"/>
              </a:cxn>
              <a:cxn ang="0">
                <a:pos x="T2" y="T3"/>
              </a:cxn>
              <a:cxn ang="0">
                <a:pos x="T4" y="T5"/>
              </a:cxn>
              <a:cxn ang="0">
                <a:pos x="T6" y="T7"/>
              </a:cxn>
              <a:cxn ang="0">
                <a:pos x="T8" y="T9"/>
              </a:cxn>
            </a:cxnLst>
            <a:rect l="0" t="0" r="r" b="b"/>
            <a:pathLst>
              <a:path w="3128" h="2114">
                <a:moveTo>
                  <a:pt x="0" y="552"/>
                </a:moveTo>
                <a:lnTo>
                  <a:pt x="0" y="2114"/>
                </a:lnTo>
                <a:lnTo>
                  <a:pt x="3128" y="2114"/>
                </a:lnTo>
                <a:lnTo>
                  <a:pt x="3128" y="0"/>
                </a:lnTo>
                <a:lnTo>
                  <a:pt x="0" y="552"/>
                </a:lnTo>
                <a:close/>
              </a:path>
            </a:pathLst>
          </a:custGeom>
          <a:solidFill>
            <a:srgbClr val="FFE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5" rIns="78191" bIns="39095" numCol="1" anchor="t" anchorCtr="0" compatLnSpc="1">
            <a:prstTxWarp prst="textNoShape">
              <a:avLst/>
            </a:prstTxWarp>
          </a:bodyPr>
          <a:lstStyle/>
          <a:p>
            <a:pPr algn="ctr" defTabSz="781903" fontAlgn="base">
              <a:lnSpc>
                <a:spcPts val="1197"/>
              </a:lnSpc>
              <a:spcBef>
                <a:spcPct val="0"/>
              </a:spcBef>
              <a:spcAft>
                <a:spcPct val="0"/>
              </a:spcAft>
            </a:pPr>
            <a:endParaRPr lang="en-GB" sz="941">
              <a:solidFill>
                <a:srgbClr val="010024"/>
              </a:solidFill>
              <a:latin typeface="EYInterstate Regular" pitchFamily="1" charset="0"/>
            </a:endParaRPr>
          </a:p>
        </p:txBody>
      </p:sp>
      <p:sp>
        <p:nvSpPr>
          <p:cNvPr id="215044" name="Rectangle 4"/>
          <p:cNvSpPr>
            <a:spLocks noGrp="1" noChangeArrowheads="1"/>
          </p:cNvSpPr>
          <p:nvPr>
            <p:ph type="ctrTitle" hasCustomPrompt="1"/>
          </p:nvPr>
        </p:nvSpPr>
        <p:spPr>
          <a:xfrm>
            <a:off x="572076" y="1334260"/>
            <a:ext cx="4235345" cy="279179"/>
          </a:xfrm>
          <a:prstGeom prst="rect">
            <a:avLst/>
          </a:prstGeom>
        </p:spPr>
        <p:txBody>
          <a:bodyPr/>
          <a:lstStyle>
            <a:lvl1pPr>
              <a:lnSpc>
                <a:spcPts val="2309"/>
              </a:lnSpc>
              <a:defRPr b="1">
                <a:solidFill>
                  <a:srgbClr val="404040"/>
                </a:solidFill>
                <a:latin typeface="EYInterstate" panose="02000503020000020004" pitchFamily="2" charset="0"/>
              </a:defRPr>
            </a:lvl1pPr>
          </a:lstStyle>
          <a:p>
            <a:pPr lvl="0"/>
            <a:r>
              <a:rPr lang="en-US" noProof="0"/>
              <a:t>Proposal title</a:t>
            </a:r>
            <a:endParaRPr lang="en-GB" noProof="0"/>
          </a:p>
        </p:txBody>
      </p:sp>
      <p:sp>
        <p:nvSpPr>
          <p:cNvPr id="14" name="Text Placeholder 14"/>
          <p:cNvSpPr>
            <a:spLocks noGrp="1"/>
          </p:cNvSpPr>
          <p:nvPr>
            <p:ph type="body" sz="quarter" idx="10" hasCustomPrompt="1"/>
          </p:nvPr>
        </p:nvSpPr>
        <p:spPr>
          <a:xfrm>
            <a:off x="572076" y="1782368"/>
            <a:ext cx="4235345" cy="268600"/>
          </a:xfrm>
          <a:prstGeom prst="rect">
            <a:avLst/>
          </a:prstGeom>
        </p:spPr>
        <p:txBody>
          <a:bodyPr lIns="0" tIns="0" rIns="0" bIns="0">
            <a:spAutoFit/>
          </a:bodyPr>
          <a:lstStyle>
            <a:lvl1pPr marL="0" marR="0" indent="0" algn="l" defTabSz="851135" rtl="0" eaLnBrk="1" fontAlgn="base" latinLnBrk="0" hangingPunct="1">
              <a:lnSpc>
                <a:spcPts val="2309"/>
              </a:lnSpc>
              <a:spcBef>
                <a:spcPct val="0"/>
              </a:spcBef>
              <a:spcAft>
                <a:spcPct val="0"/>
              </a:spcAft>
              <a:buClrTx/>
              <a:buSzTx/>
              <a:buFontTx/>
              <a:buNone/>
              <a:tabLst/>
              <a:defRPr kumimoji="0" lang="en-GB" sz="1539" b="0" i="0" u="none" strike="noStrike" kern="0" cap="none" spc="0" normalizeH="0" baseline="0">
                <a:ln>
                  <a:noFill/>
                </a:ln>
                <a:solidFill>
                  <a:srgbClr val="404040"/>
                </a:solidFill>
                <a:effectLst/>
                <a:uLnTx/>
                <a:uFillTx/>
                <a:latin typeface="EYInterstate Regular" pitchFamily="2" charset="0"/>
                <a:ea typeface="+mj-ea"/>
                <a:cs typeface="+mj-cs"/>
              </a:defRPr>
            </a:lvl1pPr>
          </a:lstStyle>
          <a:p>
            <a:pPr marL="0" marR="0" lvl="0" indent="0" algn="l" defTabSz="851135" rtl="0" eaLnBrk="1" fontAlgn="base" latinLnBrk="0" hangingPunct="1">
              <a:lnSpc>
                <a:spcPts val="2309"/>
              </a:lnSpc>
              <a:spcBef>
                <a:spcPct val="0"/>
              </a:spcBef>
              <a:spcAft>
                <a:spcPct val="0"/>
              </a:spcAft>
              <a:buClrTx/>
              <a:buSzTx/>
              <a:buFontTx/>
              <a:buNone/>
              <a:tabLst/>
              <a:defRPr/>
            </a:pPr>
            <a:r>
              <a:rPr lang="en-US"/>
              <a:t>Date</a:t>
            </a:r>
            <a:endParaRPr lang="en-GB"/>
          </a:p>
        </p:txBody>
      </p:sp>
      <p:grpSp>
        <p:nvGrpSpPr>
          <p:cNvPr id="7" name="Group 6"/>
          <p:cNvGrpSpPr>
            <a:grpSpLocks noChangeAspect="1"/>
          </p:cNvGrpSpPr>
          <p:nvPr userDrawn="1"/>
        </p:nvGrpSpPr>
        <p:grpSpPr>
          <a:xfrm>
            <a:off x="8506276" y="5332048"/>
            <a:ext cx="1024482" cy="1175461"/>
            <a:chOff x="9071612" y="5777958"/>
            <a:chExt cx="1181727" cy="1384842"/>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90664" y="5777958"/>
              <a:ext cx="936000" cy="363148"/>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071612" y="6249060"/>
              <a:ext cx="1181727" cy="913740"/>
            </a:xfrm>
            <a:prstGeom prst="rect">
              <a:avLst/>
            </a:prstGeom>
          </p:spPr>
        </p:pic>
      </p:grpSp>
    </p:spTree>
    <p:extLst>
      <p:ext uri="{BB962C8B-B14F-4D97-AF65-F5344CB8AC3E}">
        <p14:creationId xmlns:p14="http://schemas.microsoft.com/office/powerpoint/2010/main" val="26637395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CVs">
    <p:spTree>
      <p:nvGrpSpPr>
        <p:cNvPr id="1" name=""/>
        <p:cNvGrpSpPr/>
        <p:nvPr/>
      </p:nvGrpSpPr>
      <p:grpSpPr>
        <a:xfrm>
          <a:off x="0" y="0"/>
          <a:ext cx="0" cy="0"/>
          <a:chOff x="0" y="0"/>
          <a:chExt cx="0" cy="0"/>
        </a:xfrm>
      </p:grpSpPr>
      <p:sp>
        <p:nvSpPr>
          <p:cNvPr id="3" name="Rectangle 2"/>
          <p:cNvSpPr>
            <a:spLocks noChangeArrowheads="1"/>
          </p:cNvSpPr>
          <p:nvPr userDrawn="1"/>
        </p:nvSpPr>
        <p:spPr bwMode="auto">
          <a:xfrm>
            <a:off x="410300" y="343735"/>
            <a:ext cx="8940547" cy="1334739"/>
          </a:xfrm>
          <a:prstGeom prst="rect">
            <a:avLst/>
          </a:prstGeom>
          <a:solidFill>
            <a:srgbClr val="FFE600"/>
          </a:solidFill>
          <a:ln w="12700">
            <a:noFill/>
            <a:miter lim="800000"/>
            <a:headEnd type="none" w="sm" len="sm"/>
            <a:tailEnd type="none" w="sm" len="sm"/>
          </a:ln>
          <a:effectLst/>
        </p:spPr>
        <p:txBody>
          <a:bodyPr wrap="none" anchor="ctr"/>
          <a:lstStyle/>
          <a:p>
            <a:pPr algn="ctr" defTabSz="781903" fontAlgn="base">
              <a:lnSpc>
                <a:spcPts val="1197"/>
              </a:lnSpc>
              <a:spcBef>
                <a:spcPct val="0"/>
              </a:spcBef>
              <a:spcAft>
                <a:spcPct val="0"/>
              </a:spcAft>
            </a:pPr>
            <a:endParaRPr lang="en-US" sz="941">
              <a:solidFill>
                <a:srgbClr val="010024"/>
              </a:solidFill>
              <a:latin typeface="EYInterstate Regular" pitchFamily="1" charset="0"/>
            </a:endParaRPr>
          </a:p>
        </p:txBody>
      </p:sp>
      <p:sp>
        <p:nvSpPr>
          <p:cNvPr id="4" name="Content Placeholder 2"/>
          <p:cNvSpPr>
            <a:spLocks noGrp="1"/>
          </p:cNvSpPr>
          <p:nvPr>
            <p:ph sz="half" idx="10" hasCustomPrompt="1"/>
          </p:nvPr>
        </p:nvSpPr>
        <p:spPr>
          <a:xfrm>
            <a:off x="566185" y="1790069"/>
            <a:ext cx="2810644" cy="157864"/>
          </a:xfrm>
        </p:spPr>
        <p:txBody>
          <a:bodyPr anchor="ctr"/>
          <a:lstStyle>
            <a:lvl1pPr>
              <a:defRPr sz="1026" b="1">
                <a:solidFill>
                  <a:srgbClr val="808080"/>
                </a:solidFill>
              </a:defRPr>
            </a:lvl1pPr>
            <a:lvl2pPr>
              <a:defRPr sz="1368"/>
            </a:lvl2pPr>
            <a:lvl3pPr>
              <a:defRPr sz="1197"/>
            </a:lvl3pPr>
            <a:lvl4pPr>
              <a:defRPr sz="1026"/>
            </a:lvl4pPr>
            <a:lvl5pPr>
              <a:defRPr sz="1026"/>
            </a:lvl5pPr>
            <a:lvl6pPr>
              <a:defRPr sz="1539"/>
            </a:lvl6pPr>
            <a:lvl7pPr>
              <a:defRPr sz="1539"/>
            </a:lvl7pPr>
            <a:lvl8pPr>
              <a:defRPr sz="1539"/>
            </a:lvl8pPr>
            <a:lvl9pPr>
              <a:defRPr sz="1539"/>
            </a:lvl9pPr>
          </a:lstStyle>
          <a:p>
            <a:pPr lvl="0"/>
            <a:r>
              <a:rPr lang="en-US"/>
              <a:t>Background</a:t>
            </a:r>
          </a:p>
        </p:txBody>
      </p:sp>
      <p:sp>
        <p:nvSpPr>
          <p:cNvPr id="5" name="Content Placeholder 3"/>
          <p:cNvSpPr>
            <a:spLocks noGrp="1"/>
          </p:cNvSpPr>
          <p:nvPr>
            <p:ph sz="half" idx="2" hasCustomPrompt="1"/>
          </p:nvPr>
        </p:nvSpPr>
        <p:spPr>
          <a:xfrm>
            <a:off x="3552180" y="1790069"/>
            <a:ext cx="2801642" cy="157864"/>
          </a:xfrm>
        </p:spPr>
        <p:txBody>
          <a:bodyPr anchor="ctr"/>
          <a:lstStyle>
            <a:lvl1pPr>
              <a:defRPr sz="1026" b="1">
                <a:solidFill>
                  <a:srgbClr val="808080"/>
                </a:solidFill>
              </a:defRPr>
            </a:lvl1pPr>
            <a:lvl2pPr>
              <a:defRPr sz="1368"/>
            </a:lvl2pPr>
            <a:lvl3pPr>
              <a:defRPr sz="1197"/>
            </a:lvl3pPr>
            <a:lvl4pPr>
              <a:defRPr sz="1026"/>
            </a:lvl4pPr>
            <a:lvl5pPr>
              <a:defRPr sz="1026"/>
            </a:lvl5pPr>
            <a:lvl6pPr>
              <a:defRPr sz="1539"/>
            </a:lvl6pPr>
            <a:lvl7pPr>
              <a:defRPr sz="1539"/>
            </a:lvl7pPr>
            <a:lvl8pPr>
              <a:defRPr sz="1539"/>
            </a:lvl8pPr>
            <a:lvl9pPr>
              <a:defRPr sz="1539"/>
            </a:lvl9pPr>
          </a:lstStyle>
          <a:p>
            <a:pPr lvl="0"/>
            <a:r>
              <a:rPr lang="en-US"/>
              <a:t>Experience</a:t>
            </a:r>
          </a:p>
        </p:txBody>
      </p:sp>
      <p:sp>
        <p:nvSpPr>
          <p:cNvPr id="9" name="Content Placeholder 2"/>
          <p:cNvSpPr>
            <a:spLocks noGrp="1"/>
          </p:cNvSpPr>
          <p:nvPr>
            <p:ph sz="half" idx="14" hasCustomPrompt="1"/>
          </p:nvPr>
        </p:nvSpPr>
        <p:spPr>
          <a:xfrm>
            <a:off x="566185" y="3585057"/>
            <a:ext cx="2810644" cy="157864"/>
          </a:xfrm>
        </p:spPr>
        <p:txBody>
          <a:bodyPr anchor="ctr"/>
          <a:lstStyle>
            <a:lvl1pPr>
              <a:defRPr sz="1026" b="1">
                <a:solidFill>
                  <a:srgbClr val="808080"/>
                </a:solidFill>
              </a:defRPr>
            </a:lvl1pPr>
            <a:lvl2pPr>
              <a:defRPr sz="1368"/>
            </a:lvl2pPr>
            <a:lvl3pPr>
              <a:defRPr sz="1197"/>
            </a:lvl3pPr>
            <a:lvl4pPr>
              <a:defRPr sz="1026"/>
            </a:lvl4pPr>
            <a:lvl5pPr>
              <a:defRPr sz="1026"/>
            </a:lvl5pPr>
            <a:lvl6pPr>
              <a:defRPr sz="1539"/>
            </a:lvl6pPr>
            <a:lvl7pPr>
              <a:defRPr sz="1539"/>
            </a:lvl7pPr>
            <a:lvl8pPr>
              <a:defRPr sz="1539"/>
            </a:lvl8pPr>
            <a:lvl9pPr>
              <a:defRPr sz="1539"/>
            </a:lvl9pPr>
          </a:lstStyle>
          <a:p>
            <a:pPr lvl="0"/>
            <a:r>
              <a:rPr lang="en-US"/>
              <a:t>Skills</a:t>
            </a:r>
          </a:p>
        </p:txBody>
      </p:sp>
      <p:sp>
        <p:nvSpPr>
          <p:cNvPr id="16" name="Picture Placeholder 14"/>
          <p:cNvSpPr>
            <a:spLocks noGrp="1"/>
          </p:cNvSpPr>
          <p:nvPr>
            <p:ph type="pic" sz="quarter" idx="17" hasCustomPrompt="1"/>
          </p:nvPr>
        </p:nvSpPr>
        <p:spPr>
          <a:xfrm>
            <a:off x="567654" y="412100"/>
            <a:ext cx="669185" cy="355482"/>
          </a:xfrm>
          <a:solidFill>
            <a:srgbClr val="FF3399"/>
          </a:solidFill>
        </p:spPr>
        <p:txBody>
          <a:bodyPr/>
          <a:lstStyle>
            <a:lvl1pPr algn="ctr">
              <a:defRPr baseline="0">
                <a:solidFill>
                  <a:schemeClr val="bg1"/>
                </a:solidFill>
              </a:defRPr>
            </a:lvl1pPr>
          </a:lstStyle>
          <a:p>
            <a:r>
              <a:rPr lang="en-US"/>
              <a:t>Click to insert picture</a:t>
            </a:r>
          </a:p>
        </p:txBody>
      </p:sp>
      <p:sp>
        <p:nvSpPr>
          <p:cNvPr id="28" name="Text Placeholder 16"/>
          <p:cNvSpPr>
            <a:spLocks noGrp="1"/>
          </p:cNvSpPr>
          <p:nvPr>
            <p:ph type="body" sz="quarter" idx="22" hasCustomPrompt="1"/>
          </p:nvPr>
        </p:nvSpPr>
        <p:spPr>
          <a:xfrm>
            <a:off x="1364722" y="401050"/>
            <a:ext cx="2811798" cy="1184940"/>
          </a:xfrm>
        </p:spPr>
        <p:txBody>
          <a:bodyPr/>
          <a:lstStyle>
            <a:lvl1pPr marL="0" indent="0" defTabSz="851135">
              <a:spcBef>
                <a:spcPts val="0"/>
              </a:spcBef>
              <a:spcAft>
                <a:spcPts val="0"/>
              </a:spcAft>
              <a:buClr>
                <a:srgbClr val="000000"/>
              </a:buClr>
              <a:buSzPct val="100000"/>
              <a:buFont typeface="Arial" pitchFamily="34" charset="0"/>
              <a:buNone/>
              <a:tabLst>
                <a:tab pos="378735" algn="l"/>
              </a:tabLst>
              <a:defRPr sz="770" b="1"/>
            </a:lvl1pPr>
            <a:lvl2pPr>
              <a:spcBef>
                <a:spcPts val="0"/>
              </a:spcBef>
              <a:spcAft>
                <a:spcPts val="0"/>
              </a:spcAft>
              <a:tabLst>
                <a:tab pos="542989" algn="l"/>
                <a:tab pos="2761097" algn="l"/>
                <a:tab pos="3989608" algn="r"/>
              </a:tabLst>
              <a:defRPr sz="770" b="0"/>
            </a:lvl2pPr>
            <a:lvl4pPr>
              <a:defRPr sz="684"/>
            </a:lvl4pPr>
            <a:lvl5pPr>
              <a:defRPr sz="684"/>
            </a:lvl5pPr>
          </a:lstStyle>
          <a:p>
            <a:pPr lvl="0"/>
            <a:r>
              <a:rPr lang="en-US"/>
              <a:t>Name</a:t>
            </a:r>
          </a:p>
          <a:p>
            <a:pPr lvl="1"/>
            <a:r>
              <a:rPr lang="en-US"/>
              <a:t>Title</a:t>
            </a:r>
          </a:p>
          <a:p>
            <a:pPr lvl="1"/>
            <a:endParaRPr lang="en-US"/>
          </a:p>
          <a:p>
            <a:pPr lvl="1"/>
            <a:r>
              <a:rPr lang="en-US"/>
              <a:t>Tel	+XX XXX XXXX </a:t>
            </a:r>
            <a:r>
              <a:rPr lang="en-US" err="1"/>
              <a:t>XXXX</a:t>
            </a:r>
            <a:endParaRPr lang="en-US"/>
          </a:p>
          <a:p>
            <a:pPr lvl="1"/>
            <a:r>
              <a:rPr lang="en-US"/>
              <a:t>Mobile	+XX XXX XXXX </a:t>
            </a:r>
            <a:r>
              <a:rPr lang="en-US" err="1"/>
              <a:t>XXXX</a:t>
            </a:r>
            <a:endParaRPr lang="en-US"/>
          </a:p>
          <a:p>
            <a:pPr lvl="1"/>
            <a:r>
              <a:rPr lang="en-US"/>
              <a:t>Fax	+XX XXX XXXX </a:t>
            </a:r>
            <a:r>
              <a:rPr lang="en-US" err="1"/>
              <a:t>XXXX</a:t>
            </a:r>
            <a:endParaRPr lang="en-US"/>
          </a:p>
          <a:p>
            <a:pPr lvl="1"/>
            <a:r>
              <a:rPr lang="en-US"/>
              <a:t>Email	xxx.xxx@xx.ey.com</a:t>
            </a:r>
          </a:p>
          <a:p>
            <a:pPr lvl="1"/>
            <a:endParaRPr lang="en-US"/>
          </a:p>
        </p:txBody>
      </p:sp>
      <p:sp>
        <p:nvSpPr>
          <p:cNvPr id="14" name="Text Placeholder 13"/>
          <p:cNvSpPr>
            <a:spLocks noGrp="1"/>
          </p:cNvSpPr>
          <p:nvPr>
            <p:ph type="body" sz="quarter" idx="23"/>
          </p:nvPr>
        </p:nvSpPr>
        <p:spPr>
          <a:xfrm>
            <a:off x="564713" y="2084468"/>
            <a:ext cx="2811798" cy="868699"/>
          </a:xfrm>
        </p:spPr>
        <p:txBody>
          <a:bodyPr/>
          <a:lstStyle>
            <a:lvl1pPr>
              <a:defRPr sz="770"/>
            </a:lvl1pPr>
            <a:lvl2pPr>
              <a:defRPr sz="855"/>
            </a:lvl2pPr>
            <a:lvl3pPr>
              <a:defRPr sz="855"/>
            </a:lvl3pPr>
            <a:lvl4pPr marL="162897" indent="-163153">
              <a:buSzPct val="100000"/>
              <a:buFont typeface="EYInterstate" pitchFamily="2" charset="0"/>
              <a:buChar char="•"/>
              <a:defRPr sz="770"/>
            </a:lvl4pPr>
            <a:lvl5pPr marL="326306" indent="-163153">
              <a:buSzPct val="100000"/>
              <a:buFont typeface="EYInterstate" pitchFamily="2" charset="0"/>
              <a:buChar char="•"/>
              <a:defRPr sz="77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p:cNvSpPr>
            <a:spLocks noGrp="1"/>
          </p:cNvSpPr>
          <p:nvPr>
            <p:ph type="body" sz="quarter" idx="24"/>
          </p:nvPr>
        </p:nvSpPr>
        <p:spPr>
          <a:xfrm>
            <a:off x="564713" y="3869464"/>
            <a:ext cx="2811798" cy="868699"/>
          </a:xfrm>
        </p:spPr>
        <p:txBody>
          <a:bodyPr/>
          <a:lstStyle>
            <a:lvl1pPr>
              <a:defRPr sz="770"/>
            </a:lvl1pPr>
            <a:lvl2pPr>
              <a:defRPr sz="855"/>
            </a:lvl2pPr>
            <a:lvl3pPr>
              <a:defRPr sz="855"/>
            </a:lvl3pPr>
            <a:lvl4pPr marL="162897" indent="-163153">
              <a:buSzPct val="100000"/>
              <a:buFont typeface="EYInterstate" pitchFamily="2" charset="0"/>
              <a:buChar char="•"/>
              <a:defRPr lang="en-US" sz="770" dirty="0" smtClean="0">
                <a:solidFill>
                  <a:schemeClr val="tx1"/>
                </a:solidFill>
                <a:latin typeface="+mn-lt"/>
                <a:cs typeface="+mn-cs"/>
              </a:defRPr>
            </a:lvl4pPr>
            <a:lvl5pPr marL="301359" indent="-137105">
              <a:buSzPct val="100000"/>
              <a:buFont typeface="EYInterstate" pitchFamily="2" charset="0"/>
              <a:buChar char="•"/>
              <a:defRPr lang="en-US" sz="770" dirty="0">
                <a:solidFill>
                  <a:schemeClr val="tx1"/>
                </a:solidFill>
                <a:latin typeface="+mn-lt"/>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marL="326306" lvl="4" indent="-163153" algn="l" defTabSz="851135" rtl="0" eaLnBrk="1" fontAlgn="base" hangingPunct="1">
              <a:spcBef>
                <a:spcPct val="0"/>
              </a:spcBef>
              <a:spcAft>
                <a:spcPct val="40000"/>
              </a:spcAft>
              <a:buClr>
                <a:schemeClr val="tx1"/>
              </a:buClr>
              <a:buSzPct val="100000"/>
              <a:buFont typeface="EYInterstate" pitchFamily="2" charset="0"/>
              <a:buChar char="•"/>
              <a:tabLst>
                <a:tab pos="1380549" algn="l"/>
                <a:tab pos="2761097" algn="l"/>
                <a:tab pos="3989608" algn="r"/>
              </a:tabLst>
            </a:pPr>
            <a:r>
              <a:rPr lang="en-US"/>
              <a:t>Fifth level</a:t>
            </a:r>
          </a:p>
        </p:txBody>
      </p:sp>
      <p:sp>
        <p:nvSpPr>
          <p:cNvPr id="17" name="Text Placeholder 13"/>
          <p:cNvSpPr>
            <a:spLocks noGrp="1"/>
          </p:cNvSpPr>
          <p:nvPr>
            <p:ph type="body" sz="quarter" idx="25"/>
          </p:nvPr>
        </p:nvSpPr>
        <p:spPr>
          <a:xfrm>
            <a:off x="3542022" y="2084469"/>
            <a:ext cx="2811798" cy="868699"/>
          </a:xfrm>
        </p:spPr>
        <p:txBody>
          <a:bodyPr/>
          <a:lstStyle>
            <a:lvl1pPr>
              <a:defRPr sz="770"/>
            </a:lvl1pPr>
            <a:lvl2pPr>
              <a:defRPr sz="855"/>
            </a:lvl2pPr>
            <a:lvl3pPr>
              <a:defRPr sz="855"/>
            </a:lvl3pPr>
            <a:lvl4pPr marL="162897" indent="-163153">
              <a:buSzPct val="100000"/>
              <a:buFont typeface="EYInterstate" pitchFamily="2" charset="0"/>
              <a:buChar char="•"/>
              <a:defRPr lang="en-US" sz="770" dirty="0" smtClean="0">
                <a:solidFill>
                  <a:schemeClr val="tx1"/>
                </a:solidFill>
                <a:latin typeface="+mn-lt"/>
                <a:cs typeface="+mn-cs"/>
              </a:defRPr>
            </a:lvl4pPr>
            <a:lvl5pPr marL="301359" indent="-137105">
              <a:buSzPct val="100000"/>
              <a:buFont typeface="EYInterstate" pitchFamily="2" charset="0"/>
              <a:buChar char="•"/>
              <a:defRPr lang="en-US" sz="770" dirty="0">
                <a:solidFill>
                  <a:schemeClr val="tx1"/>
                </a:solidFill>
                <a:latin typeface="+mn-lt"/>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marL="326306" lvl="4" indent="-163153" algn="l" defTabSz="851135" rtl="0" eaLnBrk="1" fontAlgn="base" hangingPunct="1">
              <a:spcBef>
                <a:spcPct val="0"/>
              </a:spcBef>
              <a:spcAft>
                <a:spcPct val="40000"/>
              </a:spcAft>
              <a:buClr>
                <a:schemeClr val="tx1"/>
              </a:buClr>
              <a:buSzPct val="100000"/>
              <a:buFont typeface="EYInterstate" pitchFamily="2" charset="0"/>
              <a:buChar char="•"/>
              <a:tabLst>
                <a:tab pos="1380549" algn="l"/>
                <a:tab pos="2761097" algn="l"/>
                <a:tab pos="3989608" algn="r"/>
              </a:tabLst>
            </a:pPr>
            <a:r>
              <a:rPr lang="en-US"/>
              <a:t>Fifth level</a:t>
            </a:r>
          </a:p>
        </p:txBody>
      </p:sp>
      <p:sp>
        <p:nvSpPr>
          <p:cNvPr id="18" name="Text Placeholder 13"/>
          <p:cNvSpPr>
            <a:spLocks noGrp="1"/>
          </p:cNvSpPr>
          <p:nvPr>
            <p:ph type="body" sz="quarter" idx="26"/>
          </p:nvPr>
        </p:nvSpPr>
        <p:spPr>
          <a:xfrm>
            <a:off x="6522137" y="2084469"/>
            <a:ext cx="2811798" cy="868699"/>
          </a:xfrm>
        </p:spPr>
        <p:txBody>
          <a:bodyPr/>
          <a:lstStyle>
            <a:lvl1pPr>
              <a:defRPr sz="770"/>
            </a:lvl1pPr>
            <a:lvl2pPr>
              <a:defRPr sz="855"/>
            </a:lvl2pPr>
            <a:lvl3pPr>
              <a:defRPr sz="855"/>
            </a:lvl3pPr>
            <a:lvl4pPr marL="162897" indent="-163153">
              <a:buSzPct val="100000"/>
              <a:buFont typeface="EYInterstate" pitchFamily="2" charset="0"/>
              <a:buChar char="•"/>
              <a:defRPr lang="en-US" sz="770" dirty="0" smtClean="0">
                <a:solidFill>
                  <a:schemeClr val="tx1"/>
                </a:solidFill>
                <a:latin typeface="+mn-lt"/>
                <a:cs typeface="+mn-cs"/>
              </a:defRPr>
            </a:lvl4pPr>
            <a:lvl5pPr marL="301359" indent="-137105">
              <a:buSzPct val="100000"/>
              <a:buFont typeface="EYInterstate" pitchFamily="2" charset="0"/>
              <a:buChar char="•"/>
              <a:defRPr lang="en-US" sz="770" dirty="0">
                <a:solidFill>
                  <a:schemeClr val="tx1"/>
                </a:solidFill>
                <a:latin typeface="+mn-lt"/>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marL="326306" lvl="4" indent="-163153" algn="l" defTabSz="851135" rtl="0" eaLnBrk="1" fontAlgn="base" hangingPunct="1">
              <a:spcBef>
                <a:spcPct val="0"/>
              </a:spcBef>
              <a:spcAft>
                <a:spcPct val="40000"/>
              </a:spcAft>
              <a:buClr>
                <a:schemeClr val="tx1"/>
              </a:buClr>
              <a:buSzPct val="100000"/>
              <a:buFont typeface="EYInterstate" pitchFamily="2" charset="0"/>
              <a:buChar char="•"/>
              <a:tabLst>
                <a:tab pos="1380549" algn="l"/>
                <a:tab pos="2761097" algn="l"/>
                <a:tab pos="3989608" algn="r"/>
              </a:tabLst>
            </a:pPr>
            <a:r>
              <a:rPr lang="en-US"/>
              <a:t>Fifth level</a:t>
            </a:r>
          </a:p>
        </p:txBody>
      </p:sp>
      <p:sp>
        <p:nvSpPr>
          <p:cNvPr id="12" name="Footer Placeholder 4"/>
          <p:cNvSpPr>
            <a:spLocks noGrp="1"/>
          </p:cNvSpPr>
          <p:nvPr>
            <p:ph type="ftr" sz="quarter" idx="3"/>
          </p:nvPr>
        </p:nvSpPr>
        <p:spPr>
          <a:xfrm>
            <a:off x="3362246" y="6467033"/>
            <a:ext cx="3181511" cy="182458"/>
          </a:xfrm>
          <a:prstGeom prst="rect">
            <a:avLst/>
          </a:prstGeom>
        </p:spPr>
        <p:txBody>
          <a:bodyPr vert="horz" lIns="0" tIns="0" rIns="0" bIns="0" rtlCol="0" anchor="t" anchorCtr="0">
            <a:noAutofit/>
          </a:bodyPr>
          <a:lstStyle>
            <a:lvl1pPr algn="l">
              <a:defRPr sz="941">
                <a:solidFill>
                  <a:srgbClr val="808080"/>
                </a:solidFill>
                <a:latin typeface="EYInterstate" panose="02000503020000020004" pitchFamily="2" charset="0"/>
                <a:cs typeface="Arial" pitchFamily="34" charset="0"/>
              </a:defRPr>
            </a:lvl1pPr>
          </a:lstStyle>
          <a:p>
            <a:pPr algn="ctr" defTabSz="781903" fontAlgn="base">
              <a:lnSpc>
                <a:spcPts val="1197"/>
              </a:lnSpc>
              <a:spcBef>
                <a:spcPct val="0"/>
              </a:spcBef>
              <a:spcAft>
                <a:spcPct val="0"/>
              </a:spcAft>
            </a:pPr>
            <a:r>
              <a:rPr lang="en-GB"/>
              <a:t>Market risk team CVs</a:t>
            </a:r>
          </a:p>
        </p:txBody>
      </p:sp>
      <p:sp>
        <p:nvSpPr>
          <p:cNvPr id="13" name="Date Placeholder 3"/>
          <p:cNvSpPr>
            <a:spLocks noGrp="1"/>
          </p:cNvSpPr>
          <p:nvPr>
            <p:ph type="dt" sz="half" idx="27"/>
          </p:nvPr>
        </p:nvSpPr>
        <p:spPr>
          <a:xfrm>
            <a:off x="1207534" y="6467033"/>
            <a:ext cx="1101190" cy="182458"/>
          </a:xfrm>
          <a:prstGeom prst="rect">
            <a:avLst/>
          </a:prstGeom>
        </p:spPr>
        <p:txBody>
          <a:bodyPr vert="horz" wrap="none" lIns="0" tIns="0" rIns="0" bIns="0" rtlCol="0" anchor="t" anchorCtr="0">
            <a:noAutofit/>
          </a:bodyPr>
          <a:lstStyle>
            <a:lvl1pPr algn="l">
              <a:defRPr sz="941">
                <a:solidFill>
                  <a:srgbClr val="808080"/>
                </a:solidFill>
                <a:latin typeface="EYInterstate" panose="02000503020000020004" pitchFamily="2" charset="0"/>
                <a:cs typeface="Arial" pitchFamily="34" charset="0"/>
              </a:defRPr>
            </a:lvl1pPr>
          </a:lstStyle>
          <a:p>
            <a:pPr defTabSz="781903" fontAlgn="base">
              <a:lnSpc>
                <a:spcPts val="1197"/>
              </a:lnSpc>
              <a:spcBef>
                <a:spcPct val="0"/>
              </a:spcBef>
              <a:spcAft>
                <a:spcPct val="0"/>
              </a:spcAft>
            </a:pPr>
            <a:fld id="{EE31D4E3-5E4D-459D-8353-630C2296F6E7}" type="datetime1">
              <a:rPr lang="cs-CZ" smtClean="0"/>
              <a:pPr defTabSz="781903" fontAlgn="base">
                <a:lnSpc>
                  <a:spcPts val="1197"/>
                </a:lnSpc>
                <a:spcBef>
                  <a:spcPct val="0"/>
                </a:spcBef>
                <a:spcAft>
                  <a:spcPct val="0"/>
                </a:spcAft>
              </a:pPr>
              <a:t>11.02.2025</a:t>
            </a:fld>
            <a:endParaRPr lang="en-US"/>
          </a:p>
        </p:txBody>
      </p:sp>
    </p:spTree>
    <p:extLst>
      <p:ext uri="{BB962C8B-B14F-4D97-AF65-F5344CB8AC3E}">
        <p14:creationId xmlns:p14="http://schemas.microsoft.com/office/powerpoint/2010/main" val="8924530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548572" y="2253364"/>
            <a:ext cx="2835328" cy="8294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95301" y="6356352"/>
            <a:ext cx="2311400" cy="365125"/>
          </a:xfrm>
          <a:prstGeom prst="rect">
            <a:avLst/>
          </a:prstGeom>
        </p:spPr>
        <p:txBody>
          <a:bodyPr/>
          <a:lstStyle/>
          <a:p>
            <a:pPr algn="ctr" defTabSz="781903" fontAlgn="base">
              <a:lnSpc>
                <a:spcPts val="1197"/>
              </a:lnSpc>
              <a:spcBef>
                <a:spcPct val="0"/>
              </a:spcBef>
              <a:spcAft>
                <a:spcPct val="0"/>
              </a:spcAft>
            </a:pPr>
            <a:fld id="{1D8BD707-D9CF-40AE-B4C6-C98DA3205C09}" type="datetimeFigureOut">
              <a:rPr lang="en-US" sz="941" smtClean="0">
                <a:solidFill>
                  <a:srgbClr val="010024"/>
                </a:solidFill>
                <a:latin typeface="EYInterstate Regular" pitchFamily="1" charset="0"/>
              </a:rPr>
              <a:pPr algn="ctr" defTabSz="781903" fontAlgn="base">
                <a:lnSpc>
                  <a:spcPts val="1197"/>
                </a:lnSpc>
                <a:spcBef>
                  <a:spcPct val="0"/>
                </a:spcBef>
                <a:spcAft>
                  <a:spcPct val="0"/>
                </a:spcAft>
              </a:pPr>
              <a:t>2/11/2025</a:t>
            </a:fld>
            <a:endParaRPr lang="en-US" sz="941">
              <a:solidFill>
                <a:srgbClr val="010024"/>
              </a:solidFill>
              <a:latin typeface="EYInterstate Regular" pitchFamily="1" charset="0"/>
            </a:endParaRPr>
          </a:p>
        </p:txBody>
      </p:sp>
      <p:sp>
        <p:nvSpPr>
          <p:cNvPr id="5" name="Footer Placeholder 4"/>
          <p:cNvSpPr>
            <a:spLocks noGrp="1"/>
          </p:cNvSpPr>
          <p:nvPr>
            <p:ph type="ftr" sz="quarter" idx="11"/>
          </p:nvPr>
        </p:nvSpPr>
        <p:spPr>
          <a:xfrm>
            <a:off x="3384551" y="6356352"/>
            <a:ext cx="3136900" cy="365125"/>
          </a:xfrm>
          <a:prstGeom prst="rect">
            <a:avLst/>
          </a:prstGeom>
        </p:spPr>
        <p:txBody>
          <a:bodyPr/>
          <a:lstStyle/>
          <a:p>
            <a:pPr algn="ctr" defTabSz="781903" fontAlgn="base">
              <a:lnSpc>
                <a:spcPts val="1197"/>
              </a:lnSpc>
              <a:spcBef>
                <a:spcPct val="0"/>
              </a:spcBef>
              <a:spcAft>
                <a:spcPct val="0"/>
              </a:spcAft>
            </a:pPr>
            <a:endParaRPr lang="en-US" sz="941">
              <a:solidFill>
                <a:srgbClr val="010024"/>
              </a:solidFill>
              <a:latin typeface="EYInterstate Regular" pitchFamily="1" charset="0"/>
            </a:endParaRPr>
          </a:p>
        </p:txBody>
      </p:sp>
      <p:sp>
        <p:nvSpPr>
          <p:cNvPr id="6" name="Slide Number Placeholder 5"/>
          <p:cNvSpPr>
            <a:spLocks noGrp="1"/>
          </p:cNvSpPr>
          <p:nvPr>
            <p:ph type="sldNum" sz="quarter" idx="12"/>
          </p:nvPr>
        </p:nvSpPr>
        <p:spPr>
          <a:xfrm>
            <a:off x="7099300" y="6356352"/>
            <a:ext cx="2311400" cy="365125"/>
          </a:xfrm>
          <a:prstGeom prst="rect">
            <a:avLst/>
          </a:prstGeom>
        </p:spPr>
        <p:txBody>
          <a:bodyPr/>
          <a:lstStyle/>
          <a:p>
            <a:pPr algn="ctr" defTabSz="781903" fontAlgn="base">
              <a:lnSpc>
                <a:spcPts val="1197"/>
              </a:lnSpc>
              <a:spcBef>
                <a:spcPct val="0"/>
              </a:spcBef>
              <a:spcAft>
                <a:spcPct val="0"/>
              </a:spcAft>
            </a:pPr>
            <a:fld id="{B6F15528-21DE-4FAA-801E-634DDDAF4B2B}" type="slidenum">
              <a:rPr lang="en-US" sz="941" smtClean="0">
                <a:solidFill>
                  <a:srgbClr val="010024"/>
                </a:solidFill>
                <a:latin typeface="EYInterstate Regular" pitchFamily="1" charset="0"/>
              </a:rPr>
              <a:pPr algn="ctr" defTabSz="781903" fontAlgn="base">
                <a:lnSpc>
                  <a:spcPts val="1197"/>
                </a:lnSpc>
                <a:spcBef>
                  <a:spcPct val="0"/>
                </a:spcBef>
                <a:spcAft>
                  <a:spcPct val="0"/>
                </a:spcAft>
              </a:pPr>
              <a:t>‹#›</a:t>
            </a:fld>
            <a:endParaRPr lang="en-US" sz="941">
              <a:solidFill>
                <a:srgbClr val="010024"/>
              </a:solidFill>
              <a:latin typeface="EYInterstate Regular" pitchFamily="1" charset="0"/>
            </a:endParaRPr>
          </a:p>
        </p:txBody>
      </p:sp>
    </p:spTree>
    <p:extLst>
      <p:ext uri="{BB962C8B-B14F-4D97-AF65-F5344CB8AC3E}">
        <p14:creationId xmlns:p14="http://schemas.microsoft.com/office/powerpoint/2010/main" val="3941736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Blank Page_Κενή Σελίδα">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sp>
        <p:nvSpPr>
          <p:cNvPr id="2" name="TextBox 1"/>
          <p:cNvSpPr txBox="1"/>
          <p:nvPr userDrawn="1"/>
        </p:nvSpPr>
        <p:spPr>
          <a:xfrm>
            <a:off x="4224867" y="3332051"/>
            <a:ext cx="1456266" cy="193899"/>
          </a:xfrm>
          <a:prstGeom prst="rect">
            <a:avLst/>
          </a:prstGeom>
          <a:noFill/>
        </p:spPr>
        <p:txBody>
          <a:bodyPr wrap="square" lIns="0" tIns="36576" rIns="0" bIns="0" rtlCol="0">
            <a:spAutoFit/>
          </a:bodyPr>
          <a:lstStyle/>
          <a:p>
            <a:pPr marL="0" indent="0" algn="ctr">
              <a:lnSpc>
                <a:spcPct val="85000"/>
              </a:lnSpc>
              <a:spcAft>
                <a:spcPts val="600"/>
              </a:spcAft>
              <a:buClr>
                <a:schemeClr val="accent2"/>
              </a:buClr>
              <a:buSzPct val="70000"/>
              <a:buFont typeface="Arial" pitchFamily="34" charset="0"/>
              <a:buNone/>
            </a:pPr>
            <a:r>
              <a:rPr lang="el-GR" sz="1200" i="1">
                <a:solidFill>
                  <a:schemeClr val="bg1"/>
                </a:solidFill>
              </a:rPr>
              <a:t>{</a:t>
            </a:r>
            <a:r>
              <a:rPr lang="el-GR" sz="1200" i="1" baseline="0">
                <a:solidFill>
                  <a:schemeClr val="bg1"/>
                </a:solidFill>
              </a:rPr>
              <a:t> </a:t>
            </a:r>
            <a:r>
              <a:rPr lang="en-GB" sz="1200" i="1" baseline="0">
                <a:solidFill>
                  <a:schemeClr val="bg1"/>
                </a:solidFill>
              </a:rPr>
              <a:t>Empty Page</a:t>
            </a:r>
            <a:r>
              <a:rPr lang="el-GR" sz="1200" i="1" baseline="0">
                <a:solidFill>
                  <a:schemeClr val="bg1"/>
                </a:solidFill>
              </a:rPr>
              <a:t> }</a:t>
            </a:r>
            <a:endParaRPr lang="el-GR" sz="1200" i="1">
              <a:solidFill>
                <a:schemeClr val="bg1"/>
              </a:solidFill>
            </a:endParaRPr>
          </a:p>
        </p:txBody>
      </p:sp>
      <p:sp>
        <p:nvSpPr>
          <p:cNvPr id="11" name="Text Box 4">
            <a:extLst>
              <a:ext uri="{FF2B5EF4-FFF2-40B4-BE49-F238E27FC236}">
                <a16:creationId xmlns:a16="http://schemas.microsoft.com/office/drawing/2014/main" id="{4650770D-977D-4CD2-9CA6-ADFCB14D609A}"/>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noProof="0">
                <a:ln>
                  <a:noFill/>
                </a:ln>
                <a:solidFill>
                  <a:srgbClr val="646464"/>
                </a:solidFill>
                <a:effectLst/>
                <a:uLnTx/>
                <a:uFillTx/>
                <a:latin typeface="+mj-lt"/>
              </a:rPr>
              <a:t>Poverljivo</a:t>
            </a:r>
            <a:endParaRPr kumimoji="0" lang="en-IN" sz="700" b="0" i="0" u="none" strike="noStrike" kern="0" cap="none" spc="0" normalizeH="0" baseline="0" noProof="0">
              <a:ln>
                <a:noFill/>
              </a:ln>
              <a:solidFill>
                <a:srgbClr val="646464"/>
              </a:solidFill>
              <a:effectLst/>
              <a:uLnTx/>
              <a:uFillTx/>
              <a:latin typeface="+mj-lt"/>
            </a:endParaRPr>
          </a:p>
        </p:txBody>
      </p:sp>
      <p:sp>
        <p:nvSpPr>
          <p:cNvPr id="17" name="Text Box 4">
            <a:extLst>
              <a:ext uri="{FF2B5EF4-FFF2-40B4-BE49-F238E27FC236}">
                <a16:creationId xmlns:a16="http://schemas.microsoft.com/office/drawing/2014/main" id="{4090C0E5-7402-4A95-8A71-DAA77F4A4B3F}"/>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a:ln>
                  <a:noFill/>
                </a:ln>
                <a:solidFill>
                  <a:srgbClr val="646464"/>
                </a:solidFill>
                <a:effectLst/>
                <a:uLnTx/>
                <a:uFillTx/>
                <a:latin typeface="+mn-lt"/>
                <a:ea typeface="+mn-ea"/>
                <a:cs typeface="+mn-cs"/>
              </a:rPr>
              <a:t>Mere zaštite IKT sistema od posebnog značaja</a:t>
            </a:r>
            <a:endParaRPr kumimoji="0" lang="en-US" sz="700" b="0" i="0" u="none" strike="noStrike" kern="0" cap="none" spc="0" normalizeH="0" baseline="0">
              <a:ln>
                <a:noFill/>
              </a:ln>
              <a:solidFill>
                <a:srgbClr val="646464"/>
              </a:solidFill>
              <a:effectLst/>
              <a:uLnTx/>
              <a:uFillTx/>
              <a:latin typeface="+mn-lt"/>
              <a:ea typeface="+mn-ea"/>
              <a:cs typeface="+mn-cs"/>
            </a:endParaRPr>
          </a:p>
        </p:txBody>
      </p:sp>
    </p:spTree>
    <p:extLst>
      <p:ext uri="{BB962C8B-B14F-4D97-AF65-F5344CB8AC3E}">
        <p14:creationId xmlns:p14="http://schemas.microsoft.com/office/powerpoint/2010/main" val="189454745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extBox 8"/>
          <p:cNvSpPr txBox="1"/>
          <p:nvPr userDrawn="1"/>
        </p:nvSpPr>
        <p:spPr>
          <a:xfrm>
            <a:off x="4770120" y="6480591"/>
            <a:ext cx="513806" cy="221153"/>
          </a:xfrm>
          <a:prstGeom prst="rect">
            <a:avLst/>
          </a:prstGeom>
          <a:noFill/>
        </p:spPr>
        <p:txBody>
          <a:bodyPr lIns="79565" tIns="39784" rIns="79565" bIns="39784">
            <a:spAutoFit/>
          </a:bodyPr>
          <a:lstStyle/>
          <a:p>
            <a:pPr algn="ctr" defTabSz="781903" fontAlgn="base">
              <a:lnSpc>
                <a:spcPts val="1197"/>
              </a:lnSpc>
              <a:spcBef>
                <a:spcPct val="0"/>
              </a:spcBef>
              <a:spcAft>
                <a:spcPct val="0"/>
              </a:spcAft>
              <a:defRPr/>
            </a:pPr>
            <a:fld id="{8542520D-182E-449B-A030-5AEA5A7830A2}" type="slidenum">
              <a:rPr lang="en-US" sz="870">
                <a:solidFill>
                  <a:prstClr val="black"/>
                </a:solidFill>
                <a:latin typeface="Arial" charset="0"/>
              </a:rPr>
              <a:pPr algn="ctr" defTabSz="781903" fontAlgn="base">
                <a:lnSpc>
                  <a:spcPts val="1197"/>
                </a:lnSpc>
                <a:spcBef>
                  <a:spcPct val="0"/>
                </a:spcBef>
                <a:spcAft>
                  <a:spcPct val="0"/>
                </a:spcAft>
                <a:defRPr/>
              </a:pPr>
              <a:t>‹#›</a:t>
            </a:fld>
            <a:endParaRPr lang="en-US" sz="870">
              <a:solidFill>
                <a:prstClr val="black"/>
              </a:solidFill>
              <a:latin typeface="Arial" charset="0"/>
            </a:endParaRPr>
          </a:p>
        </p:txBody>
      </p:sp>
    </p:spTree>
    <p:extLst>
      <p:ext uri="{BB962C8B-B14F-4D97-AF65-F5344CB8AC3E}">
        <p14:creationId xmlns:p14="http://schemas.microsoft.com/office/powerpoint/2010/main" val="1321050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4914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F68E900-D038-440D-A630-5A1459A226AB}"/>
              </a:ext>
            </a:extLst>
          </p:cNvPr>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a:stretch/>
        </p:blipFill>
        <p:spPr>
          <a:xfrm flipH="1">
            <a:off x="0" y="1"/>
            <a:ext cx="9906000" cy="829450"/>
          </a:xfrm>
          <a:prstGeom prst="rect">
            <a:avLst/>
          </a:prstGeom>
          <a:solidFill>
            <a:schemeClr val="tx2"/>
          </a:solidFill>
        </p:spPr>
      </p:pic>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52743"/>
            <a:ext cx="228249" cy="123111"/>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800" b="0" i="0" u="none" strike="noStrike" kern="0" cap="none" spc="0" normalizeH="0" baseline="0" noProof="0" smtClean="0">
                <a:ln>
                  <a:noFill/>
                </a:ln>
                <a:solidFill>
                  <a:srgbClr val="2E2E38"/>
                </a:solidFill>
                <a:effectLst/>
                <a:uLnTx/>
                <a:uFillTx/>
                <a:latin typeface="EYInterstate Light" panose="02000506000000020004" pitchFamily="2" charset="0"/>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63271"/>
            <a:ext cx="8676000" cy="720000"/>
          </a:xfrm>
          <a:prstGeom prst="rect">
            <a:avLst/>
          </a:prstGeom>
        </p:spPr>
        <p:txBody>
          <a:bodyPr anchor="ctr"/>
          <a:lstStyle>
            <a:lvl1pPr>
              <a:defRPr sz="2600">
                <a:solidFill>
                  <a:schemeClr val="tx1">
                    <a:lumMod val="85000"/>
                    <a:lumOff val="15000"/>
                  </a:schemeClr>
                </a:solidFill>
                <a:latin typeface="+mj-lt"/>
                <a:cs typeface="Arial" pitchFamily="34" charset="0"/>
              </a:defRPr>
            </a:lvl1pPr>
          </a:lstStyle>
          <a:p>
            <a:r>
              <a:rPr lang="en-US" dirty="0"/>
              <a:t>Click to edit Master title style</a:t>
            </a:r>
            <a:endParaRPr lang="en-GB" dirty="0"/>
          </a:p>
        </p:txBody>
      </p:sp>
      <p:cxnSp>
        <p:nvCxnSpPr>
          <p:cNvPr id="12" name="Straight Connector 11"/>
          <p:cNvCxnSpPr/>
          <p:nvPr userDrawn="1"/>
        </p:nvCxnSpPr>
        <p:spPr bwMode="auto">
          <a:xfrm flipV="1">
            <a:off x="361769" y="58632"/>
            <a:ext cx="0" cy="724639"/>
          </a:xfrm>
          <a:prstGeom prst="line">
            <a:avLst/>
          </a:prstGeom>
          <a:noFill/>
          <a:ln w="76200" cap="flat" cmpd="sng" algn="ctr">
            <a:solidFill>
              <a:srgbClr val="295767"/>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 Placeholder 36"/>
          <p:cNvSpPr>
            <a:spLocks noGrp="1"/>
          </p:cNvSpPr>
          <p:nvPr>
            <p:ph type="body" sz="quarter" idx="10"/>
          </p:nvPr>
        </p:nvSpPr>
        <p:spPr>
          <a:xfrm>
            <a:off x="495300" y="1086743"/>
            <a:ext cx="8676000" cy="5040000"/>
          </a:xfrm>
        </p:spPr>
        <p:txBody>
          <a:bodyPr/>
          <a:lstStyle>
            <a:lvl1pPr>
              <a:buClr>
                <a:srgbClr val="675429"/>
              </a:buClr>
              <a:defRPr>
                <a:latin typeface="+mj-lt"/>
              </a:defRPr>
            </a:lvl1pPr>
            <a:lvl2pPr>
              <a:buClr>
                <a:srgbClr val="675429"/>
              </a:buClr>
              <a:defRPr>
                <a:latin typeface="+mj-lt"/>
              </a:defRPr>
            </a:lvl2pPr>
            <a:lvl3pPr>
              <a:buClr>
                <a:srgbClr val="675429"/>
              </a:buClr>
              <a:defRPr>
                <a:latin typeface="+mj-lt"/>
              </a:defRPr>
            </a:lvl3pPr>
            <a:lvl4pPr>
              <a:buClr>
                <a:srgbClr val="675429"/>
              </a:buClr>
              <a:defRPr>
                <a:latin typeface="+mj-lt"/>
              </a:defRPr>
            </a:lvl4pPr>
            <a:lvl5pPr>
              <a:buClr>
                <a:srgbClr val="675429"/>
              </a:buClr>
              <a:defRPr>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17" name="Text Box 4">
            <a:extLst>
              <a:ext uri="{FF2B5EF4-FFF2-40B4-BE49-F238E27FC236}">
                <a16:creationId xmlns:a16="http://schemas.microsoft.com/office/drawing/2014/main" id="{A7B95AA9-F1C3-4A75-99B5-9DDBA5DB8C8B}"/>
              </a:ext>
            </a:extLst>
          </p:cNvPr>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sr-Latn-RS" sz="800" b="0" i="0" u="none" strike="noStrike" kern="0" cap="none" spc="0" normalizeH="0" baseline="0" noProof="0">
                <a:ln>
                  <a:noFill/>
                </a:ln>
                <a:solidFill>
                  <a:srgbClr val="2E2E38"/>
                </a:solidFill>
                <a:effectLst/>
                <a:uLnTx/>
                <a:uFillTx/>
                <a:latin typeface="EYInterstate Light" panose="02000506000000020004" pitchFamily="2" charset="0"/>
              </a:rPr>
              <a:t>Poverljivo</a:t>
            </a:r>
            <a:endParaRPr kumimoji="0" lang="en-IN" sz="800" b="0" i="0" u="none" strike="noStrike" kern="0" cap="none" spc="0" normalizeH="0" baseline="0" noProof="0">
              <a:ln>
                <a:noFill/>
              </a:ln>
              <a:solidFill>
                <a:srgbClr val="2E2E38"/>
              </a:solidFill>
              <a:effectLst/>
              <a:uLnTx/>
              <a:uFillTx/>
              <a:latin typeface="EYInterstate Light" panose="02000506000000020004" pitchFamily="2" charset="0"/>
            </a:endParaRPr>
          </a:p>
        </p:txBody>
      </p:sp>
      <p:sp>
        <p:nvSpPr>
          <p:cNvPr id="21" name="Text Box 4">
            <a:extLst>
              <a:ext uri="{FF2B5EF4-FFF2-40B4-BE49-F238E27FC236}">
                <a16:creationId xmlns:a16="http://schemas.microsoft.com/office/drawing/2014/main" id="{267D1263-5A2F-4549-8B30-0739B2854EDF}"/>
              </a:ext>
            </a:extLst>
          </p:cNvPr>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800" b="0" i="1" u="none" strike="noStrike" kern="0" cap="none" spc="0" normalizeH="0" baseline="0" dirty="0">
                <a:ln>
                  <a:noFill/>
                </a:ln>
                <a:solidFill>
                  <a:srgbClr val="2E2E38"/>
                </a:solidFill>
                <a:effectLst/>
                <a:uLnTx/>
                <a:uFillTx/>
                <a:latin typeface="EYInterstate Light" panose="02000506000000020004" pitchFamily="2" charset="0"/>
                <a:ea typeface="+mn-ea"/>
                <a:cs typeface="+mn-cs"/>
              </a:rPr>
              <a:t>Generalna ponuda</a:t>
            </a:r>
            <a:endParaRPr kumimoji="0" lang="en-US" sz="800" b="0" i="1" u="none" strike="noStrike" kern="0" cap="none" spc="0" normalizeH="0" baseline="0" dirty="0">
              <a:ln>
                <a:noFill/>
              </a:ln>
              <a:solidFill>
                <a:srgbClr val="2E2E38"/>
              </a:solidFill>
              <a:effectLst/>
              <a:uLnTx/>
              <a:uFillTx/>
              <a:latin typeface="EYInterstate Light" panose="02000506000000020004" pitchFamily="2" charset="0"/>
              <a:ea typeface="+mn-ea"/>
              <a:cs typeface="+mn-cs"/>
            </a:endParaRPr>
          </a:p>
        </p:txBody>
      </p:sp>
      <p:pic>
        <p:nvPicPr>
          <p:cNvPr id="19" name="Picture 18">
            <a:extLst>
              <a:ext uri="{FF2B5EF4-FFF2-40B4-BE49-F238E27FC236}">
                <a16:creationId xmlns:a16="http://schemas.microsoft.com/office/drawing/2014/main" id="{5C786C98-4769-4264-B08B-639ECABF756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8959927" y="6477117"/>
            <a:ext cx="319115" cy="319115"/>
          </a:xfrm>
          <a:prstGeom prst="rect">
            <a:avLst/>
          </a:prstGeom>
        </p:spPr>
      </p:pic>
    </p:spTree>
    <p:extLst>
      <p:ext uri="{BB962C8B-B14F-4D97-AF65-F5344CB8AC3E}">
        <p14:creationId xmlns:p14="http://schemas.microsoft.com/office/powerpoint/2010/main" val="905515195"/>
      </p:ext>
    </p:extLst>
  </p:cSld>
  <p:clrMapOvr>
    <a:masterClrMapping/>
  </p:clrMapOvr>
  <p:extLst>
    <p:ext uri="{DCECCB84-F9BA-43D5-87BE-67443E8EF086}">
      <p15:sldGuideLst xmlns:p15="http://schemas.microsoft.com/office/powerpoint/2012/main">
        <p15:guide id="1" orient="horz" pos="527" userDrawn="1">
          <p15:clr>
            <a:srgbClr val="FBAE40"/>
          </p15:clr>
        </p15:guide>
        <p15:guide id="2" pos="3120" userDrawn="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85DC4-94CC-19E3-0619-61CB2D24CE65}"/>
              </a:ext>
            </a:extLst>
          </p:cNvPr>
          <p:cNvSpPr>
            <a:spLocks noGrp="1"/>
          </p:cNvSpPr>
          <p:nvPr>
            <p:ph type="ctrTitle"/>
          </p:nvPr>
        </p:nvSpPr>
        <p:spPr>
          <a:xfrm>
            <a:off x="1238250" y="1122363"/>
            <a:ext cx="7429500" cy="2387600"/>
          </a:xfrm>
        </p:spPr>
        <p:txBody>
          <a:bodyPr anchor="b"/>
          <a:lstStyle>
            <a:lvl1pPr algn="ctr">
              <a:defRPr sz="4875"/>
            </a:lvl1pPr>
          </a:lstStyle>
          <a:p>
            <a:r>
              <a:rPr lang="en-US"/>
              <a:t>Click to edit Master title style</a:t>
            </a:r>
          </a:p>
        </p:txBody>
      </p:sp>
      <p:sp>
        <p:nvSpPr>
          <p:cNvPr id="3" name="Subtitle 2">
            <a:extLst>
              <a:ext uri="{FF2B5EF4-FFF2-40B4-BE49-F238E27FC236}">
                <a16:creationId xmlns:a16="http://schemas.microsoft.com/office/drawing/2014/main" id="{6849FACF-55F9-A938-E98B-8061B36F900E}"/>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p>
        </p:txBody>
      </p:sp>
      <p:sp>
        <p:nvSpPr>
          <p:cNvPr id="4" name="Date Placeholder 3">
            <a:extLst>
              <a:ext uri="{FF2B5EF4-FFF2-40B4-BE49-F238E27FC236}">
                <a16:creationId xmlns:a16="http://schemas.microsoft.com/office/drawing/2014/main" id="{3884F91F-065D-EAF7-9F6C-88C1225441AE}"/>
              </a:ext>
            </a:extLst>
          </p:cNvPr>
          <p:cNvSpPr>
            <a:spLocks noGrp="1"/>
          </p:cNvSpPr>
          <p:nvPr>
            <p:ph type="dt" sz="half" idx="10"/>
          </p:nvPr>
        </p:nvSpPr>
        <p:spPr/>
        <p:txBody>
          <a:bodyPr/>
          <a:lstStyle/>
          <a:p>
            <a:fld id="{73BF754E-C62E-428F-865A-D05D87978897}" type="datetime1">
              <a:rPr lang="en-US" smtClean="0"/>
              <a:t>2/11/2025</a:t>
            </a:fld>
            <a:endParaRPr lang="en-US"/>
          </a:p>
        </p:txBody>
      </p:sp>
      <p:sp>
        <p:nvSpPr>
          <p:cNvPr id="5" name="Footer Placeholder 4">
            <a:extLst>
              <a:ext uri="{FF2B5EF4-FFF2-40B4-BE49-F238E27FC236}">
                <a16:creationId xmlns:a16="http://schemas.microsoft.com/office/drawing/2014/main" id="{D642EB39-FB19-7261-A933-A99E89CA1C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CC9BAB-14B8-E5E7-D64A-D1D9D3A2D588}"/>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57484247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74F84-F497-7030-2BD4-D9D13FE631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23164D-FA18-8E71-F91C-ABEF065F58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3E6792-D439-C670-2547-74B22A0A6F2F}"/>
              </a:ext>
            </a:extLst>
          </p:cNvPr>
          <p:cNvSpPr>
            <a:spLocks noGrp="1"/>
          </p:cNvSpPr>
          <p:nvPr>
            <p:ph type="dt" sz="half" idx="10"/>
          </p:nvPr>
        </p:nvSpPr>
        <p:spPr/>
        <p:txBody>
          <a:bodyPr/>
          <a:lstStyle/>
          <a:p>
            <a:fld id="{0783FA5B-8091-4DB1-A3BA-98DBA64FC62A}" type="datetime1">
              <a:rPr lang="en-US" smtClean="0"/>
              <a:t>2/11/2025</a:t>
            </a:fld>
            <a:endParaRPr lang="en-US"/>
          </a:p>
        </p:txBody>
      </p:sp>
      <p:sp>
        <p:nvSpPr>
          <p:cNvPr id="5" name="Footer Placeholder 4">
            <a:extLst>
              <a:ext uri="{FF2B5EF4-FFF2-40B4-BE49-F238E27FC236}">
                <a16:creationId xmlns:a16="http://schemas.microsoft.com/office/drawing/2014/main" id="{35C5DE76-AF82-2868-5054-ED5A7B9D4C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CF9116-EB6B-E586-5796-0666BDBA6B05}"/>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4088505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B22A4-F16A-0185-3B09-84A7711867BE}"/>
              </a:ext>
            </a:extLst>
          </p:cNvPr>
          <p:cNvSpPr>
            <a:spLocks noGrp="1"/>
          </p:cNvSpPr>
          <p:nvPr>
            <p:ph type="title"/>
          </p:nvPr>
        </p:nvSpPr>
        <p:spPr>
          <a:xfrm>
            <a:off x="675878" y="1709739"/>
            <a:ext cx="8543925" cy="2852737"/>
          </a:xfrm>
        </p:spPr>
        <p:txBody>
          <a:bodyPr anchor="b"/>
          <a:lstStyle>
            <a:lvl1pPr>
              <a:defRPr sz="4875"/>
            </a:lvl1pPr>
          </a:lstStyle>
          <a:p>
            <a:r>
              <a:rPr lang="en-US"/>
              <a:t>Click to edit Master title style</a:t>
            </a:r>
          </a:p>
        </p:txBody>
      </p:sp>
      <p:sp>
        <p:nvSpPr>
          <p:cNvPr id="3" name="Text Placeholder 2">
            <a:extLst>
              <a:ext uri="{FF2B5EF4-FFF2-40B4-BE49-F238E27FC236}">
                <a16:creationId xmlns:a16="http://schemas.microsoft.com/office/drawing/2014/main" id="{F960F697-FF9F-180C-AB5A-B9B79F83C611}"/>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FC83DA-D5C6-BB96-72D7-62F1124D5B74}"/>
              </a:ext>
            </a:extLst>
          </p:cNvPr>
          <p:cNvSpPr>
            <a:spLocks noGrp="1"/>
          </p:cNvSpPr>
          <p:nvPr>
            <p:ph type="dt" sz="half" idx="10"/>
          </p:nvPr>
        </p:nvSpPr>
        <p:spPr/>
        <p:txBody>
          <a:bodyPr/>
          <a:lstStyle/>
          <a:p>
            <a:fld id="{264E2372-1A66-4206-8F96-F7F5A80BCEC8}" type="datetime1">
              <a:rPr lang="en-US" smtClean="0"/>
              <a:t>2/11/2025</a:t>
            </a:fld>
            <a:endParaRPr lang="en-US"/>
          </a:p>
        </p:txBody>
      </p:sp>
      <p:sp>
        <p:nvSpPr>
          <p:cNvPr id="5" name="Footer Placeholder 4">
            <a:extLst>
              <a:ext uri="{FF2B5EF4-FFF2-40B4-BE49-F238E27FC236}">
                <a16:creationId xmlns:a16="http://schemas.microsoft.com/office/drawing/2014/main" id="{9DAA04B8-C668-5945-EC51-E1AC545EEC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3755D6-A506-8DBD-B7CD-57AF88CCC8D6}"/>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3860052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C3612-F762-66CF-0A59-44FF8AF0BB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153FC2-5F68-3165-D7B2-DD0B922A4C58}"/>
              </a:ext>
            </a:extLst>
          </p:cNvPr>
          <p:cNvSpPr>
            <a:spLocks noGrp="1"/>
          </p:cNvSpPr>
          <p:nvPr>
            <p:ph sz="half" idx="1"/>
          </p:nvPr>
        </p:nvSpPr>
        <p:spPr>
          <a:xfrm>
            <a:off x="681038"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7A0EBF-88E6-2CFB-09D3-90F13C4A3D02}"/>
              </a:ext>
            </a:extLst>
          </p:cNvPr>
          <p:cNvSpPr>
            <a:spLocks noGrp="1"/>
          </p:cNvSpPr>
          <p:nvPr>
            <p:ph sz="half" idx="2"/>
          </p:nvPr>
        </p:nvSpPr>
        <p:spPr>
          <a:xfrm>
            <a:off x="5014913"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D982924-577E-8285-D21A-23948AF22F43}"/>
              </a:ext>
            </a:extLst>
          </p:cNvPr>
          <p:cNvSpPr>
            <a:spLocks noGrp="1"/>
          </p:cNvSpPr>
          <p:nvPr>
            <p:ph type="dt" sz="half" idx="10"/>
          </p:nvPr>
        </p:nvSpPr>
        <p:spPr/>
        <p:txBody>
          <a:bodyPr/>
          <a:lstStyle/>
          <a:p>
            <a:fld id="{E50D4924-33CE-4E80-836E-98943253A21D}" type="datetime1">
              <a:rPr lang="en-US" smtClean="0"/>
              <a:t>2/11/2025</a:t>
            </a:fld>
            <a:endParaRPr lang="en-US"/>
          </a:p>
        </p:txBody>
      </p:sp>
      <p:sp>
        <p:nvSpPr>
          <p:cNvPr id="6" name="Footer Placeholder 5">
            <a:extLst>
              <a:ext uri="{FF2B5EF4-FFF2-40B4-BE49-F238E27FC236}">
                <a16:creationId xmlns:a16="http://schemas.microsoft.com/office/drawing/2014/main" id="{0C94E9C0-FB0E-412C-B393-7E7D2CB2E5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B876A3-D8CE-5D8E-D037-129E224C1A27}"/>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18424186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3030D-9A98-E677-23DB-D6ED87477843}"/>
              </a:ext>
            </a:extLst>
          </p:cNvPr>
          <p:cNvSpPr>
            <a:spLocks noGrp="1"/>
          </p:cNvSpPr>
          <p:nvPr>
            <p:ph type="title"/>
          </p:nvPr>
        </p:nvSpPr>
        <p:spPr>
          <a:xfrm>
            <a:off x="682328" y="365126"/>
            <a:ext cx="854392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F4A5B6-36A3-C8CC-F6AC-5DE49855A4C8}"/>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4" name="Content Placeholder 3">
            <a:extLst>
              <a:ext uri="{FF2B5EF4-FFF2-40B4-BE49-F238E27FC236}">
                <a16:creationId xmlns:a16="http://schemas.microsoft.com/office/drawing/2014/main" id="{B653D7B6-2276-13D0-C5A3-B96955D2404D}"/>
              </a:ext>
            </a:extLst>
          </p:cNvPr>
          <p:cNvSpPr>
            <a:spLocks noGrp="1"/>
          </p:cNvSpPr>
          <p:nvPr>
            <p:ph sz="half" idx="2"/>
          </p:nvPr>
        </p:nvSpPr>
        <p:spPr>
          <a:xfrm>
            <a:off x="682328" y="2505075"/>
            <a:ext cx="419070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D93FA09-D08D-0F11-C5C1-8862C835EA3B}"/>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6" name="Content Placeholder 5">
            <a:extLst>
              <a:ext uri="{FF2B5EF4-FFF2-40B4-BE49-F238E27FC236}">
                <a16:creationId xmlns:a16="http://schemas.microsoft.com/office/drawing/2014/main" id="{B41E4C4A-30F2-7744-0CDE-4CB75B7098B5}"/>
              </a:ext>
            </a:extLst>
          </p:cNvPr>
          <p:cNvSpPr>
            <a:spLocks noGrp="1"/>
          </p:cNvSpPr>
          <p:nvPr>
            <p:ph sz="quarter" idx="4"/>
          </p:nvPr>
        </p:nvSpPr>
        <p:spPr>
          <a:xfrm>
            <a:off x="5014913" y="2505075"/>
            <a:ext cx="4211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015870-09FC-0227-AAF0-D631A0E80925}"/>
              </a:ext>
            </a:extLst>
          </p:cNvPr>
          <p:cNvSpPr>
            <a:spLocks noGrp="1"/>
          </p:cNvSpPr>
          <p:nvPr>
            <p:ph type="dt" sz="half" idx="10"/>
          </p:nvPr>
        </p:nvSpPr>
        <p:spPr/>
        <p:txBody>
          <a:bodyPr/>
          <a:lstStyle/>
          <a:p>
            <a:fld id="{FC5A4CF1-2CD0-4AF9-AFEA-3C54467E6575}" type="datetime1">
              <a:rPr lang="en-US" smtClean="0"/>
              <a:t>2/11/2025</a:t>
            </a:fld>
            <a:endParaRPr lang="en-US"/>
          </a:p>
        </p:txBody>
      </p:sp>
      <p:sp>
        <p:nvSpPr>
          <p:cNvPr id="8" name="Footer Placeholder 7">
            <a:extLst>
              <a:ext uri="{FF2B5EF4-FFF2-40B4-BE49-F238E27FC236}">
                <a16:creationId xmlns:a16="http://schemas.microsoft.com/office/drawing/2014/main" id="{48CFB9BE-1AC9-B130-052E-7C5FEFB1A3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48DC90-1842-CC85-39E7-B0CB545597AE}"/>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41715957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EA70A-3961-2081-0B1C-2A13B86DE7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CB4075-050C-6CCB-B7B1-793C803AB043}"/>
              </a:ext>
            </a:extLst>
          </p:cNvPr>
          <p:cNvSpPr>
            <a:spLocks noGrp="1"/>
          </p:cNvSpPr>
          <p:nvPr>
            <p:ph type="dt" sz="half" idx="10"/>
          </p:nvPr>
        </p:nvSpPr>
        <p:spPr/>
        <p:txBody>
          <a:bodyPr/>
          <a:lstStyle/>
          <a:p>
            <a:fld id="{BCCF7981-D7F3-4003-86CC-90C9CB361AB4}" type="datetime1">
              <a:rPr lang="en-US" smtClean="0"/>
              <a:t>2/11/2025</a:t>
            </a:fld>
            <a:endParaRPr lang="en-US"/>
          </a:p>
        </p:txBody>
      </p:sp>
      <p:sp>
        <p:nvSpPr>
          <p:cNvPr id="4" name="Footer Placeholder 3">
            <a:extLst>
              <a:ext uri="{FF2B5EF4-FFF2-40B4-BE49-F238E27FC236}">
                <a16:creationId xmlns:a16="http://schemas.microsoft.com/office/drawing/2014/main" id="{C4A1B7FF-64C9-69A7-F051-5E1C6C2B697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202A011-247D-8600-45C2-6BB7AB6BBC40}"/>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0344309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C59045-8F27-6C57-7C84-658FD8CEB667}"/>
              </a:ext>
            </a:extLst>
          </p:cNvPr>
          <p:cNvSpPr>
            <a:spLocks noGrp="1"/>
          </p:cNvSpPr>
          <p:nvPr>
            <p:ph type="dt" sz="half" idx="10"/>
          </p:nvPr>
        </p:nvSpPr>
        <p:spPr/>
        <p:txBody>
          <a:bodyPr/>
          <a:lstStyle/>
          <a:p>
            <a:fld id="{80D26B00-7C33-46B4-8B6A-EC25F8273B32}" type="datetime1">
              <a:rPr lang="en-US" smtClean="0"/>
              <a:t>2/11/2025</a:t>
            </a:fld>
            <a:endParaRPr lang="en-US"/>
          </a:p>
        </p:txBody>
      </p:sp>
      <p:sp>
        <p:nvSpPr>
          <p:cNvPr id="3" name="Footer Placeholder 2">
            <a:extLst>
              <a:ext uri="{FF2B5EF4-FFF2-40B4-BE49-F238E27FC236}">
                <a16:creationId xmlns:a16="http://schemas.microsoft.com/office/drawing/2014/main" id="{787891E3-2AF0-6A63-4B41-111A47483B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F4ECC1-0B4D-ABC4-FC38-2F250F86FC82}"/>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179330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cxnSp>
        <p:nvCxnSpPr>
          <p:cNvPr id="9" name="Straight Connector 8"/>
          <p:cNvCxnSpPr/>
          <p:nvPr userDrawn="1"/>
        </p:nvCxnSpPr>
        <p:spPr>
          <a:xfrm>
            <a:off x="9303273" y="6420849"/>
            <a:ext cx="398033" cy="437151"/>
          </a:xfrm>
          <a:prstGeom prst="line">
            <a:avLst/>
          </a:prstGeom>
          <a:noFill/>
          <a:ln w="9525" cap="flat" cmpd="sng" algn="ctr">
            <a:solidFill>
              <a:srgbClr val="808080"/>
            </a:solidFill>
            <a:prstDash val="solid"/>
            <a:tailEnd type="none"/>
          </a:ln>
          <a:effectLst/>
        </p:spPr>
      </p:cxnSp>
      <p:cxnSp>
        <p:nvCxnSpPr>
          <p:cNvPr id="10" name="Straight Connector 9"/>
          <p:cNvCxnSpPr/>
          <p:nvPr userDrawn="1"/>
        </p:nvCxnSpPr>
        <p:spPr>
          <a:xfrm>
            <a:off x="0" y="6421993"/>
            <a:ext cx="9309600" cy="0"/>
          </a:xfrm>
          <a:prstGeom prst="line">
            <a:avLst/>
          </a:prstGeom>
          <a:noFill/>
          <a:ln w="9525" cap="flat" cmpd="sng" algn="ctr">
            <a:solidFill>
              <a:srgbClr val="808080"/>
            </a:solidFill>
            <a:prstDash val="solid"/>
            <a:tailEnd type="none"/>
          </a:ln>
          <a:effectLst/>
        </p:spPr>
      </p:cxnSp>
      <p:sp>
        <p:nvSpPr>
          <p:cNvPr id="13" name="Text Box 4"/>
          <p:cNvSpPr txBox="1">
            <a:spLocks noChangeArrowheads="1"/>
          </p:cNvSpPr>
          <p:nvPr userDrawn="1"/>
        </p:nvSpPr>
        <p:spPr bwMode="auto">
          <a:xfrm>
            <a:off x="8505638" y="6368132"/>
            <a:ext cx="228249" cy="107722"/>
          </a:xfrm>
          <a:prstGeom prst="rect">
            <a:avLst/>
          </a:prstGeom>
          <a:solidFill>
            <a:srgbClr val="FFFFFF"/>
          </a:solidFill>
          <a:ln w="12700">
            <a:noFill/>
            <a:miter lim="800000"/>
            <a:headEnd type="none" w="sm" len="sm"/>
            <a:tailEnd type="none" w="sm" len="sm"/>
          </a:ln>
          <a:effectLst/>
        </p:spPr>
        <p:txBody>
          <a:bodyPr wrap="square" lIns="0" tIns="0" rIns="0" bIns="0" anchor="b">
            <a:spAutoFit/>
          </a:bodyPr>
          <a:lstStyle/>
          <a:p>
            <a:pPr marL="0" marR="0" lvl="0" indent="0" algn="ctr" defTabSz="992407" eaLnBrk="1" fontAlgn="auto" latinLnBrk="0" hangingPunct="1">
              <a:lnSpc>
                <a:spcPct val="100000"/>
              </a:lnSpc>
              <a:spcBef>
                <a:spcPts val="0"/>
              </a:spcBef>
              <a:spcAft>
                <a:spcPct val="0"/>
              </a:spcAft>
              <a:buClrTx/>
              <a:buSzTx/>
              <a:buFontTx/>
              <a:buNone/>
              <a:tabLst/>
              <a:defRPr/>
            </a:pPr>
            <a:fld id="{338E2486-ABCB-4F88-99C8-16EAEFE383A4}" type="slidenum">
              <a:rPr kumimoji="0" lang="en-IN" sz="700" b="0" i="0" u="none" strike="noStrike" kern="0" cap="none" spc="0" normalizeH="0" baseline="0" noProof="0" smtClean="0">
                <a:ln>
                  <a:noFill/>
                </a:ln>
                <a:solidFill>
                  <a:srgbClr val="646464"/>
                </a:solidFill>
                <a:effectLst/>
                <a:uLnTx/>
                <a:uFillTx/>
                <a:latin typeface="+mj-lt"/>
              </a:rPr>
              <a:pPr marL="0" marR="0" lvl="0" indent="0" algn="ctr" defTabSz="992407" eaLnBrk="1" fontAlgn="auto" latinLnBrk="0" hangingPunct="1">
                <a:lnSpc>
                  <a:spcPct val="100000"/>
                </a:lnSpc>
                <a:spcBef>
                  <a:spcPts val="0"/>
                </a:spcBef>
                <a:spcAft>
                  <a:spcPct val="0"/>
                </a:spcAft>
                <a:buClrTx/>
                <a:buSzTx/>
                <a:buFontTx/>
                <a:buNone/>
                <a:tabLst/>
                <a:defRPr/>
              </a:pPr>
              <a:t>‹#›</a:t>
            </a:fld>
            <a:endParaRPr kumimoji="0" lang="en-IN" sz="700" b="0" i="0" u="none" strike="noStrike" kern="0" cap="none" spc="0" normalizeH="0" baseline="0" noProof="0">
              <a:ln>
                <a:noFill/>
              </a:ln>
              <a:solidFill>
                <a:srgbClr val="646464"/>
              </a:solidFill>
              <a:effectLst/>
              <a:uLnTx/>
              <a:uFillTx/>
              <a:latin typeface="+mj-lt"/>
            </a:endParaRPr>
          </a:p>
        </p:txBody>
      </p:sp>
      <p:sp>
        <p:nvSpPr>
          <p:cNvPr id="14" name="Rectangle 13"/>
          <p:cNvSpPr/>
          <p:nvPr userDrawn="1"/>
        </p:nvSpPr>
        <p:spPr>
          <a:xfrm>
            <a:off x="8505638" y="6349985"/>
            <a:ext cx="228248" cy="144016"/>
          </a:xfrm>
          <a:prstGeom prst="rect">
            <a:avLst/>
          </a:prstGeom>
          <a:noFill/>
          <a:ln w="9525" cap="flat" cmpd="sng" algn="ctr">
            <a:solidFill>
              <a:srgbClr val="808080"/>
            </a:solidFill>
            <a:prstDash val="solid"/>
          </a:ln>
          <a:effectLst/>
        </p:spPr>
        <p:txBody>
          <a:bodyPr rtlCol="0" anchor="t" anchorCtr="0"/>
          <a:lstStyle/>
          <a:p>
            <a:pPr marL="0" marR="0" lvl="0" indent="0" algn="ctr" defTabSz="103773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a:ln>
                <a:noFill/>
              </a:ln>
              <a:solidFill>
                <a:srgbClr val="404040"/>
              </a:solidFill>
              <a:effectLst/>
              <a:uLnTx/>
              <a:uFillTx/>
              <a:latin typeface="+mj-lt"/>
              <a:ea typeface="+mn-ea"/>
              <a:cs typeface="+mn-cs"/>
            </a:endParaRPr>
          </a:p>
        </p:txBody>
      </p:sp>
      <p:sp>
        <p:nvSpPr>
          <p:cNvPr id="16" name="Title 1"/>
          <p:cNvSpPr>
            <a:spLocks noGrp="1"/>
          </p:cNvSpPr>
          <p:nvPr>
            <p:ph type="title"/>
          </p:nvPr>
        </p:nvSpPr>
        <p:spPr>
          <a:xfrm>
            <a:off x="495300" y="201600"/>
            <a:ext cx="8676000" cy="720000"/>
          </a:xfrm>
          <a:prstGeom prst="rect">
            <a:avLst/>
          </a:prstGeom>
        </p:spPr>
        <p:txBody>
          <a:bodyPr/>
          <a:lstStyle>
            <a:lvl1pPr>
              <a:defRPr sz="2600">
                <a:solidFill>
                  <a:schemeClr val="bg1"/>
                </a:solidFill>
                <a:latin typeface="+mj-lt"/>
                <a:cs typeface="Arial" pitchFamily="34" charset="0"/>
              </a:defRPr>
            </a:lvl1pPr>
          </a:lstStyle>
          <a:p>
            <a:r>
              <a:rPr lang="en-US"/>
              <a:t>Click to edit Master title style</a:t>
            </a:r>
            <a:endParaRPr lang="en-GB"/>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59928" y="6475854"/>
            <a:ext cx="343344" cy="324000"/>
          </a:xfrm>
          <a:prstGeom prst="rect">
            <a:avLst/>
          </a:prstGeom>
        </p:spPr>
      </p:pic>
      <p:cxnSp>
        <p:nvCxnSpPr>
          <p:cNvPr id="29" name="Straight Connector 28"/>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4"/>
          <p:cNvSpPr txBox="1">
            <a:spLocks noChangeArrowheads="1"/>
          </p:cNvSpPr>
          <p:nvPr userDrawn="1"/>
        </p:nvSpPr>
        <p:spPr bwMode="auto">
          <a:xfrm>
            <a:off x="3765000" y="6349993"/>
            <a:ext cx="2376000" cy="144008"/>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rtl="0" eaLnBrk="1" fontAlgn="auto" latinLnBrk="0" hangingPunct="1">
              <a:lnSpc>
                <a:spcPct val="100000"/>
              </a:lnSpc>
              <a:spcBef>
                <a:spcPts val="0"/>
              </a:spcBef>
              <a:spcAft>
                <a:spcPct val="0"/>
              </a:spcAft>
              <a:buClrTx/>
              <a:buSzTx/>
              <a:buFontTx/>
              <a:buNone/>
              <a:tabLst/>
              <a:defRPr/>
            </a:pPr>
            <a:r>
              <a:rPr kumimoji="0" lang="sr-Latn-RS" sz="700" b="0" i="0" u="none" strike="noStrike" kern="0" cap="none" spc="0" normalizeH="0" baseline="0">
                <a:ln>
                  <a:noFill/>
                </a:ln>
                <a:solidFill>
                  <a:srgbClr val="646464"/>
                </a:solidFill>
                <a:effectLst/>
                <a:uLnTx/>
                <a:uFillTx/>
                <a:latin typeface="+mn-lt"/>
                <a:ea typeface="+mn-ea"/>
                <a:cs typeface="+mn-cs"/>
              </a:rPr>
              <a:t>Mere zaštite IKT sistema od posebnog značaja</a:t>
            </a:r>
            <a:endParaRPr kumimoji="0" lang="en-US" sz="700" b="0" i="0" u="none" strike="noStrike" kern="0" cap="none" spc="0" normalizeH="0" baseline="0">
              <a:ln>
                <a:noFill/>
              </a:ln>
              <a:solidFill>
                <a:srgbClr val="646464"/>
              </a:solidFill>
              <a:effectLst/>
              <a:uLnTx/>
              <a:uFillTx/>
              <a:latin typeface="+mn-lt"/>
              <a:ea typeface="+mn-ea"/>
              <a:cs typeface="+mn-cs"/>
            </a:endParaRPr>
          </a:p>
        </p:txBody>
      </p:sp>
      <p:sp>
        <p:nvSpPr>
          <p:cNvPr id="18" name="Text Box 4"/>
          <p:cNvSpPr txBox="1">
            <a:spLocks noChangeArrowheads="1"/>
          </p:cNvSpPr>
          <p:nvPr userDrawn="1"/>
        </p:nvSpPr>
        <p:spPr bwMode="auto">
          <a:xfrm>
            <a:off x="484923" y="6349993"/>
            <a:ext cx="756000" cy="144000"/>
          </a:xfrm>
          <a:prstGeom prst="rect">
            <a:avLst/>
          </a:prstGeom>
          <a:solidFill>
            <a:srgbClr val="FFFFFF"/>
          </a:solidFill>
          <a:ln w="12700">
            <a:noFill/>
            <a:miter lim="800000"/>
            <a:headEnd type="none" w="sm" len="sm"/>
            <a:tailEnd type="none" w="sm" len="sm"/>
          </a:ln>
          <a:effectLst/>
        </p:spPr>
        <p:txBody>
          <a:bodyPr wrap="square" lIns="72000" tIns="0" rIns="72000" bIns="0" anchor="ctr">
            <a:noAutofit/>
          </a:bodyPr>
          <a:lstStyle/>
          <a:p>
            <a:pPr marL="0" marR="0" lvl="0" indent="0" algn="ctr" defTabSz="992407" eaLnBrk="1" fontAlgn="auto" latinLnBrk="0" hangingPunct="1">
              <a:lnSpc>
                <a:spcPct val="100000"/>
              </a:lnSpc>
              <a:spcBef>
                <a:spcPts val="0"/>
              </a:spcBef>
              <a:spcAft>
                <a:spcPct val="0"/>
              </a:spcAft>
              <a:buClrTx/>
              <a:buSzTx/>
              <a:buFontTx/>
              <a:buNone/>
              <a:tabLst/>
              <a:defRPr/>
            </a:pPr>
            <a:r>
              <a:rPr kumimoji="0" lang="en-GB" sz="700" b="0" i="0" u="none" strike="noStrike" kern="0" cap="none" spc="0" normalizeH="0" baseline="0" noProof="0">
                <a:ln>
                  <a:noFill/>
                </a:ln>
                <a:solidFill>
                  <a:srgbClr val="646464"/>
                </a:solidFill>
                <a:effectLst/>
                <a:uLnTx/>
                <a:uFillTx/>
                <a:latin typeface="+mj-lt"/>
              </a:rPr>
              <a:t>Confidential</a:t>
            </a:r>
            <a:endParaRPr kumimoji="0" lang="en-IN" sz="700" b="0" i="0" u="none" strike="noStrike" kern="0" cap="none" spc="0" normalizeH="0" baseline="0" noProof="0">
              <a:ln>
                <a:noFill/>
              </a:ln>
              <a:solidFill>
                <a:srgbClr val="646464"/>
              </a:solidFill>
              <a:effectLst/>
              <a:uLnTx/>
              <a:uFillTx/>
              <a:latin typeface="+mj-lt"/>
            </a:endParaRPr>
          </a:p>
        </p:txBody>
      </p:sp>
    </p:spTree>
    <p:extLst>
      <p:ext uri="{BB962C8B-B14F-4D97-AF65-F5344CB8AC3E}">
        <p14:creationId xmlns:p14="http://schemas.microsoft.com/office/powerpoint/2010/main" val="19924655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93C9C-723B-8B4B-AF78-D370AC49FFE5}"/>
              </a:ext>
            </a:extLst>
          </p:cNvPr>
          <p:cNvSpPr>
            <a:spLocks noGrp="1"/>
          </p:cNvSpPr>
          <p:nvPr>
            <p:ph type="title"/>
          </p:nvPr>
        </p:nvSpPr>
        <p:spPr>
          <a:xfrm>
            <a:off x="682328" y="457200"/>
            <a:ext cx="3194943" cy="1600200"/>
          </a:xfrm>
        </p:spPr>
        <p:txBody>
          <a:bodyPr anchor="b"/>
          <a:lstStyle>
            <a:lvl1pPr>
              <a:defRPr sz="2600"/>
            </a:lvl1pPr>
          </a:lstStyle>
          <a:p>
            <a:r>
              <a:rPr lang="en-US"/>
              <a:t>Click to edit Master title style</a:t>
            </a:r>
          </a:p>
        </p:txBody>
      </p:sp>
      <p:sp>
        <p:nvSpPr>
          <p:cNvPr id="3" name="Content Placeholder 2">
            <a:extLst>
              <a:ext uri="{FF2B5EF4-FFF2-40B4-BE49-F238E27FC236}">
                <a16:creationId xmlns:a16="http://schemas.microsoft.com/office/drawing/2014/main" id="{E4794ADB-2726-DF67-55E4-FD5B52CD77F6}"/>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8A49B8-0D6B-8BAD-A820-5E1110A819F1}"/>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a:extLst>
              <a:ext uri="{FF2B5EF4-FFF2-40B4-BE49-F238E27FC236}">
                <a16:creationId xmlns:a16="http://schemas.microsoft.com/office/drawing/2014/main" id="{678058B9-6528-0159-9E22-13AC1525C7A1}"/>
              </a:ext>
            </a:extLst>
          </p:cNvPr>
          <p:cNvSpPr>
            <a:spLocks noGrp="1"/>
          </p:cNvSpPr>
          <p:nvPr>
            <p:ph type="dt" sz="half" idx="10"/>
          </p:nvPr>
        </p:nvSpPr>
        <p:spPr/>
        <p:txBody>
          <a:bodyPr/>
          <a:lstStyle/>
          <a:p>
            <a:fld id="{F66DD60A-ED0D-4B39-B7E1-50753A9263BF}" type="datetime1">
              <a:rPr lang="en-US" smtClean="0"/>
              <a:t>2/11/2025</a:t>
            </a:fld>
            <a:endParaRPr lang="en-US"/>
          </a:p>
        </p:txBody>
      </p:sp>
      <p:sp>
        <p:nvSpPr>
          <p:cNvPr id="6" name="Footer Placeholder 5">
            <a:extLst>
              <a:ext uri="{FF2B5EF4-FFF2-40B4-BE49-F238E27FC236}">
                <a16:creationId xmlns:a16="http://schemas.microsoft.com/office/drawing/2014/main" id="{7E42AB4D-9D2B-B559-33C2-8ADCEE9403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F539F9-8107-60CC-BE5B-6913CBA9CFA9}"/>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3849658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32BA-5940-D64C-D375-48D83749788A}"/>
              </a:ext>
            </a:extLst>
          </p:cNvPr>
          <p:cNvSpPr>
            <a:spLocks noGrp="1"/>
          </p:cNvSpPr>
          <p:nvPr>
            <p:ph type="title"/>
          </p:nvPr>
        </p:nvSpPr>
        <p:spPr>
          <a:xfrm>
            <a:off x="682328" y="457200"/>
            <a:ext cx="3194943" cy="1600200"/>
          </a:xfrm>
        </p:spPr>
        <p:txBody>
          <a:bodyPr anchor="b"/>
          <a:lstStyle>
            <a:lvl1pPr>
              <a:defRPr sz="2600"/>
            </a:lvl1pPr>
          </a:lstStyle>
          <a:p>
            <a:r>
              <a:rPr lang="en-US"/>
              <a:t>Click to edit Master title style</a:t>
            </a:r>
          </a:p>
        </p:txBody>
      </p:sp>
      <p:sp>
        <p:nvSpPr>
          <p:cNvPr id="3" name="Picture Placeholder 2">
            <a:extLst>
              <a:ext uri="{FF2B5EF4-FFF2-40B4-BE49-F238E27FC236}">
                <a16:creationId xmlns:a16="http://schemas.microsoft.com/office/drawing/2014/main" id="{F276FD35-D118-0129-B839-79EFB2807023}"/>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en-US"/>
          </a:p>
        </p:txBody>
      </p:sp>
      <p:sp>
        <p:nvSpPr>
          <p:cNvPr id="4" name="Text Placeholder 3">
            <a:extLst>
              <a:ext uri="{FF2B5EF4-FFF2-40B4-BE49-F238E27FC236}">
                <a16:creationId xmlns:a16="http://schemas.microsoft.com/office/drawing/2014/main" id="{5E41B5BF-7D60-8144-B798-38C069FC9AE7}"/>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a:extLst>
              <a:ext uri="{FF2B5EF4-FFF2-40B4-BE49-F238E27FC236}">
                <a16:creationId xmlns:a16="http://schemas.microsoft.com/office/drawing/2014/main" id="{47DC4A2A-1B62-F072-EE9E-83B9B656955D}"/>
              </a:ext>
            </a:extLst>
          </p:cNvPr>
          <p:cNvSpPr>
            <a:spLocks noGrp="1"/>
          </p:cNvSpPr>
          <p:nvPr>
            <p:ph type="dt" sz="half" idx="10"/>
          </p:nvPr>
        </p:nvSpPr>
        <p:spPr/>
        <p:txBody>
          <a:bodyPr/>
          <a:lstStyle/>
          <a:p>
            <a:fld id="{2816DD0B-E1ED-4FC9-A2C2-CD7F46525C6F}" type="datetime1">
              <a:rPr lang="en-US" smtClean="0"/>
              <a:t>2/11/2025</a:t>
            </a:fld>
            <a:endParaRPr lang="en-US"/>
          </a:p>
        </p:txBody>
      </p:sp>
      <p:sp>
        <p:nvSpPr>
          <p:cNvPr id="6" name="Footer Placeholder 5">
            <a:extLst>
              <a:ext uri="{FF2B5EF4-FFF2-40B4-BE49-F238E27FC236}">
                <a16:creationId xmlns:a16="http://schemas.microsoft.com/office/drawing/2014/main" id="{C71CF5B3-756F-6880-C5A0-C0E505605D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1AA5A6-B3F4-67EB-3378-DF5BCA8D4F1E}"/>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9200830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7C89-95AC-3D1D-ED2A-69E92BB71FA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53BE2E-604A-D384-2BE8-06BCD8E6C6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74155C-9496-0278-4046-BD917BA90F73}"/>
              </a:ext>
            </a:extLst>
          </p:cNvPr>
          <p:cNvSpPr>
            <a:spLocks noGrp="1"/>
          </p:cNvSpPr>
          <p:nvPr>
            <p:ph type="dt" sz="half" idx="10"/>
          </p:nvPr>
        </p:nvSpPr>
        <p:spPr/>
        <p:txBody>
          <a:bodyPr/>
          <a:lstStyle/>
          <a:p>
            <a:fld id="{50D960D5-45FD-498E-97A0-81970C1C3E9B}" type="datetime1">
              <a:rPr lang="en-US" smtClean="0"/>
              <a:t>2/11/2025</a:t>
            </a:fld>
            <a:endParaRPr lang="en-US"/>
          </a:p>
        </p:txBody>
      </p:sp>
      <p:sp>
        <p:nvSpPr>
          <p:cNvPr id="5" name="Footer Placeholder 4">
            <a:extLst>
              <a:ext uri="{FF2B5EF4-FFF2-40B4-BE49-F238E27FC236}">
                <a16:creationId xmlns:a16="http://schemas.microsoft.com/office/drawing/2014/main" id="{B4E8A5EB-2280-33ED-04F8-FD597E01EE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25A7CA-CFD4-DBA0-8069-C056F215F53B}"/>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37910835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F87B0C-2AB8-DFCC-D9AD-F6DD2927E0B0}"/>
              </a:ext>
            </a:extLst>
          </p:cNvPr>
          <p:cNvSpPr>
            <a:spLocks noGrp="1"/>
          </p:cNvSpPr>
          <p:nvPr>
            <p:ph type="title" orient="vert"/>
          </p:nvPr>
        </p:nvSpPr>
        <p:spPr>
          <a:xfrm>
            <a:off x="7088981" y="365125"/>
            <a:ext cx="2135981"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A5FD55-ABB0-AD60-77EE-59A2FF6C7185}"/>
              </a:ext>
            </a:extLst>
          </p:cNvPr>
          <p:cNvSpPr>
            <a:spLocks noGrp="1"/>
          </p:cNvSpPr>
          <p:nvPr>
            <p:ph type="body" orient="vert" idx="1"/>
          </p:nvPr>
        </p:nvSpPr>
        <p:spPr>
          <a:xfrm>
            <a:off x="681037" y="365125"/>
            <a:ext cx="628411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AA2F61-0B39-7167-C922-855D6C1844CA}"/>
              </a:ext>
            </a:extLst>
          </p:cNvPr>
          <p:cNvSpPr>
            <a:spLocks noGrp="1"/>
          </p:cNvSpPr>
          <p:nvPr>
            <p:ph type="dt" sz="half" idx="10"/>
          </p:nvPr>
        </p:nvSpPr>
        <p:spPr/>
        <p:txBody>
          <a:bodyPr/>
          <a:lstStyle/>
          <a:p>
            <a:fld id="{8EFB2BF9-9557-4C0B-94D5-178A36E9E1CC}" type="datetime1">
              <a:rPr lang="en-US" smtClean="0"/>
              <a:t>2/11/2025</a:t>
            </a:fld>
            <a:endParaRPr lang="en-US"/>
          </a:p>
        </p:txBody>
      </p:sp>
      <p:sp>
        <p:nvSpPr>
          <p:cNvPr id="5" name="Footer Placeholder 4">
            <a:extLst>
              <a:ext uri="{FF2B5EF4-FFF2-40B4-BE49-F238E27FC236}">
                <a16:creationId xmlns:a16="http://schemas.microsoft.com/office/drawing/2014/main" id="{E48D7F32-2971-E327-CAD9-42EC21A5B5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98F1B2-9991-B5A1-607B-E033D4C56120}"/>
              </a:ext>
            </a:extLst>
          </p:cNvPr>
          <p:cNvSpPr>
            <a:spLocks noGrp="1"/>
          </p:cNvSpPr>
          <p:nvPr>
            <p:ph type="sldNum" sz="quarter" idx="12"/>
          </p:nvPr>
        </p:nvSpPr>
        <p:spPr/>
        <p:txBody>
          <a:bodyPr/>
          <a:lstStyle/>
          <a:p>
            <a:fld id="{450C8E8F-97FC-4D35-A1D3-E97064D68969}" type="slidenum">
              <a:rPr lang="en-US" smtClean="0"/>
              <a:t>‹#›</a:t>
            </a:fld>
            <a:endParaRPr lang="en-US"/>
          </a:p>
        </p:txBody>
      </p:sp>
    </p:spTree>
    <p:extLst>
      <p:ext uri="{BB962C8B-B14F-4D97-AF65-F5344CB8AC3E}">
        <p14:creationId xmlns:p14="http://schemas.microsoft.com/office/powerpoint/2010/main" val="194561684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1_Sub Divi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Double Bracket 17"/>
          <p:cNvSpPr/>
          <p:nvPr/>
        </p:nvSpPr>
        <p:spPr>
          <a:xfrm rot="5400000">
            <a:off x="4782658" y="-1584382"/>
            <a:ext cx="883656" cy="9363123"/>
          </a:xfrm>
          <a:prstGeom prst="bracketPair">
            <a:avLst>
              <a:gd name="adj" fmla="val 0"/>
            </a:avLst>
          </a:prstGeom>
          <a:solidFill>
            <a:schemeClr val="tx2">
              <a:alpha val="67000"/>
            </a:schemeClr>
          </a:solidFill>
          <a:ln w="12700">
            <a:no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63"/>
          </a:p>
        </p:txBody>
      </p:sp>
      <p:sp>
        <p:nvSpPr>
          <p:cNvPr id="22" name="Text Placeholder 21"/>
          <p:cNvSpPr>
            <a:spLocks noGrp="1"/>
          </p:cNvSpPr>
          <p:nvPr>
            <p:ph type="body" sz="quarter" idx="10"/>
          </p:nvPr>
        </p:nvSpPr>
        <p:spPr>
          <a:xfrm>
            <a:off x="687411" y="2779679"/>
            <a:ext cx="9074150" cy="635000"/>
          </a:xfrm>
        </p:spPr>
        <p:txBody>
          <a:bodyPr anchor="ctr"/>
          <a:lstStyle>
            <a:lvl1pPr marL="0" indent="0">
              <a:buNone/>
              <a:defRPr>
                <a:solidFill>
                  <a:schemeClr val="tx1">
                    <a:lumMod val="85000"/>
                    <a:lumOff val="15000"/>
                  </a:schemeClr>
                </a:solidFill>
              </a:defRPr>
            </a:lvl1pPr>
            <a:lvl2pPr marL="0" indent="0">
              <a:buNone/>
              <a:defRPr lang="en-US" sz="2113" b="1" kern="1200" dirty="0" smtClean="0">
                <a:solidFill>
                  <a:schemeClr val="bg1"/>
                </a:solidFill>
                <a:latin typeface="+mn-lt"/>
                <a:ea typeface="+mn-ea"/>
                <a:cs typeface="+mn-cs"/>
              </a:defRPr>
            </a:lvl2pPr>
          </a:lstStyle>
          <a:p>
            <a:pPr marL="0" lvl="0" algn="l" defTabSz="742950" rtl="0" eaLnBrk="1" latinLnBrk="0" hangingPunct="1">
              <a:spcBef>
                <a:spcPts val="488"/>
              </a:spcBef>
              <a:spcAft>
                <a:spcPts val="488"/>
              </a:spcAft>
              <a:buClr>
                <a:schemeClr val="accent2"/>
              </a:buClr>
              <a:buSzPct val="70000"/>
            </a:pPr>
            <a:r>
              <a:rPr lang="en-US"/>
              <a:t>Edit Master text styles</a:t>
            </a:r>
          </a:p>
        </p:txBody>
      </p:sp>
    </p:spTree>
    <p:extLst>
      <p:ext uri="{BB962C8B-B14F-4D97-AF65-F5344CB8AC3E}">
        <p14:creationId xmlns:p14="http://schemas.microsoft.com/office/powerpoint/2010/main" val="1807876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image" Target="../media/image1.wmf"/><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2.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3.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13.wmf"/><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microsoft.com/office/2007/relationships/hdphoto" Target="../media/hdphoto1.wdp"/></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tags" Target="../tags/tag1.xml"/><Relationship Id="rId3" Type="http://schemas.openxmlformats.org/officeDocument/2006/relationships/slideLayout" Target="../slideLayouts/slideLayout61.xml"/><Relationship Id="rId21" Type="http://schemas.openxmlformats.org/officeDocument/2006/relationships/image" Target="../media/image14.emf"/><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theme" Target="../theme/theme4.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oleObject" Target="../embeddings/oleObject1.bin"/><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tags" Target="../tags/tag2.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image" Target="../media/image1.wmf"/></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theme" Target="../theme/theme6.xml"/><Relationship Id="rId5" Type="http://schemas.openxmlformats.org/officeDocument/2006/relationships/slideLayout" Target="../slideLayouts/slideLayout81.xml"/><Relationship Id="rId4" Type="http://schemas.openxmlformats.org/officeDocument/2006/relationships/slideLayout" Target="../slideLayouts/slideLayout80.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theme" Target="../theme/theme7.xml"/><Relationship Id="rId1"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theme" Target="../theme/theme8.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95300" y="201600"/>
            <a:ext cx="8918840" cy="720000"/>
          </a:xfrm>
          <a:prstGeom prst="rect">
            <a:avLst/>
          </a:prstGeom>
        </p:spPr>
        <p:txBody>
          <a:bodyPr vert="horz" lIns="0" tIns="0" rIns="0" bIns="0" rtlCol="0" anchor="t" anchorCtr="0">
            <a:noAutofit/>
          </a:bodyPr>
          <a:lstStyle/>
          <a:p>
            <a:r>
              <a:rPr lang="en-US"/>
              <a:t>Click to edit Master title style</a:t>
            </a:r>
            <a:endParaRPr lang="en-GB"/>
          </a:p>
        </p:txBody>
      </p:sp>
      <p:sp>
        <p:nvSpPr>
          <p:cNvPr id="13" name="Text Placeholder 2"/>
          <p:cNvSpPr>
            <a:spLocks noGrp="1"/>
          </p:cNvSpPr>
          <p:nvPr>
            <p:ph type="body" idx="1"/>
          </p:nvPr>
        </p:nvSpPr>
        <p:spPr>
          <a:xfrm>
            <a:off x="495300" y="1067098"/>
            <a:ext cx="8915400" cy="5040000"/>
          </a:xfrm>
          <a:prstGeom prst="rect">
            <a:avLst/>
          </a:prstGeom>
        </p:spPr>
        <p:txBody>
          <a:bodyPr vert="horz" lIns="0" tIns="0" rIns="0" bIns="0" rtlCol="0" anchor="t" anchorCtr="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Box 14"/>
          <p:cNvSpPr txBox="1"/>
          <p:nvPr/>
        </p:nvSpPr>
        <p:spPr>
          <a:xfrm>
            <a:off x="495300" y="6496184"/>
            <a:ext cx="782574" cy="201168"/>
          </a:xfrm>
          <a:prstGeom prst="rect">
            <a:avLst/>
          </a:prstGeom>
          <a:noFill/>
        </p:spPr>
        <p:txBody>
          <a:bodyPr vert="horz" wrap="square" lIns="0" tIns="0" rIns="0" bIns="0" rtlCol="0" anchor="t" anchorCtr="0">
            <a:noAutofit/>
          </a:bodyPr>
          <a:lstStyle/>
          <a:p>
            <a:r>
              <a:rPr lang="en-GB" sz="800">
                <a:solidFill>
                  <a:schemeClr val="bg1"/>
                </a:solidFill>
                <a:latin typeface="+mn-lt"/>
                <a:cs typeface="Arial" pitchFamily="34" charset="0"/>
              </a:rPr>
              <a:t>Page </a:t>
            </a:r>
            <a:fld id="{9AE4D82F-B047-469B-AC52-A46321747EAF}" type="slidenum">
              <a:rPr lang="en-GB" sz="800" smtClean="0">
                <a:solidFill>
                  <a:schemeClr val="bg1"/>
                </a:solidFill>
                <a:latin typeface="+mn-lt"/>
                <a:cs typeface="Arial" pitchFamily="34" charset="0"/>
              </a:rPr>
              <a:pPr/>
              <a:t>‹#›</a:t>
            </a:fld>
            <a:endParaRPr lang="en-GB" sz="800">
              <a:solidFill>
                <a:schemeClr val="bg1"/>
              </a:solidFill>
              <a:latin typeface="+mn-lt"/>
              <a:cs typeface="Arial" pitchFamily="34" charset="0"/>
            </a:endParaRPr>
          </a:p>
        </p:txBody>
      </p:sp>
      <p:pic>
        <p:nvPicPr>
          <p:cNvPr id="17" name="Picture 16"/>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8974836" y="6327648"/>
            <a:ext cx="433246" cy="408838"/>
          </a:xfrm>
          <a:prstGeom prst="rect">
            <a:avLst/>
          </a:prstGeom>
        </p:spPr>
      </p:pic>
      <p:cxnSp>
        <p:nvCxnSpPr>
          <p:cNvPr id="6" name="Straight Connector 5"/>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4300" r:id="rId1"/>
    <p:sldLayoutId id="2147483784" r:id="rId2"/>
    <p:sldLayoutId id="2147483792" r:id="rId3"/>
    <p:sldLayoutId id="2147483793" r:id="rId4"/>
    <p:sldLayoutId id="2147484195" r:id="rId5"/>
    <p:sldLayoutId id="2147484346" r:id="rId6"/>
    <p:sldLayoutId id="2147484194" r:id="rId7"/>
    <p:sldLayoutId id="2147484332" r:id="rId8"/>
    <p:sldLayoutId id="2147484180" r:id="rId9"/>
    <p:sldLayoutId id="2147484301" r:id="rId10"/>
    <p:sldLayoutId id="2147483668" r:id="rId11"/>
    <p:sldLayoutId id="2147483669" r:id="rId12"/>
    <p:sldLayoutId id="2147483780" r:id="rId13"/>
    <p:sldLayoutId id="2147483670" r:id="rId14"/>
    <p:sldLayoutId id="2147483671" r:id="rId15"/>
    <p:sldLayoutId id="2147483678" r:id="rId16"/>
    <p:sldLayoutId id="2147483679" r:id="rId17"/>
    <p:sldLayoutId id="2147484053" r:id="rId18"/>
    <p:sldLayoutId id="2147484345" r:id="rId19"/>
    <p:sldLayoutId id="2147484344" r:id="rId20"/>
    <p:sldLayoutId id="2147483790" r:id="rId21"/>
    <p:sldLayoutId id="2147484328" r:id="rId22"/>
    <p:sldLayoutId id="2147484333" r:id="rId23"/>
    <p:sldLayoutId id="2147484337" r:id="rId24"/>
    <p:sldLayoutId id="2147484341" r:id="rId25"/>
    <p:sldLayoutId id="2147484204" r:id="rId26"/>
    <p:sldLayoutId id="2147484329" r:id="rId27"/>
    <p:sldLayoutId id="2147484342" r:id="rId28"/>
    <p:sldLayoutId id="2147484343" r:id="rId29"/>
  </p:sldLayoutIdLst>
  <p:hf sldNum="0" hdr="0" ftr="0" dt="0"/>
  <p:txStyles>
    <p:titleStyle>
      <a:lvl1pPr algn="l" defTabSz="990570" rtl="0" eaLnBrk="1" latinLnBrk="0" hangingPunct="1">
        <a:lnSpc>
          <a:spcPct val="100000"/>
        </a:lnSpc>
        <a:spcBef>
          <a:spcPct val="0"/>
        </a:spcBef>
        <a:buNone/>
        <a:defRPr sz="2600" b="1" kern="1200">
          <a:solidFill>
            <a:schemeClr val="bg1"/>
          </a:solidFill>
          <a:latin typeface="+mn-lt"/>
          <a:ea typeface="+mj-ea"/>
          <a:cs typeface="Arial" pitchFamily="34" charset="0"/>
        </a:defRPr>
      </a:lvl1pPr>
    </p:titleStyle>
    <p:bodyStyle>
      <a:lvl1pPr marL="386322" indent="-386322" algn="l" defTabSz="99057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1pPr>
      <a:lvl2pPr marL="772644" indent="-386322" algn="l" defTabSz="99057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2pPr>
      <a:lvl3pPr marL="1158966" indent="-386322" algn="l" defTabSz="99057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3pPr>
      <a:lvl4pPr marL="1545288"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4pPr>
      <a:lvl5pPr marL="1931611"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5pPr>
      <a:lvl6pPr marL="272406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6pPr>
      <a:lvl7pPr marL="3219351"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7pPr>
      <a:lvl8pPr marL="371463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8pPr>
      <a:lvl9pPr marL="4209920"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9pPr>
    </p:bodyStyle>
    <p:otherStyle>
      <a:defPPr>
        <a:defRPr lang="en-US"/>
      </a:defPPr>
      <a:lvl1pPr marL="0" algn="l" defTabSz="990570" rtl="0" eaLnBrk="1" latinLnBrk="0" hangingPunct="1">
        <a:defRPr sz="1950" kern="1200">
          <a:solidFill>
            <a:schemeClr val="tx1"/>
          </a:solidFill>
          <a:latin typeface="+mn-lt"/>
          <a:ea typeface="+mn-ea"/>
          <a:cs typeface="+mn-cs"/>
        </a:defRPr>
      </a:lvl1pPr>
      <a:lvl2pPr marL="495285" algn="l" defTabSz="990570" rtl="0" eaLnBrk="1" latinLnBrk="0" hangingPunct="1">
        <a:defRPr sz="1950" kern="1200">
          <a:solidFill>
            <a:schemeClr val="tx1"/>
          </a:solidFill>
          <a:latin typeface="+mn-lt"/>
          <a:ea typeface="+mn-ea"/>
          <a:cs typeface="+mn-cs"/>
        </a:defRPr>
      </a:lvl2pPr>
      <a:lvl3pPr marL="990570" algn="l" defTabSz="990570" rtl="0" eaLnBrk="1" latinLnBrk="0" hangingPunct="1">
        <a:defRPr sz="1950" kern="1200">
          <a:solidFill>
            <a:schemeClr val="tx1"/>
          </a:solidFill>
          <a:latin typeface="+mn-lt"/>
          <a:ea typeface="+mn-ea"/>
          <a:cs typeface="+mn-cs"/>
        </a:defRPr>
      </a:lvl3pPr>
      <a:lvl4pPr marL="1485854" algn="l" defTabSz="990570" rtl="0" eaLnBrk="1" latinLnBrk="0" hangingPunct="1">
        <a:defRPr sz="1950" kern="1200">
          <a:solidFill>
            <a:schemeClr val="tx1"/>
          </a:solidFill>
          <a:latin typeface="+mn-lt"/>
          <a:ea typeface="+mn-ea"/>
          <a:cs typeface="+mn-cs"/>
        </a:defRPr>
      </a:lvl4pPr>
      <a:lvl5pPr marL="1981139" algn="l" defTabSz="990570" rtl="0" eaLnBrk="1" latinLnBrk="0" hangingPunct="1">
        <a:defRPr sz="1950" kern="1200">
          <a:solidFill>
            <a:schemeClr val="tx1"/>
          </a:solidFill>
          <a:latin typeface="+mn-lt"/>
          <a:ea typeface="+mn-ea"/>
          <a:cs typeface="+mn-cs"/>
        </a:defRPr>
      </a:lvl5pPr>
      <a:lvl6pPr marL="2476424" algn="l" defTabSz="990570" rtl="0" eaLnBrk="1" latinLnBrk="0" hangingPunct="1">
        <a:defRPr sz="1950" kern="1200">
          <a:solidFill>
            <a:schemeClr val="tx1"/>
          </a:solidFill>
          <a:latin typeface="+mn-lt"/>
          <a:ea typeface="+mn-ea"/>
          <a:cs typeface="+mn-cs"/>
        </a:defRPr>
      </a:lvl6pPr>
      <a:lvl7pPr marL="2971709" algn="l" defTabSz="990570" rtl="0" eaLnBrk="1" latinLnBrk="0" hangingPunct="1">
        <a:defRPr sz="1950" kern="1200">
          <a:solidFill>
            <a:schemeClr val="tx1"/>
          </a:solidFill>
          <a:latin typeface="+mn-lt"/>
          <a:ea typeface="+mn-ea"/>
          <a:cs typeface="+mn-cs"/>
        </a:defRPr>
      </a:lvl7pPr>
      <a:lvl8pPr marL="3466993" algn="l" defTabSz="990570" rtl="0" eaLnBrk="1" latinLnBrk="0" hangingPunct="1">
        <a:defRPr sz="1950" kern="1200">
          <a:solidFill>
            <a:schemeClr val="tx1"/>
          </a:solidFill>
          <a:latin typeface="+mn-lt"/>
          <a:ea typeface="+mn-ea"/>
          <a:cs typeface="+mn-cs"/>
        </a:defRPr>
      </a:lvl8pPr>
      <a:lvl9pPr marL="3962278" algn="l" defTabSz="990570" rtl="0" eaLnBrk="1" latinLnBrk="0" hangingPunct="1">
        <a:defRPr sz="19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95300" y="201600"/>
            <a:ext cx="8918840" cy="720000"/>
          </a:xfrm>
          <a:prstGeom prst="rect">
            <a:avLst/>
          </a:prstGeom>
        </p:spPr>
        <p:txBody>
          <a:bodyPr vert="horz" lIns="0" tIns="0" rIns="0" bIns="0" rtlCol="0" anchor="t" anchorCtr="0">
            <a:noAutofit/>
          </a:bodyPr>
          <a:lstStyle/>
          <a:p>
            <a:r>
              <a:rPr lang="en-US"/>
              <a:t>Click to edit Master title style</a:t>
            </a:r>
            <a:endParaRPr lang="en-GB"/>
          </a:p>
        </p:txBody>
      </p:sp>
      <p:sp>
        <p:nvSpPr>
          <p:cNvPr id="13" name="Text Placeholder 2"/>
          <p:cNvSpPr>
            <a:spLocks noGrp="1"/>
          </p:cNvSpPr>
          <p:nvPr>
            <p:ph type="body" idx="1"/>
          </p:nvPr>
        </p:nvSpPr>
        <p:spPr>
          <a:xfrm>
            <a:off x="495300" y="1067098"/>
            <a:ext cx="8915400" cy="504000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Box 14"/>
          <p:cNvSpPr txBox="1"/>
          <p:nvPr/>
        </p:nvSpPr>
        <p:spPr>
          <a:xfrm>
            <a:off x="495300" y="6496184"/>
            <a:ext cx="782574" cy="201168"/>
          </a:xfrm>
          <a:prstGeom prst="rect">
            <a:avLst/>
          </a:prstGeom>
          <a:noFill/>
        </p:spPr>
        <p:txBody>
          <a:bodyPr vert="horz" wrap="square" lIns="0" tIns="0" rIns="0" bIns="0" rtlCol="0" anchor="t" anchorCtr="0">
            <a:noAutofit/>
          </a:bodyPr>
          <a:lstStyle/>
          <a:p>
            <a:r>
              <a:rPr lang="en-GB" sz="800">
                <a:solidFill>
                  <a:schemeClr val="bg1"/>
                </a:solidFill>
                <a:latin typeface="+mn-lt"/>
                <a:cs typeface="Arial" pitchFamily="34" charset="0"/>
              </a:rPr>
              <a:t>Page </a:t>
            </a:r>
            <a:fld id="{9AE4D82F-B047-469B-AC52-A46321747EAF}" type="slidenum">
              <a:rPr lang="en-GB" sz="800" smtClean="0">
                <a:solidFill>
                  <a:schemeClr val="bg1"/>
                </a:solidFill>
                <a:latin typeface="+mn-lt"/>
                <a:cs typeface="Arial" pitchFamily="34" charset="0"/>
              </a:rPr>
              <a:pPr/>
              <a:t>‹#›</a:t>
            </a:fld>
            <a:endParaRPr lang="en-GB" sz="800">
              <a:solidFill>
                <a:schemeClr val="bg1"/>
              </a:solidFill>
              <a:latin typeface="+mn-lt"/>
              <a:cs typeface="Arial" pitchFamily="34" charset="0"/>
            </a:endParaRPr>
          </a:p>
        </p:txBody>
      </p:sp>
      <p:pic>
        <p:nvPicPr>
          <p:cNvPr id="17" name="Picture 16"/>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8974836" y="6327648"/>
            <a:ext cx="433246" cy="408838"/>
          </a:xfrm>
          <a:prstGeom prst="rect">
            <a:avLst/>
          </a:prstGeom>
        </p:spPr>
      </p:pic>
      <p:cxnSp>
        <p:nvCxnSpPr>
          <p:cNvPr id="6" name="Straight Connector 5"/>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97162463"/>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31"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5" r:id="rId16"/>
    <p:sldLayoutId id="2147484326" r:id="rId17"/>
    <p:sldLayoutId id="2147484327" r:id="rId18"/>
  </p:sldLayoutIdLst>
  <p:hf sldNum="0" hdr="0" ftr="0" dt="0"/>
  <p:txStyles>
    <p:titleStyle>
      <a:lvl1pPr algn="l" defTabSz="990570" rtl="0" eaLnBrk="1" latinLnBrk="0" hangingPunct="1">
        <a:lnSpc>
          <a:spcPct val="100000"/>
        </a:lnSpc>
        <a:spcBef>
          <a:spcPct val="0"/>
        </a:spcBef>
        <a:buNone/>
        <a:defRPr sz="2600" b="1" kern="1200">
          <a:solidFill>
            <a:schemeClr val="bg1"/>
          </a:solidFill>
          <a:latin typeface="+mn-lt"/>
          <a:ea typeface="+mj-ea"/>
          <a:cs typeface="Arial" pitchFamily="34" charset="0"/>
        </a:defRPr>
      </a:lvl1pPr>
    </p:titleStyle>
    <p:bodyStyle>
      <a:lvl1pPr marL="386322" indent="-386322" algn="l" defTabSz="99057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1pPr>
      <a:lvl2pPr marL="772644" indent="-386322" algn="l" defTabSz="99057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2pPr>
      <a:lvl3pPr marL="1158966" indent="-386322" algn="l" defTabSz="99057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3pPr>
      <a:lvl4pPr marL="1545288"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4pPr>
      <a:lvl5pPr marL="1931611"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5pPr>
      <a:lvl6pPr marL="272406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6pPr>
      <a:lvl7pPr marL="3219351"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7pPr>
      <a:lvl8pPr marL="371463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8pPr>
      <a:lvl9pPr marL="4209920"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9pPr>
    </p:bodyStyle>
    <p:otherStyle>
      <a:defPPr>
        <a:defRPr lang="en-US"/>
      </a:defPPr>
      <a:lvl1pPr marL="0" algn="l" defTabSz="990570" rtl="0" eaLnBrk="1" latinLnBrk="0" hangingPunct="1">
        <a:defRPr sz="1950" kern="1200">
          <a:solidFill>
            <a:schemeClr val="tx1"/>
          </a:solidFill>
          <a:latin typeface="+mn-lt"/>
          <a:ea typeface="+mn-ea"/>
          <a:cs typeface="+mn-cs"/>
        </a:defRPr>
      </a:lvl1pPr>
      <a:lvl2pPr marL="495285" algn="l" defTabSz="990570" rtl="0" eaLnBrk="1" latinLnBrk="0" hangingPunct="1">
        <a:defRPr sz="1950" kern="1200">
          <a:solidFill>
            <a:schemeClr val="tx1"/>
          </a:solidFill>
          <a:latin typeface="+mn-lt"/>
          <a:ea typeface="+mn-ea"/>
          <a:cs typeface="+mn-cs"/>
        </a:defRPr>
      </a:lvl2pPr>
      <a:lvl3pPr marL="990570" algn="l" defTabSz="990570" rtl="0" eaLnBrk="1" latinLnBrk="0" hangingPunct="1">
        <a:defRPr sz="1950" kern="1200">
          <a:solidFill>
            <a:schemeClr val="tx1"/>
          </a:solidFill>
          <a:latin typeface="+mn-lt"/>
          <a:ea typeface="+mn-ea"/>
          <a:cs typeface="+mn-cs"/>
        </a:defRPr>
      </a:lvl3pPr>
      <a:lvl4pPr marL="1485854" algn="l" defTabSz="990570" rtl="0" eaLnBrk="1" latinLnBrk="0" hangingPunct="1">
        <a:defRPr sz="1950" kern="1200">
          <a:solidFill>
            <a:schemeClr val="tx1"/>
          </a:solidFill>
          <a:latin typeface="+mn-lt"/>
          <a:ea typeface="+mn-ea"/>
          <a:cs typeface="+mn-cs"/>
        </a:defRPr>
      </a:lvl4pPr>
      <a:lvl5pPr marL="1981139" algn="l" defTabSz="990570" rtl="0" eaLnBrk="1" latinLnBrk="0" hangingPunct="1">
        <a:defRPr sz="1950" kern="1200">
          <a:solidFill>
            <a:schemeClr val="tx1"/>
          </a:solidFill>
          <a:latin typeface="+mn-lt"/>
          <a:ea typeface="+mn-ea"/>
          <a:cs typeface="+mn-cs"/>
        </a:defRPr>
      </a:lvl5pPr>
      <a:lvl6pPr marL="2476424" algn="l" defTabSz="990570" rtl="0" eaLnBrk="1" latinLnBrk="0" hangingPunct="1">
        <a:defRPr sz="1950" kern="1200">
          <a:solidFill>
            <a:schemeClr val="tx1"/>
          </a:solidFill>
          <a:latin typeface="+mn-lt"/>
          <a:ea typeface="+mn-ea"/>
          <a:cs typeface="+mn-cs"/>
        </a:defRPr>
      </a:lvl6pPr>
      <a:lvl7pPr marL="2971709" algn="l" defTabSz="990570" rtl="0" eaLnBrk="1" latinLnBrk="0" hangingPunct="1">
        <a:defRPr sz="1950" kern="1200">
          <a:solidFill>
            <a:schemeClr val="tx1"/>
          </a:solidFill>
          <a:latin typeface="+mn-lt"/>
          <a:ea typeface="+mn-ea"/>
          <a:cs typeface="+mn-cs"/>
        </a:defRPr>
      </a:lvl7pPr>
      <a:lvl8pPr marL="3466993" algn="l" defTabSz="990570" rtl="0" eaLnBrk="1" latinLnBrk="0" hangingPunct="1">
        <a:defRPr sz="1950" kern="1200">
          <a:solidFill>
            <a:schemeClr val="tx1"/>
          </a:solidFill>
          <a:latin typeface="+mn-lt"/>
          <a:ea typeface="+mn-ea"/>
          <a:cs typeface="+mn-cs"/>
        </a:defRPr>
      </a:lvl8pPr>
      <a:lvl9pPr marL="3962278" algn="l" defTabSz="990570" rtl="0" eaLnBrk="1" latinLnBrk="0" hangingPunct="1">
        <a:defRPr sz="19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screen">
            <a:alphaModFix amt="50000"/>
            <a:lum/>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F3B1129-47CF-49C9-A2A8-73394B7B8F1D}"/>
              </a:ext>
            </a:extLst>
          </p:cNvPr>
          <p:cNvSpPr>
            <a:spLocks noGrp="1"/>
          </p:cNvSpPr>
          <p:nvPr>
            <p:ph type="ftr" sz="quarter" idx="3"/>
          </p:nvPr>
        </p:nvSpPr>
        <p:spPr>
          <a:xfrm>
            <a:off x="3280944" y="6356351"/>
            <a:ext cx="3344113" cy="365125"/>
          </a:xfrm>
          <a:prstGeom prst="rect">
            <a:avLst/>
          </a:prstGeom>
        </p:spPr>
        <p:txBody>
          <a:bodyPr vert="horz" lIns="91440" tIns="45720" rIns="91440" bIns="45720" rtlCol="0" anchor="ctr"/>
          <a:lstStyle>
            <a:lvl1pPr algn="ctr">
              <a:defRPr sz="975">
                <a:solidFill>
                  <a:schemeClr val="tx1">
                    <a:tint val="75000"/>
                  </a:schemeClr>
                </a:solidFill>
              </a:defRPr>
            </a:lvl1pPr>
          </a:lstStyle>
          <a:p>
            <a:r>
              <a:rPr lang="en-US"/>
              <a:t>Data Loss Prevention</a:t>
            </a:r>
          </a:p>
        </p:txBody>
      </p:sp>
      <p:pic>
        <p:nvPicPr>
          <p:cNvPr id="15" name="Picture 14">
            <a:extLst>
              <a:ext uri="{FF2B5EF4-FFF2-40B4-BE49-F238E27FC236}">
                <a16:creationId xmlns:a16="http://schemas.microsoft.com/office/drawing/2014/main" id="{AE847515-9012-4E45-BE64-7463F20C0B3D}"/>
              </a:ext>
            </a:extLst>
          </p:cNvPr>
          <p:cNvPicPr>
            <a:picLocks noChangeAspect="1"/>
          </p:cNvPicPr>
          <p:nvPr userDrawn="1"/>
        </p:nvPicPr>
        <p:blipFill rotWithShape="1">
          <a:blip r:embed="rId15" cstate="screen">
            <a:extLst>
              <a:ext uri="{28A0092B-C50C-407E-A947-70E740481C1C}">
                <a14:useLocalDpi xmlns:a14="http://schemas.microsoft.com/office/drawing/2010/main"/>
              </a:ext>
            </a:extLst>
          </a:blip>
          <a:srcRect b="27576"/>
          <a:stretch/>
        </p:blipFill>
        <p:spPr>
          <a:xfrm>
            <a:off x="8994121" y="6178884"/>
            <a:ext cx="516023" cy="539159"/>
          </a:xfrm>
          <a:prstGeom prst="rect">
            <a:avLst/>
          </a:prstGeom>
        </p:spPr>
      </p:pic>
      <p:sp>
        <p:nvSpPr>
          <p:cNvPr id="16" name="TextBox 15">
            <a:extLst>
              <a:ext uri="{FF2B5EF4-FFF2-40B4-BE49-F238E27FC236}">
                <a16:creationId xmlns:a16="http://schemas.microsoft.com/office/drawing/2014/main" id="{5C808200-8924-411C-A21F-2247AFDE0D8E}"/>
              </a:ext>
            </a:extLst>
          </p:cNvPr>
          <p:cNvSpPr txBox="1"/>
          <p:nvPr userDrawn="1"/>
        </p:nvSpPr>
        <p:spPr>
          <a:xfrm>
            <a:off x="495301" y="6519672"/>
            <a:ext cx="720286" cy="201168"/>
          </a:xfrm>
          <a:prstGeom prst="rect">
            <a:avLst/>
          </a:prstGeom>
          <a:noFill/>
        </p:spPr>
        <p:txBody>
          <a:bodyPr wrap="square" lIns="0" tIns="0" rIns="0" bIns="0" rtlCol="0" anchor="t" anchorCtr="0">
            <a:noAutofit/>
          </a:bodyPr>
          <a:lstStyle/>
          <a:p>
            <a:r>
              <a:rPr lang="en-GB" sz="893">
                <a:solidFill>
                  <a:srgbClr val="646464"/>
                </a:solidFill>
              </a:rPr>
              <a:t>Page </a:t>
            </a:r>
            <a:fld id="{9AE4D82F-B047-469B-AC52-A46321747EAF}" type="slidenum">
              <a:rPr lang="en-GB" sz="893" smtClean="0">
                <a:solidFill>
                  <a:srgbClr val="646464"/>
                </a:solidFill>
              </a:rPr>
              <a:pPr/>
              <a:t>‹#›</a:t>
            </a:fld>
            <a:endParaRPr lang="en-GB" sz="893">
              <a:solidFill>
                <a:srgbClr val="646464"/>
              </a:solidFill>
            </a:endParaRPr>
          </a:p>
        </p:txBody>
      </p:sp>
    </p:spTree>
    <p:extLst>
      <p:ext uri="{BB962C8B-B14F-4D97-AF65-F5344CB8AC3E}">
        <p14:creationId xmlns:p14="http://schemas.microsoft.com/office/powerpoint/2010/main" val="408894084"/>
      </p:ext>
    </p:extLst>
  </p:cSld>
  <p:clrMap bg1="lt1" tx1="dk1" bg2="lt2" tx2="dk2" accent1="accent1" accent2="accent2" accent3="accent3" accent4="accent4" accent5="accent5" accent6="accent6" hlink="hlink" folHlink="folHlink"/>
  <p:sldLayoutIdLst>
    <p:sldLayoutId id="2147484348" r:id="rId1"/>
    <p:sldLayoutId id="2147484349" r:id="rId2"/>
    <p:sldLayoutId id="2147484350" r:id="rId3"/>
    <p:sldLayoutId id="2147484351" r:id="rId4"/>
    <p:sldLayoutId id="2147484352" r:id="rId5"/>
    <p:sldLayoutId id="2147484353" r:id="rId6"/>
    <p:sldLayoutId id="2147484354" r:id="rId7"/>
    <p:sldLayoutId id="2147484355" r:id="rId8"/>
    <p:sldLayoutId id="2147484356" r:id="rId9"/>
    <p:sldLayoutId id="2147484357" r:id="rId10"/>
    <p:sldLayoutId id="2147484358" r:id="rId11"/>
  </p:sldLayoutIdLst>
  <p:txStyles>
    <p:titleStyle>
      <a:lvl1pPr algn="l" defTabSz="742584" rtl="0" eaLnBrk="1" latinLnBrk="0" hangingPunct="1">
        <a:lnSpc>
          <a:spcPct val="90000"/>
        </a:lnSpc>
        <a:spcBef>
          <a:spcPct val="0"/>
        </a:spcBef>
        <a:buNone/>
        <a:defRPr sz="3573" kern="1200">
          <a:solidFill>
            <a:schemeClr val="tx1"/>
          </a:solidFill>
          <a:latin typeface="+mj-lt"/>
          <a:ea typeface="+mj-ea"/>
          <a:cs typeface="+mj-cs"/>
        </a:defRPr>
      </a:lvl1pPr>
    </p:titleStyle>
    <p:bodyStyle>
      <a:lvl1pPr marL="185646" indent="-185646" algn="l" defTabSz="742584" rtl="0" eaLnBrk="1" latinLnBrk="0" hangingPunct="1">
        <a:lnSpc>
          <a:spcPct val="90000"/>
        </a:lnSpc>
        <a:spcBef>
          <a:spcPts val="812"/>
        </a:spcBef>
        <a:buFont typeface="Arial" panose="020B0604020202020204" pitchFamily="34" charset="0"/>
        <a:buChar char="•"/>
        <a:defRPr sz="2274" kern="1200">
          <a:solidFill>
            <a:schemeClr val="tx1"/>
          </a:solidFill>
          <a:latin typeface="+mn-lt"/>
          <a:ea typeface="+mn-ea"/>
          <a:cs typeface="+mn-cs"/>
        </a:defRPr>
      </a:lvl1pPr>
      <a:lvl2pPr marL="556938" indent="-185646" algn="l" defTabSz="742584" rtl="0" eaLnBrk="1" latinLnBrk="0" hangingPunct="1">
        <a:lnSpc>
          <a:spcPct val="90000"/>
        </a:lnSpc>
        <a:spcBef>
          <a:spcPts val="406"/>
        </a:spcBef>
        <a:buFont typeface="Arial" panose="020B0604020202020204" pitchFamily="34" charset="0"/>
        <a:buChar char="•"/>
        <a:defRPr sz="1949" kern="1200">
          <a:solidFill>
            <a:schemeClr val="tx1"/>
          </a:solidFill>
          <a:latin typeface="+mn-lt"/>
          <a:ea typeface="+mn-ea"/>
          <a:cs typeface="+mn-cs"/>
        </a:defRPr>
      </a:lvl2pPr>
      <a:lvl3pPr marL="928230" indent="-185646" algn="l" defTabSz="742584" rtl="0" eaLnBrk="1" latinLnBrk="0" hangingPunct="1">
        <a:lnSpc>
          <a:spcPct val="90000"/>
        </a:lnSpc>
        <a:spcBef>
          <a:spcPts val="406"/>
        </a:spcBef>
        <a:buFont typeface="Arial" panose="020B0604020202020204" pitchFamily="34" charset="0"/>
        <a:buChar char="•"/>
        <a:defRPr sz="1624" kern="1200">
          <a:solidFill>
            <a:schemeClr val="tx1"/>
          </a:solidFill>
          <a:latin typeface="+mn-lt"/>
          <a:ea typeface="+mn-ea"/>
          <a:cs typeface="+mn-cs"/>
        </a:defRPr>
      </a:lvl3pPr>
      <a:lvl4pPr marL="1299522"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4pPr>
      <a:lvl5pPr marL="1670815"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5pPr>
      <a:lvl6pPr marL="2042107"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6pPr>
      <a:lvl7pPr marL="2413399"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7pPr>
      <a:lvl8pPr marL="2784691"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8pPr>
      <a:lvl9pPr marL="3155983" indent="-185646" algn="l" defTabSz="742584" rtl="0" eaLnBrk="1" latinLnBrk="0" hangingPunct="1">
        <a:lnSpc>
          <a:spcPct val="90000"/>
        </a:lnSpc>
        <a:spcBef>
          <a:spcPts val="406"/>
        </a:spcBef>
        <a:buFont typeface="Arial" panose="020B0604020202020204" pitchFamily="34" charset="0"/>
        <a:buChar char="•"/>
        <a:defRPr sz="1462" kern="1200">
          <a:solidFill>
            <a:schemeClr val="tx1"/>
          </a:solidFill>
          <a:latin typeface="+mn-lt"/>
          <a:ea typeface="+mn-ea"/>
          <a:cs typeface="+mn-cs"/>
        </a:defRPr>
      </a:lvl9pPr>
    </p:bodyStyle>
    <p:otherStyle>
      <a:defPPr>
        <a:defRPr lang="en-US"/>
      </a:defPPr>
      <a:lvl1pPr marL="0" algn="l" defTabSz="742584" rtl="0" eaLnBrk="1" latinLnBrk="0" hangingPunct="1">
        <a:defRPr sz="1462" kern="1200">
          <a:solidFill>
            <a:schemeClr val="tx1"/>
          </a:solidFill>
          <a:latin typeface="+mn-lt"/>
          <a:ea typeface="+mn-ea"/>
          <a:cs typeface="+mn-cs"/>
        </a:defRPr>
      </a:lvl1pPr>
      <a:lvl2pPr marL="371292" algn="l" defTabSz="742584" rtl="0" eaLnBrk="1" latinLnBrk="0" hangingPunct="1">
        <a:defRPr sz="1462" kern="1200">
          <a:solidFill>
            <a:schemeClr val="tx1"/>
          </a:solidFill>
          <a:latin typeface="+mn-lt"/>
          <a:ea typeface="+mn-ea"/>
          <a:cs typeface="+mn-cs"/>
        </a:defRPr>
      </a:lvl2pPr>
      <a:lvl3pPr marL="742584" algn="l" defTabSz="742584" rtl="0" eaLnBrk="1" latinLnBrk="0" hangingPunct="1">
        <a:defRPr sz="1462" kern="1200">
          <a:solidFill>
            <a:schemeClr val="tx1"/>
          </a:solidFill>
          <a:latin typeface="+mn-lt"/>
          <a:ea typeface="+mn-ea"/>
          <a:cs typeface="+mn-cs"/>
        </a:defRPr>
      </a:lvl3pPr>
      <a:lvl4pPr marL="1113876" algn="l" defTabSz="742584" rtl="0" eaLnBrk="1" latinLnBrk="0" hangingPunct="1">
        <a:defRPr sz="1462" kern="1200">
          <a:solidFill>
            <a:schemeClr val="tx1"/>
          </a:solidFill>
          <a:latin typeface="+mn-lt"/>
          <a:ea typeface="+mn-ea"/>
          <a:cs typeface="+mn-cs"/>
        </a:defRPr>
      </a:lvl4pPr>
      <a:lvl5pPr marL="1485168" algn="l" defTabSz="742584" rtl="0" eaLnBrk="1" latinLnBrk="0" hangingPunct="1">
        <a:defRPr sz="1462" kern="1200">
          <a:solidFill>
            <a:schemeClr val="tx1"/>
          </a:solidFill>
          <a:latin typeface="+mn-lt"/>
          <a:ea typeface="+mn-ea"/>
          <a:cs typeface="+mn-cs"/>
        </a:defRPr>
      </a:lvl5pPr>
      <a:lvl6pPr marL="1856461" algn="l" defTabSz="742584" rtl="0" eaLnBrk="1" latinLnBrk="0" hangingPunct="1">
        <a:defRPr sz="1462" kern="1200">
          <a:solidFill>
            <a:schemeClr val="tx1"/>
          </a:solidFill>
          <a:latin typeface="+mn-lt"/>
          <a:ea typeface="+mn-ea"/>
          <a:cs typeface="+mn-cs"/>
        </a:defRPr>
      </a:lvl6pPr>
      <a:lvl7pPr marL="2227753" algn="l" defTabSz="742584" rtl="0" eaLnBrk="1" latinLnBrk="0" hangingPunct="1">
        <a:defRPr sz="1462" kern="1200">
          <a:solidFill>
            <a:schemeClr val="tx1"/>
          </a:solidFill>
          <a:latin typeface="+mn-lt"/>
          <a:ea typeface="+mn-ea"/>
          <a:cs typeface="+mn-cs"/>
        </a:defRPr>
      </a:lvl7pPr>
      <a:lvl8pPr marL="2599045" algn="l" defTabSz="742584" rtl="0" eaLnBrk="1" latinLnBrk="0" hangingPunct="1">
        <a:defRPr sz="1462" kern="1200">
          <a:solidFill>
            <a:schemeClr val="tx1"/>
          </a:solidFill>
          <a:latin typeface="+mn-lt"/>
          <a:ea typeface="+mn-ea"/>
          <a:cs typeface="+mn-cs"/>
        </a:defRPr>
      </a:lvl8pPr>
      <a:lvl9pPr marL="2970337" algn="l" defTabSz="742584" rtl="0" eaLnBrk="1" latinLnBrk="0" hangingPunct="1">
        <a:defRPr sz="14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18"/>
            </p:custDataLst>
          </p:nvPr>
        </p:nvGraphicFramePr>
        <p:xfrm>
          <a:off x="1291" y="1591"/>
          <a:ext cx="1289" cy="1587"/>
        </p:xfrm>
        <a:graphic>
          <a:graphicData uri="http://schemas.openxmlformats.org/presentationml/2006/ole">
            <mc:AlternateContent xmlns:mc="http://schemas.openxmlformats.org/markup-compatibility/2006">
              <mc:Choice xmlns:v="urn:schemas-microsoft-com:vml" Requires="v">
                <p:oleObj name="think-cell Slide" r:id="rId20" imgW="270" imgH="270" progId="TCLayout.ActiveDocument.1">
                  <p:embed/>
                </p:oleObj>
              </mc:Choice>
              <mc:Fallback>
                <p:oleObj name="think-cell Slide" r:id="rId20" imgW="270" imgH="270" progId="TCLayout.ActiveDocument.1">
                  <p:embed/>
                  <p:pic>
                    <p:nvPicPr>
                      <p:cNvPr id="6" name="Object 5" hidden="1"/>
                      <p:cNvPicPr/>
                      <p:nvPr/>
                    </p:nvPicPr>
                    <p:blipFill>
                      <a:blip r:embed="rId21"/>
                      <a:stretch>
                        <a:fillRect/>
                      </a:stretch>
                    </p:blipFill>
                    <p:spPr>
                      <a:xfrm>
                        <a:off x="1291" y="1591"/>
                        <a:ext cx="1289" cy="1587"/>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4B016588-221B-4834-BE2F-5460BCCB5943}"/>
              </a:ext>
            </a:extLst>
          </p:cNvPr>
          <p:cNvSpPr/>
          <p:nvPr userDrawn="1">
            <p:custDataLst>
              <p:tags r:id="rId19"/>
            </p:custDataLst>
          </p:nvPr>
        </p:nvSpPr>
        <p:spPr>
          <a:xfrm>
            <a:off x="0" y="0"/>
            <a:ext cx="128985" cy="15875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lvl="0" indent="0" algn="ctr" eaLnBrk="1">
              <a:lnSpc>
                <a:spcPct val="85000"/>
              </a:lnSpc>
              <a:spcBef>
                <a:spcPct val="0"/>
              </a:spcBef>
              <a:spcAft>
                <a:spcPct val="0"/>
              </a:spcAft>
            </a:pPr>
            <a:endParaRPr lang="en-US" sz="2435" b="1" i="0" baseline="0">
              <a:solidFill>
                <a:schemeClr val="tx1"/>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495302" y="201600"/>
            <a:ext cx="8915400" cy="86040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495302" y="1425600"/>
            <a:ext cx="8915400" cy="4700016"/>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804102" y="6519672"/>
            <a:ext cx="3720600" cy="201168"/>
          </a:xfrm>
          <a:prstGeom prst="rect">
            <a:avLst/>
          </a:prstGeom>
        </p:spPr>
        <p:txBody>
          <a:bodyPr vert="horz" lIns="0" tIns="0" rIns="0" bIns="0" rtlCol="0" anchor="t" anchorCtr="0">
            <a:noAutofit/>
          </a:bodyPr>
          <a:lstStyle>
            <a:lvl1pPr algn="l">
              <a:defRPr sz="892">
                <a:solidFill>
                  <a:schemeClr val="bg1"/>
                </a:solidFill>
                <a:latin typeface="+mn-lt"/>
              </a:defRPr>
            </a:lvl1pPr>
          </a:lstStyle>
          <a:p>
            <a:r>
              <a:rPr lang="en-GB"/>
              <a:t>EY Workplace Concept Methodology</a:t>
            </a:r>
          </a:p>
        </p:txBody>
      </p:sp>
      <p:sp>
        <p:nvSpPr>
          <p:cNvPr id="7" name="TextBox 6"/>
          <p:cNvSpPr txBox="1"/>
          <p:nvPr/>
        </p:nvSpPr>
        <p:spPr>
          <a:xfrm>
            <a:off x="495301" y="6519672"/>
            <a:ext cx="719175" cy="201168"/>
          </a:xfrm>
          <a:prstGeom prst="rect">
            <a:avLst/>
          </a:prstGeom>
          <a:noFill/>
        </p:spPr>
        <p:txBody>
          <a:bodyPr wrap="square" lIns="0" tIns="0" rIns="0" bIns="0" rtlCol="0" anchor="t" anchorCtr="0">
            <a:noAutofit/>
          </a:bodyPr>
          <a:lstStyle/>
          <a:p>
            <a:r>
              <a:rPr lang="en-GB" sz="892">
                <a:solidFill>
                  <a:schemeClr val="bg1"/>
                </a:solidFill>
                <a:latin typeface="EYInterstate Light" panose="02000506000000020004" pitchFamily="2" charset="0"/>
              </a:rPr>
              <a:t>Page </a:t>
            </a:r>
            <a:fld id="{9AE4D82F-B047-469B-AC52-A46321747EAF}" type="slidenum">
              <a:rPr lang="en-GB" sz="892" smtClean="0">
                <a:solidFill>
                  <a:schemeClr val="bg1"/>
                </a:solidFill>
                <a:latin typeface="EYInterstate Light" panose="02000506000000020004" pitchFamily="2" charset="0"/>
              </a:rPr>
              <a:pPr/>
              <a:t>‹#›</a:t>
            </a:fld>
            <a:endParaRPr lang="en-GB" sz="892">
              <a:solidFill>
                <a:schemeClr val="bg1"/>
              </a:solidFill>
              <a:latin typeface="EYInterstate Light" panose="02000506000000020004" pitchFamily="2" charset="0"/>
            </a:endParaRPr>
          </a:p>
        </p:txBody>
      </p:sp>
      <p:sp>
        <p:nvSpPr>
          <p:cNvPr id="4" name="Date Placeholder 3"/>
          <p:cNvSpPr>
            <a:spLocks noGrp="1"/>
          </p:cNvSpPr>
          <p:nvPr>
            <p:ph type="dt" sz="half" idx="2"/>
          </p:nvPr>
        </p:nvSpPr>
        <p:spPr>
          <a:xfrm>
            <a:off x="1214476" y="6519672"/>
            <a:ext cx="1113845" cy="201168"/>
          </a:xfrm>
          <a:prstGeom prst="rect">
            <a:avLst/>
          </a:prstGeom>
        </p:spPr>
        <p:txBody>
          <a:bodyPr vert="horz" wrap="none" lIns="0" tIns="0" rIns="0" bIns="0" rtlCol="0" anchor="t" anchorCtr="0"/>
          <a:lstStyle>
            <a:lvl1pPr algn="l">
              <a:defRPr sz="892">
                <a:solidFill>
                  <a:schemeClr val="bg1"/>
                </a:solidFill>
                <a:latin typeface="+mn-lt"/>
              </a:defRPr>
            </a:lvl1pPr>
          </a:lstStyle>
          <a:p>
            <a:fld id="{A6345425-A8D1-414A-9296-5EB93BF25D52}" type="datetime4">
              <a:rPr lang="en-US" smtClean="0"/>
              <a:t>February 11, 2025</a:t>
            </a:fld>
            <a:endParaRPr lang="en-US"/>
          </a:p>
        </p:txBody>
      </p:sp>
      <p:pic>
        <p:nvPicPr>
          <p:cNvPr id="12" name="Picture 1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087923" y="6327648"/>
            <a:ext cx="324765" cy="408838"/>
          </a:xfrm>
          <a:prstGeom prst="rect">
            <a:avLst/>
          </a:prstGeom>
        </p:spPr>
      </p:pic>
    </p:spTree>
    <p:extLst>
      <p:ext uri="{BB962C8B-B14F-4D97-AF65-F5344CB8AC3E}">
        <p14:creationId xmlns:p14="http://schemas.microsoft.com/office/powerpoint/2010/main" val="3948164364"/>
      </p:ext>
    </p:extLst>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 id="2147484373" r:id="rId14"/>
    <p:sldLayoutId id="2147484374" r:id="rId15"/>
    <p:sldLayoutId id="2147484375" r:id="rId16"/>
  </p:sldLayoutIdLst>
  <p:hf hdr="0"/>
  <p:txStyles>
    <p:titleStyle>
      <a:lvl1pPr algn="l" defTabSz="742213" rtl="0" eaLnBrk="1" latinLnBrk="0" hangingPunct="1">
        <a:lnSpc>
          <a:spcPct val="85000"/>
        </a:lnSpc>
        <a:spcBef>
          <a:spcPct val="0"/>
        </a:spcBef>
        <a:buNone/>
        <a:defRPr sz="2435" b="1" kern="1200">
          <a:solidFill>
            <a:schemeClr val="bg1"/>
          </a:solidFill>
          <a:latin typeface="+mn-lt"/>
          <a:ea typeface="+mj-ea"/>
          <a:cs typeface="Arial" pitchFamily="34" charset="0"/>
        </a:defRPr>
      </a:lvl1pPr>
    </p:titleStyle>
    <p:bodyStyle>
      <a:lvl1pPr marL="289463" indent="-289463" algn="l" defTabSz="742213" rtl="0" eaLnBrk="1" latinLnBrk="0" hangingPunct="1">
        <a:spcBef>
          <a:spcPct val="20000"/>
        </a:spcBef>
        <a:buClr>
          <a:schemeClr val="accent2"/>
        </a:buClr>
        <a:buSzPct val="70000"/>
        <a:buFont typeface="Arial" pitchFamily="34" charset="0"/>
        <a:buChar char="►"/>
        <a:defRPr sz="1948" kern="1200">
          <a:solidFill>
            <a:schemeClr val="bg1"/>
          </a:solidFill>
          <a:latin typeface="+mn-lt"/>
          <a:ea typeface="+mn-ea"/>
          <a:cs typeface="+mn-cs"/>
        </a:defRPr>
      </a:lvl1pPr>
      <a:lvl2pPr marL="578926" indent="-289463" algn="l" defTabSz="742213" rtl="0" eaLnBrk="1" latinLnBrk="0" hangingPunct="1">
        <a:spcBef>
          <a:spcPct val="20000"/>
        </a:spcBef>
        <a:buClr>
          <a:schemeClr val="accent2"/>
        </a:buClr>
        <a:buSzPct val="70000"/>
        <a:buFont typeface="Arial" pitchFamily="34" charset="0"/>
        <a:buChar char="►"/>
        <a:defRPr sz="1623" kern="1200">
          <a:solidFill>
            <a:schemeClr val="bg1"/>
          </a:solidFill>
          <a:latin typeface="+mn-lt"/>
          <a:ea typeface="+mn-ea"/>
          <a:cs typeface="+mn-cs"/>
        </a:defRPr>
      </a:lvl2pPr>
      <a:lvl3pPr marL="868389" indent="-289463" algn="l" defTabSz="742213" rtl="0" eaLnBrk="1" latinLnBrk="0" hangingPunct="1">
        <a:spcBef>
          <a:spcPct val="20000"/>
        </a:spcBef>
        <a:buClr>
          <a:schemeClr val="accent2"/>
        </a:buClr>
        <a:buSzPct val="70000"/>
        <a:buFont typeface="Arial" pitchFamily="34" charset="0"/>
        <a:buChar char="►"/>
        <a:defRPr sz="1461" kern="1200">
          <a:solidFill>
            <a:schemeClr val="bg1"/>
          </a:solidFill>
          <a:latin typeface="+mn-lt"/>
          <a:ea typeface="+mn-ea"/>
          <a:cs typeface="+mn-cs"/>
        </a:defRPr>
      </a:lvl3pPr>
      <a:lvl4pPr marL="1157852" indent="-289463" algn="l" defTabSz="742213" rtl="0" eaLnBrk="1" latinLnBrk="0" hangingPunct="1">
        <a:spcBef>
          <a:spcPct val="20000"/>
        </a:spcBef>
        <a:buClr>
          <a:schemeClr val="accent2"/>
        </a:buClr>
        <a:buSzPct val="70000"/>
        <a:buFont typeface="Arial" pitchFamily="34" charset="0"/>
        <a:buChar char="►"/>
        <a:defRPr sz="1299" kern="1200">
          <a:solidFill>
            <a:schemeClr val="bg1"/>
          </a:solidFill>
          <a:latin typeface="+mn-lt"/>
          <a:ea typeface="+mn-ea"/>
          <a:cs typeface="+mn-cs"/>
        </a:defRPr>
      </a:lvl4pPr>
      <a:lvl5pPr marL="1447315" indent="-289463" algn="l" defTabSz="742213" rtl="0" eaLnBrk="1" latinLnBrk="0" hangingPunct="1">
        <a:spcBef>
          <a:spcPct val="20000"/>
        </a:spcBef>
        <a:buClr>
          <a:schemeClr val="accent2"/>
        </a:buClr>
        <a:buSzPct val="70000"/>
        <a:buFont typeface="Arial" pitchFamily="34" charset="0"/>
        <a:buChar char="►"/>
        <a:defRPr sz="1299" kern="1200">
          <a:solidFill>
            <a:schemeClr val="bg1"/>
          </a:solidFill>
          <a:latin typeface="+mn-lt"/>
          <a:ea typeface="+mn-ea"/>
          <a:cs typeface="+mn-cs"/>
        </a:defRPr>
      </a:lvl5pPr>
      <a:lvl6pPr marL="2041086" indent="-185553" algn="l" defTabSz="742213" rtl="0" eaLnBrk="1" latinLnBrk="0" hangingPunct="1">
        <a:spcBef>
          <a:spcPct val="20000"/>
        </a:spcBef>
        <a:buFont typeface="Arial" pitchFamily="34" charset="0"/>
        <a:buChar char="•"/>
        <a:defRPr sz="1623" kern="1200">
          <a:solidFill>
            <a:schemeClr val="tx1"/>
          </a:solidFill>
          <a:latin typeface="+mn-lt"/>
          <a:ea typeface="+mn-ea"/>
          <a:cs typeface="+mn-cs"/>
        </a:defRPr>
      </a:lvl6pPr>
      <a:lvl7pPr marL="2412192" indent="-185553" algn="l" defTabSz="742213" rtl="0" eaLnBrk="1" latinLnBrk="0" hangingPunct="1">
        <a:spcBef>
          <a:spcPct val="20000"/>
        </a:spcBef>
        <a:buFont typeface="Arial" pitchFamily="34" charset="0"/>
        <a:buChar char="•"/>
        <a:defRPr sz="1623" kern="1200">
          <a:solidFill>
            <a:schemeClr val="tx1"/>
          </a:solidFill>
          <a:latin typeface="+mn-lt"/>
          <a:ea typeface="+mn-ea"/>
          <a:cs typeface="+mn-cs"/>
        </a:defRPr>
      </a:lvl7pPr>
      <a:lvl8pPr marL="2783299" indent="-185553" algn="l" defTabSz="742213" rtl="0" eaLnBrk="1" latinLnBrk="0" hangingPunct="1">
        <a:spcBef>
          <a:spcPct val="20000"/>
        </a:spcBef>
        <a:buFont typeface="Arial" pitchFamily="34" charset="0"/>
        <a:buChar char="•"/>
        <a:defRPr sz="1623" kern="1200">
          <a:solidFill>
            <a:schemeClr val="tx1"/>
          </a:solidFill>
          <a:latin typeface="+mn-lt"/>
          <a:ea typeface="+mn-ea"/>
          <a:cs typeface="+mn-cs"/>
        </a:defRPr>
      </a:lvl8pPr>
      <a:lvl9pPr marL="3154405" indent="-185553" algn="l" defTabSz="742213" rtl="0" eaLnBrk="1" latinLnBrk="0" hangingPunct="1">
        <a:spcBef>
          <a:spcPct val="20000"/>
        </a:spcBef>
        <a:buFont typeface="Arial" pitchFamily="34" charset="0"/>
        <a:buChar char="•"/>
        <a:defRPr sz="1623" kern="1200">
          <a:solidFill>
            <a:schemeClr val="tx1"/>
          </a:solidFill>
          <a:latin typeface="+mn-lt"/>
          <a:ea typeface="+mn-ea"/>
          <a:cs typeface="+mn-cs"/>
        </a:defRPr>
      </a:lvl9pPr>
    </p:bodyStyle>
    <p:otherStyle>
      <a:defPPr>
        <a:defRPr lang="en-US"/>
      </a:defPPr>
      <a:lvl1pPr marL="0" algn="l" defTabSz="742213" rtl="0" eaLnBrk="1" latinLnBrk="0" hangingPunct="1">
        <a:defRPr sz="1461" kern="1200">
          <a:solidFill>
            <a:schemeClr val="tx1"/>
          </a:solidFill>
          <a:latin typeface="+mn-lt"/>
          <a:ea typeface="+mn-ea"/>
          <a:cs typeface="+mn-cs"/>
        </a:defRPr>
      </a:lvl1pPr>
      <a:lvl2pPr marL="371106" algn="l" defTabSz="742213" rtl="0" eaLnBrk="1" latinLnBrk="0" hangingPunct="1">
        <a:defRPr sz="1461" kern="1200">
          <a:solidFill>
            <a:schemeClr val="tx1"/>
          </a:solidFill>
          <a:latin typeface="+mn-lt"/>
          <a:ea typeface="+mn-ea"/>
          <a:cs typeface="+mn-cs"/>
        </a:defRPr>
      </a:lvl2pPr>
      <a:lvl3pPr marL="742213" algn="l" defTabSz="742213" rtl="0" eaLnBrk="1" latinLnBrk="0" hangingPunct="1">
        <a:defRPr sz="1461" kern="1200">
          <a:solidFill>
            <a:schemeClr val="tx1"/>
          </a:solidFill>
          <a:latin typeface="+mn-lt"/>
          <a:ea typeface="+mn-ea"/>
          <a:cs typeface="+mn-cs"/>
        </a:defRPr>
      </a:lvl3pPr>
      <a:lvl4pPr marL="1113319" algn="l" defTabSz="742213" rtl="0" eaLnBrk="1" latinLnBrk="0" hangingPunct="1">
        <a:defRPr sz="1461" kern="1200">
          <a:solidFill>
            <a:schemeClr val="tx1"/>
          </a:solidFill>
          <a:latin typeface="+mn-lt"/>
          <a:ea typeface="+mn-ea"/>
          <a:cs typeface="+mn-cs"/>
        </a:defRPr>
      </a:lvl4pPr>
      <a:lvl5pPr marL="1484426" algn="l" defTabSz="742213" rtl="0" eaLnBrk="1" latinLnBrk="0" hangingPunct="1">
        <a:defRPr sz="1461" kern="1200">
          <a:solidFill>
            <a:schemeClr val="tx1"/>
          </a:solidFill>
          <a:latin typeface="+mn-lt"/>
          <a:ea typeface="+mn-ea"/>
          <a:cs typeface="+mn-cs"/>
        </a:defRPr>
      </a:lvl5pPr>
      <a:lvl6pPr marL="1855532" algn="l" defTabSz="742213" rtl="0" eaLnBrk="1" latinLnBrk="0" hangingPunct="1">
        <a:defRPr sz="1461" kern="1200">
          <a:solidFill>
            <a:schemeClr val="tx1"/>
          </a:solidFill>
          <a:latin typeface="+mn-lt"/>
          <a:ea typeface="+mn-ea"/>
          <a:cs typeface="+mn-cs"/>
        </a:defRPr>
      </a:lvl6pPr>
      <a:lvl7pPr marL="2226639" algn="l" defTabSz="742213" rtl="0" eaLnBrk="1" latinLnBrk="0" hangingPunct="1">
        <a:defRPr sz="1461" kern="1200">
          <a:solidFill>
            <a:schemeClr val="tx1"/>
          </a:solidFill>
          <a:latin typeface="+mn-lt"/>
          <a:ea typeface="+mn-ea"/>
          <a:cs typeface="+mn-cs"/>
        </a:defRPr>
      </a:lvl7pPr>
      <a:lvl8pPr marL="2597745" algn="l" defTabSz="742213" rtl="0" eaLnBrk="1" latinLnBrk="0" hangingPunct="1">
        <a:defRPr sz="1461" kern="1200">
          <a:solidFill>
            <a:schemeClr val="tx1"/>
          </a:solidFill>
          <a:latin typeface="+mn-lt"/>
          <a:ea typeface="+mn-ea"/>
          <a:cs typeface="+mn-cs"/>
        </a:defRPr>
      </a:lvl8pPr>
      <a:lvl9pPr marL="2968852" algn="l" defTabSz="742213" rtl="0" eaLnBrk="1" latinLnBrk="0" hangingPunct="1">
        <a:defRPr sz="1461"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00025"/>
            <a:ext cx="8918840" cy="863600"/>
          </a:xfrm>
          <a:prstGeom prst="rect">
            <a:avLst/>
          </a:prstGeom>
          <a:solidFill>
            <a:schemeClr val="bg1"/>
          </a:solidFill>
          <a:ln w="9525">
            <a:noFill/>
            <a:miter lim="800000"/>
            <a:headEnd/>
            <a:tailEnd/>
          </a:ln>
          <a:effectLst/>
        </p:spPr>
        <p:txBody>
          <a:bodyPr vert="horz" wrap="square" lIns="0" tIns="35992" rIns="0" bIns="0" numCol="1" anchor="t"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93585" y="1412880"/>
            <a:ext cx="8920559" cy="4519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5" name="Line 11"/>
          <p:cNvSpPr>
            <a:spLocks noChangeShapeType="1"/>
          </p:cNvSpPr>
          <p:nvPr/>
        </p:nvSpPr>
        <p:spPr bwMode="auto">
          <a:xfrm>
            <a:off x="493582" y="6243638"/>
            <a:ext cx="8915400" cy="0"/>
          </a:xfrm>
          <a:prstGeom prst="line">
            <a:avLst/>
          </a:prstGeom>
          <a:noFill/>
          <a:ln w="3175">
            <a:solidFill>
              <a:schemeClr val="bg2"/>
            </a:solidFill>
            <a:round/>
            <a:headEnd/>
            <a:tailEnd/>
          </a:ln>
          <a:effectLst/>
        </p:spPr>
        <p:txBody>
          <a:bodyPr wrap="none" lIns="91420" tIns="45710" rIns="91420" bIns="45710" anchor="ctr"/>
          <a:lstStyle/>
          <a:p>
            <a:pPr defTabSz="914207" fontAlgn="base">
              <a:spcBef>
                <a:spcPct val="0"/>
              </a:spcBef>
              <a:spcAft>
                <a:spcPct val="0"/>
              </a:spcAft>
              <a:defRPr/>
            </a:pPr>
            <a:endParaRPr lang="en-US" sz="1800">
              <a:solidFill>
                <a:srgbClr val="646464"/>
              </a:solidFill>
              <a:latin typeface="Segoe UI" pitchFamily="34" charset="0"/>
            </a:endParaRPr>
          </a:p>
        </p:txBody>
      </p:sp>
      <p:sp>
        <p:nvSpPr>
          <p:cNvPr id="11" name="Rectangle 10"/>
          <p:cNvSpPr/>
          <p:nvPr userDrawn="1"/>
        </p:nvSpPr>
        <p:spPr>
          <a:xfrm>
            <a:off x="9806940" y="1"/>
            <a:ext cx="99060" cy="990600"/>
          </a:xfrm>
          <a:prstGeom prst="rect">
            <a:avLst/>
          </a:prstGeom>
          <a:solidFill>
            <a:schemeClr val="bg1">
              <a:lumMod val="8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20" tIns="45710" rIns="91420" bIns="45710" anchor="ctr"/>
          <a:lstStyle/>
          <a:p>
            <a:pPr algn="ctr" defTabSz="914207" fontAlgn="base">
              <a:spcBef>
                <a:spcPct val="0"/>
              </a:spcBef>
              <a:spcAft>
                <a:spcPct val="0"/>
              </a:spcAft>
              <a:defRPr/>
            </a:pPr>
            <a:endParaRPr lang="en-US" sz="1800">
              <a:solidFill>
                <a:srgbClr val="FFFFFF"/>
              </a:solidFill>
              <a:latin typeface="Segoe UI" pitchFamily="34" charset="0"/>
            </a:endParaRPr>
          </a:p>
        </p:txBody>
      </p:sp>
      <p:sp>
        <p:nvSpPr>
          <p:cNvPr id="13" name="Rectangle 12"/>
          <p:cNvSpPr/>
          <p:nvPr userDrawn="1"/>
        </p:nvSpPr>
        <p:spPr>
          <a:xfrm>
            <a:off x="8320360" y="6199212"/>
            <a:ext cx="1585648" cy="920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20" tIns="45710" rIns="91420" bIns="45710" anchor="ctr"/>
          <a:lstStyle/>
          <a:p>
            <a:pPr algn="ctr" defTabSz="914207" fontAlgn="base">
              <a:spcBef>
                <a:spcPct val="0"/>
              </a:spcBef>
              <a:spcAft>
                <a:spcPct val="0"/>
              </a:spcAft>
              <a:defRPr/>
            </a:pPr>
            <a:endParaRPr lang="en-US" sz="1800">
              <a:solidFill>
                <a:srgbClr val="FFFFFF"/>
              </a:solidFill>
              <a:latin typeface="Segoe UI" pitchFamily="34" charset="0"/>
            </a:endParaRPr>
          </a:p>
        </p:txBody>
      </p:sp>
      <p:sp>
        <p:nvSpPr>
          <p:cNvPr id="14" name="Rectangle 13"/>
          <p:cNvSpPr/>
          <p:nvPr userDrawn="1"/>
        </p:nvSpPr>
        <p:spPr>
          <a:xfrm>
            <a:off x="0" y="0"/>
            <a:ext cx="99060" cy="6858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0" rIns="91420" bIns="45710" anchor="ctr"/>
          <a:lstStyle/>
          <a:p>
            <a:pPr algn="ctr" defTabSz="914207">
              <a:defRPr/>
            </a:pPr>
            <a:endParaRPr lang="en-US" sz="1800">
              <a:solidFill>
                <a:srgbClr val="FFFFFF"/>
              </a:solidFill>
              <a:latin typeface="Segoe UI" pitchFamily="34" charset="0"/>
            </a:endParaRPr>
          </a:p>
        </p:txBody>
      </p:sp>
      <p:grpSp>
        <p:nvGrpSpPr>
          <p:cNvPr id="12" name="Group 11"/>
          <p:cNvGrpSpPr/>
          <p:nvPr userDrawn="1"/>
        </p:nvGrpSpPr>
        <p:grpSpPr bwMode="gray">
          <a:xfrm>
            <a:off x="9044391" y="6450023"/>
            <a:ext cx="366315" cy="204787"/>
            <a:chOff x="8348663" y="6450013"/>
            <a:chExt cx="338137" cy="204787"/>
          </a:xfrm>
          <a:solidFill>
            <a:schemeClr val="bg2"/>
          </a:solidFill>
        </p:grpSpPr>
        <p:sp>
          <p:nvSpPr>
            <p:cNvPr id="15" name="Freeform 5"/>
            <p:cNvSpPr>
              <a:spLocks/>
            </p:cNvSpPr>
            <p:nvPr userDrawn="1"/>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914207"/>
              <a:endParaRPr lang="en-GB" sz="1800">
                <a:solidFill>
                  <a:srgbClr val="646464"/>
                </a:solidFill>
              </a:endParaRPr>
            </a:p>
          </p:txBody>
        </p:sp>
        <p:sp>
          <p:nvSpPr>
            <p:cNvPr id="16" name="Freeform 6"/>
            <p:cNvSpPr>
              <a:spLocks/>
            </p:cNvSpPr>
            <p:nvPr userDrawn="1"/>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914207"/>
              <a:endParaRPr lang="en-GB" sz="1800">
                <a:solidFill>
                  <a:srgbClr val="646464"/>
                </a:solidFill>
              </a:endParaRPr>
            </a:p>
          </p:txBody>
        </p:sp>
      </p:grpSp>
    </p:spTree>
    <p:extLst>
      <p:ext uri="{BB962C8B-B14F-4D97-AF65-F5344CB8AC3E}">
        <p14:creationId xmlns:p14="http://schemas.microsoft.com/office/powerpoint/2010/main" val="3909658943"/>
      </p:ext>
    </p:extLst>
  </p:cSld>
  <p:clrMap bg1="lt1" tx1="dk1" bg2="lt2" tx2="dk2" accent1="accent1" accent2="accent2" accent3="accent3" accent4="accent4" accent5="accent5" accent6="accent6" hlink="hlink" folHlink="folHlink"/>
  <p:sldLayoutIdLst>
    <p:sldLayoutId id="2147484377" r:id="rId1"/>
    <p:sldLayoutId id="2147484378" r:id="rId2"/>
  </p:sldLayoutIdLst>
  <p:txStyles>
    <p:titleStyle>
      <a:lvl1pPr algn="l" rtl="0" eaLnBrk="0" fontAlgn="base" hangingPunct="0">
        <a:lnSpc>
          <a:spcPct val="85000"/>
        </a:lnSpc>
        <a:spcBef>
          <a:spcPct val="0"/>
        </a:spcBef>
        <a:spcAft>
          <a:spcPct val="0"/>
        </a:spcAft>
        <a:defRPr sz="2800" b="1" spc="-90" baseline="0">
          <a:solidFill>
            <a:srgbClr val="808080"/>
          </a:solidFill>
          <a:latin typeface="EYInterstate Light" panose="02000506000000020004" pitchFamily="2" charset="0"/>
          <a:ea typeface="+mj-ea"/>
          <a:cs typeface="Segoe UI" pitchFamily="34" charset="0"/>
        </a:defRPr>
      </a:lvl1pPr>
      <a:lvl2pPr algn="l" rtl="0" eaLnBrk="0" fontAlgn="base" hangingPunct="0">
        <a:lnSpc>
          <a:spcPct val="85000"/>
        </a:lnSpc>
        <a:spcBef>
          <a:spcPct val="0"/>
        </a:spcBef>
        <a:spcAft>
          <a:spcPct val="0"/>
        </a:spcAft>
        <a:defRPr sz="3000" b="1">
          <a:solidFill>
            <a:srgbClr val="000000"/>
          </a:solidFill>
          <a:latin typeface="EYInterstate" pitchFamily="2" charset="0"/>
        </a:defRPr>
      </a:lvl2pPr>
      <a:lvl3pPr algn="l" rtl="0" eaLnBrk="0" fontAlgn="base" hangingPunct="0">
        <a:lnSpc>
          <a:spcPct val="85000"/>
        </a:lnSpc>
        <a:spcBef>
          <a:spcPct val="0"/>
        </a:spcBef>
        <a:spcAft>
          <a:spcPct val="0"/>
        </a:spcAft>
        <a:defRPr sz="3000" b="1">
          <a:solidFill>
            <a:srgbClr val="000000"/>
          </a:solidFill>
          <a:latin typeface="EYInterstate" pitchFamily="2" charset="0"/>
        </a:defRPr>
      </a:lvl3pPr>
      <a:lvl4pPr algn="l" rtl="0" eaLnBrk="0" fontAlgn="base" hangingPunct="0">
        <a:lnSpc>
          <a:spcPct val="85000"/>
        </a:lnSpc>
        <a:spcBef>
          <a:spcPct val="0"/>
        </a:spcBef>
        <a:spcAft>
          <a:spcPct val="0"/>
        </a:spcAft>
        <a:defRPr sz="3000" b="1">
          <a:solidFill>
            <a:srgbClr val="000000"/>
          </a:solidFill>
          <a:latin typeface="EYInterstate" pitchFamily="2" charset="0"/>
        </a:defRPr>
      </a:lvl4pPr>
      <a:lvl5pPr algn="l" rtl="0" eaLnBrk="0" fontAlgn="base" hangingPunct="0">
        <a:lnSpc>
          <a:spcPct val="85000"/>
        </a:lnSpc>
        <a:spcBef>
          <a:spcPct val="0"/>
        </a:spcBef>
        <a:spcAft>
          <a:spcPct val="0"/>
        </a:spcAft>
        <a:defRPr sz="3000" b="1">
          <a:solidFill>
            <a:srgbClr val="000000"/>
          </a:solidFill>
          <a:latin typeface="EYInterstate" pitchFamily="2" charset="0"/>
        </a:defRPr>
      </a:lvl5pPr>
      <a:lvl6pPr marL="457103" algn="l" rtl="0" eaLnBrk="1" fontAlgn="base" hangingPunct="1">
        <a:lnSpc>
          <a:spcPct val="85000"/>
        </a:lnSpc>
        <a:spcBef>
          <a:spcPct val="0"/>
        </a:spcBef>
        <a:spcAft>
          <a:spcPct val="0"/>
        </a:spcAft>
        <a:defRPr sz="3000" b="1">
          <a:solidFill>
            <a:srgbClr val="646464"/>
          </a:solidFill>
          <a:latin typeface="Arial" charset="0"/>
        </a:defRPr>
      </a:lvl6pPr>
      <a:lvl7pPr marL="914207" algn="l" rtl="0" eaLnBrk="1" fontAlgn="base" hangingPunct="1">
        <a:lnSpc>
          <a:spcPct val="85000"/>
        </a:lnSpc>
        <a:spcBef>
          <a:spcPct val="0"/>
        </a:spcBef>
        <a:spcAft>
          <a:spcPct val="0"/>
        </a:spcAft>
        <a:defRPr sz="3000" b="1">
          <a:solidFill>
            <a:srgbClr val="646464"/>
          </a:solidFill>
          <a:latin typeface="Arial" charset="0"/>
        </a:defRPr>
      </a:lvl7pPr>
      <a:lvl8pPr marL="1371311" algn="l" rtl="0" eaLnBrk="1" fontAlgn="base" hangingPunct="1">
        <a:lnSpc>
          <a:spcPct val="85000"/>
        </a:lnSpc>
        <a:spcBef>
          <a:spcPct val="0"/>
        </a:spcBef>
        <a:spcAft>
          <a:spcPct val="0"/>
        </a:spcAft>
        <a:defRPr sz="3000" b="1">
          <a:solidFill>
            <a:srgbClr val="646464"/>
          </a:solidFill>
          <a:latin typeface="Arial" charset="0"/>
        </a:defRPr>
      </a:lvl8pPr>
      <a:lvl9pPr marL="1828414" algn="l" rtl="0" eaLnBrk="1" fontAlgn="base" hangingPunct="1">
        <a:lnSpc>
          <a:spcPct val="85000"/>
        </a:lnSpc>
        <a:spcBef>
          <a:spcPct val="0"/>
        </a:spcBef>
        <a:spcAft>
          <a:spcPct val="0"/>
        </a:spcAft>
        <a:defRPr sz="3000" b="1">
          <a:solidFill>
            <a:srgbClr val="646464"/>
          </a:solidFill>
          <a:latin typeface="Arial" charset="0"/>
        </a:defRPr>
      </a:lvl9pPr>
    </p:titleStyle>
    <p:bodyStyle>
      <a:lvl1pPr marL="360287" indent="-360287" algn="l" rtl="0" eaLnBrk="0" fontAlgn="base" hangingPunct="0">
        <a:spcBef>
          <a:spcPct val="20000"/>
        </a:spcBef>
        <a:spcAft>
          <a:spcPct val="0"/>
        </a:spcAft>
        <a:buClr>
          <a:srgbClr val="FFD200"/>
        </a:buClr>
        <a:buSzPct val="75000"/>
        <a:buFont typeface="Arial" charset="0"/>
        <a:buChar char="►"/>
        <a:defRPr sz="2400" spc="-100">
          <a:solidFill>
            <a:srgbClr val="808080"/>
          </a:solidFill>
          <a:latin typeface="EYInterstate Light" panose="02000506000000020004" pitchFamily="2" charset="0"/>
          <a:ea typeface="+mn-ea"/>
          <a:cs typeface="+mn-cs"/>
        </a:defRPr>
      </a:lvl1pPr>
      <a:lvl2pPr marL="717399" indent="-355525" algn="l" rtl="0" eaLnBrk="0" fontAlgn="base" hangingPunct="0">
        <a:spcBef>
          <a:spcPct val="20000"/>
        </a:spcBef>
        <a:spcAft>
          <a:spcPct val="0"/>
        </a:spcAft>
        <a:buClr>
          <a:srgbClr val="FFD200"/>
        </a:buClr>
        <a:buSzPct val="75000"/>
        <a:buFont typeface="Arial" charset="0"/>
        <a:buChar char="►"/>
        <a:defRPr sz="2000" spc="-100">
          <a:solidFill>
            <a:srgbClr val="808080"/>
          </a:solidFill>
          <a:latin typeface="EYInterstate Light" panose="02000506000000020004" pitchFamily="2" charset="0"/>
        </a:defRPr>
      </a:lvl2pPr>
      <a:lvl3pPr marL="1080860" indent="-361874" algn="l" rtl="0" eaLnBrk="0" fontAlgn="base" hangingPunct="0">
        <a:spcBef>
          <a:spcPct val="20000"/>
        </a:spcBef>
        <a:spcAft>
          <a:spcPct val="0"/>
        </a:spcAft>
        <a:buClr>
          <a:srgbClr val="FFD200"/>
        </a:buClr>
        <a:buSzPct val="75000"/>
        <a:buFont typeface="Arial" charset="0"/>
        <a:buChar char="►"/>
        <a:defRPr spc="-100">
          <a:solidFill>
            <a:srgbClr val="808080"/>
          </a:solidFill>
          <a:latin typeface="EYInterstate Light" panose="02000506000000020004" pitchFamily="2" charset="0"/>
        </a:defRPr>
      </a:lvl3pPr>
      <a:lvl4pPr marL="1441146" indent="-358699" algn="l" rtl="0" eaLnBrk="0" fontAlgn="base" hangingPunct="0">
        <a:spcBef>
          <a:spcPct val="20000"/>
        </a:spcBef>
        <a:spcAft>
          <a:spcPct val="0"/>
        </a:spcAft>
        <a:buClr>
          <a:srgbClr val="FFD200"/>
        </a:buClr>
        <a:buSzPct val="75000"/>
        <a:buFont typeface="Arial" charset="0"/>
        <a:buChar char="►"/>
        <a:defRPr sz="1500" spc="-100">
          <a:solidFill>
            <a:srgbClr val="808080"/>
          </a:solidFill>
          <a:latin typeface="EYInterstate Light" panose="02000506000000020004" pitchFamily="2" charset="0"/>
        </a:defRPr>
      </a:lvl4pPr>
      <a:lvl5pPr marL="1799846" indent="-357113" algn="l" rtl="0" eaLnBrk="0" fontAlgn="base" hangingPunct="0">
        <a:spcBef>
          <a:spcPct val="20000"/>
        </a:spcBef>
        <a:spcAft>
          <a:spcPct val="0"/>
        </a:spcAft>
        <a:buClr>
          <a:srgbClr val="FFD200"/>
        </a:buClr>
        <a:buSzPct val="75000"/>
        <a:buFont typeface="Arial" charset="0"/>
        <a:buChar char="►"/>
        <a:defRPr sz="1500" spc="-100">
          <a:solidFill>
            <a:srgbClr val="808080"/>
          </a:solidFill>
          <a:latin typeface="EYInterstate Light" panose="02000506000000020004" pitchFamily="2" charset="0"/>
        </a:defRPr>
      </a:lvl5pPr>
      <a:lvl6pPr marL="2256949" indent="-357113" algn="l" rtl="0" eaLnBrk="1" fontAlgn="base" hangingPunct="1">
        <a:spcBef>
          <a:spcPct val="20000"/>
        </a:spcBef>
        <a:spcAft>
          <a:spcPct val="0"/>
        </a:spcAft>
        <a:buClr>
          <a:srgbClr val="FFD200"/>
        </a:buClr>
        <a:buSzPct val="75000"/>
        <a:buFont typeface="Arial" charset="0"/>
        <a:buChar char="►"/>
        <a:defRPr sz="1500">
          <a:solidFill>
            <a:srgbClr val="646464"/>
          </a:solidFill>
          <a:latin typeface="+mn-lt"/>
        </a:defRPr>
      </a:lvl6pPr>
      <a:lvl7pPr marL="2714053" indent="-357113" algn="l" rtl="0" eaLnBrk="1" fontAlgn="base" hangingPunct="1">
        <a:spcBef>
          <a:spcPct val="20000"/>
        </a:spcBef>
        <a:spcAft>
          <a:spcPct val="0"/>
        </a:spcAft>
        <a:buClr>
          <a:srgbClr val="FFD200"/>
        </a:buClr>
        <a:buSzPct val="75000"/>
        <a:buFont typeface="Arial" charset="0"/>
        <a:buChar char="►"/>
        <a:defRPr sz="1500">
          <a:solidFill>
            <a:srgbClr val="646464"/>
          </a:solidFill>
          <a:latin typeface="+mn-lt"/>
        </a:defRPr>
      </a:lvl7pPr>
      <a:lvl8pPr marL="3171156" indent="-357113" algn="l" rtl="0" eaLnBrk="1" fontAlgn="base" hangingPunct="1">
        <a:spcBef>
          <a:spcPct val="20000"/>
        </a:spcBef>
        <a:spcAft>
          <a:spcPct val="0"/>
        </a:spcAft>
        <a:buClr>
          <a:srgbClr val="FFD200"/>
        </a:buClr>
        <a:buSzPct val="75000"/>
        <a:buFont typeface="Arial" charset="0"/>
        <a:buChar char="►"/>
        <a:defRPr sz="1500">
          <a:solidFill>
            <a:srgbClr val="646464"/>
          </a:solidFill>
          <a:latin typeface="+mn-lt"/>
        </a:defRPr>
      </a:lvl8pPr>
      <a:lvl9pPr marL="3628260" indent="-357113" algn="l" rtl="0" eaLnBrk="1" fontAlgn="base" hangingPunct="1">
        <a:spcBef>
          <a:spcPct val="20000"/>
        </a:spcBef>
        <a:spcAft>
          <a:spcPct val="0"/>
        </a:spcAft>
        <a:buClr>
          <a:srgbClr val="FFD200"/>
        </a:buClr>
        <a:buSzPct val="75000"/>
        <a:buFont typeface="Arial" charset="0"/>
        <a:buChar char="►"/>
        <a:defRPr sz="1500">
          <a:solidFill>
            <a:srgbClr val="646464"/>
          </a:solidFill>
          <a:latin typeface="+mn-lt"/>
        </a:defRPr>
      </a:lvl9pPr>
    </p:bodyStyle>
    <p:otherStyle>
      <a:defPPr>
        <a:defRPr lang="en-US"/>
      </a:defPPr>
      <a:lvl1pPr marL="0" algn="l" defTabSz="914207" rtl="0" eaLnBrk="1" latinLnBrk="0" hangingPunct="1">
        <a:defRPr sz="1800" kern="1200">
          <a:solidFill>
            <a:schemeClr val="tx1"/>
          </a:solidFill>
          <a:latin typeface="+mn-lt"/>
          <a:ea typeface="+mn-ea"/>
          <a:cs typeface="+mn-cs"/>
        </a:defRPr>
      </a:lvl1pPr>
      <a:lvl2pPr marL="457103" algn="l" defTabSz="914207" rtl="0" eaLnBrk="1" latinLnBrk="0" hangingPunct="1">
        <a:defRPr sz="1800" kern="1200">
          <a:solidFill>
            <a:schemeClr val="tx1"/>
          </a:solidFill>
          <a:latin typeface="+mn-lt"/>
          <a:ea typeface="+mn-ea"/>
          <a:cs typeface="+mn-cs"/>
        </a:defRPr>
      </a:lvl2pPr>
      <a:lvl3pPr marL="914207" algn="l" defTabSz="914207" rtl="0" eaLnBrk="1" latinLnBrk="0" hangingPunct="1">
        <a:defRPr sz="1800" kern="1200">
          <a:solidFill>
            <a:schemeClr val="tx1"/>
          </a:solidFill>
          <a:latin typeface="+mn-lt"/>
          <a:ea typeface="+mn-ea"/>
          <a:cs typeface="+mn-cs"/>
        </a:defRPr>
      </a:lvl3pPr>
      <a:lvl4pPr marL="1371311" algn="l" defTabSz="914207" rtl="0" eaLnBrk="1" latinLnBrk="0" hangingPunct="1">
        <a:defRPr sz="1800" kern="1200">
          <a:solidFill>
            <a:schemeClr val="tx1"/>
          </a:solidFill>
          <a:latin typeface="+mn-lt"/>
          <a:ea typeface="+mn-ea"/>
          <a:cs typeface="+mn-cs"/>
        </a:defRPr>
      </a:lvl4pPr>
      <a:lvl5pPr marL="1828414" algn="l" defTabSz="914207" rtl="0" eaLnBrk="1" latinLnBrk="0" hangingPunct="1">
        <a:defRPr sz="1800" kern="1200">
          <a:solidFill>
            <a:schemeClr val="tx1"/>
          </a:solidFill>
          <a:latin typeface="+mn-lt"/>
          <a:ea typeface="+mn-ea"/>
          <a:cs typeface="+mn-cs"/>
        </a:defRPr>
      </a:lvl5pPr>
      <a:lvl6pPr marL="2285518" algn="l" defTabSz="914207" rtl="0" eaLnBrk="1" latinLnBrk="0" hangingPunct="1">
        <a:defRPr sz="1800" kern="1200">
          <a:solidFill>
            <a:schemeClr val="tx1"/>
          </a:solidFill>
          <a:latin typeface="+mn-lt"/>
          <a:ea typeface="+mn-ea"/>
          <a:cs typeface="+mn-cs"/>
        </a:defRPr>
      </a:lvl6pPr>
      <a:lvl7pPr marL="2742622" algn="l" defTabSz="914207" rtl="0" eaLnBrk="1" latinLnBrk="0" hangingPunct="1">
        <a:defRPr sz="1800" kern="1200">
          <a:solidFill>
            <a:schemeClr val="tx1"/>
          </a:solidFill>
          <a:latin typeface="+mn-lt"/>
          <a:ea typeface="+mn-ea"/>
          <a:cs typeface="+mn-cs"/>
        </a:defRPr>
      </a:lvl7pPr>
      <a:lvl8pPr marL="3199726" algn="l" defTabSz="914207" rtl="0" eaLnBrk="1" latinLnBrk="0" hangingPunct="1">
        <a:defRPr sz="1800" kern="1200">
          <a:solidFill>
            <a:schemeClr val="tx1"/>
          </a:solidFill>
          <a:latin typeface="+mn-lt"/>
          <a:ea typeface="+mn-ea"/>
          <a:cs typeface="+mn-cs"/>
        </a:defRPr>
      </a:lvl8pPr>
      <a:lvl9pPr marL="3656829" algn="l" defTabSz="91420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12" name="Rectangle 12"/>
          <p:cNvSpPr>
            <a:spLocks noGrp="1" noChangeArrowheads="1"/>
          </p:cNvSpPr>
          <p:nvPr>
            <p:ph type="title"/>
          </p:nvPr>
        </p:nvSpPr>
        <p:spPr bwMode="auto">
          <a:xfrm>
            <a:off x="3530926" y="1056850"/>
            <a:ext cx="5795657" cy="298415"/>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a:t>Headline 1</a:t>
            </a:r>
          </a:p>
        </p:txBody>
      </p:sp>
      <p:sp>
        <p:nvSpPr>
          <p:cNvPr id="102413" name="Text Box 13"/>
          <p:cNvSpPr txBox="1">
            <a:spLocks noChangeArrowheads="1"/>
          </p:cNvSpPr>
          <p:nvPr userDrawn="1"/>
        </p:nvSpPr>
        <p:spPr bwMode="auto">
          <a:xfrm>
            <a:off x="8983931" y="6408768"/>
            <a:ext cx="367652" cy="136785"/>
          </a:xfrm>
          <a:prstGeom prst="rect">
            <a:avLst/>
          </a:prstGeom>
          <a:noFill/>
          <a:ln w="12700">
            <a:noFill/>
            <a:miter lim="800000"/>
            <a:headEnd type="none" w="sm" len="sm"/>
            <a:tailEnd type="none" w="sm" len="sm"/>
          </a:ln>
          <a:effectLst/>
        </p:spPr>
        <p:txBody>
          <a:bodyPr lIns="0" tIns="0" rIns="0" bIns="0" anchor="b"/>
          <a:lstStyle/>
          <a:p>
            <a:pPr algn="r" defTabSz="851135" fontAlgn="base">
              <a:spcBef>
                <a:spcPct val="0"/>
              </a:spcBef>
              <a:spcAft>
                <a:spcPct val="0"/>
              </a:spcAft>
            </a:pPr>
            <a:fld id="{D9E79016-5425-41BD-AC69-0B915FB44758}" type="slidenum">
              <a:rPr lang="en-US" sz="599">
                <a:solidFill>
                  <a:srgbClr val="646464"/>
                </a:solidFill>
                <a:latin typeface="EYInterstate" pitchFamily="2" charset="0"/>
              </a:rPr>
              <a:pPr algn="r" defTabSz="851135" fontAlgn="base">
                <a:spcBef>
                  <a:spcPct val="0"/>
                </a:spcBef>
                <a:spcAft>
                  <a:spcPct val="0"/>
                </a:spcAft>
              </a:pPr>
              <a:t>‹#›</a:t>
            </a:fld>
            <a:endParaRPr lang="en-US" sz="599">
              <a:solidFill>
                <a:srgbClr val="646464"/>
              </a:solidFill>
              <a:latin typeface="EYInterstate" pitchFamily="2" charset="0"/>
            </a:endParaRPr>
          </a:p>
        </p:txBody>
      </p:sp>
      <p:sp>
        <p:nvSpPr>
          <p:cNvPr id="102430" name="Rectangle 30"/>
          <p:cNvSpPr>
            <a:spLocks noGrp="1" noChangeArrowheads="1"/>
          </p:cNvSpPr>
          <p:nvPr>
            <p:ph type="body" idx="1"/>
          </p:nvPr>
        </p:nvSpPr>
        <p:spPr bwMode="auto">
          <a:xfrm>
            <a:off x="3548572" y="2253364"/>
            <a:ext cx="2835328" cy="829458"/>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8137096"/>
      </p:ext>
    </p:extLst>
  </p:cSld>
  <p:clrMap bg1="lt1" tx1="dk1" bg2="lt2" tx2="dk2" accent1="accent1" accent2="accent2" accent3="accent3" accent4="accent4" accent5="accent5" accent6="accent6" hlink="hlink" folHlink="folHlink"/>
  <p:sldLayoutIdLst>
    <p:sldLayoutId id="2147484380" r:id="rId1"/>
    <p:sldLayoutId id="2147484381" r:id="rId2"/>
    <p:sldLayoutId id="2147484383" r:id="rId3"/>
    <p:sldLayoutId id="2147484384" r:id="rId4"/>
    <p:sldLayoutId id="2147484385" r:id="rId5"/>
  </p:sldLayoutIdLst>
  <p:hf sldNum="0" hdr="0" dt="0"/>
  <p:txStyles>
    <p:titleStyle>
      <a:lvl1pPr algn="l" defTabSz="851135" rtl="0" fontAlgn="base">
        <a:lnSpc>
          <a:spcPts val="2512"/>
        </a:lnSpc>
        <a:spcBef>
          <a:spcPct val="0"/>
        </a:spcBef>
        <a:spcAft>
          <a:spcPct val="0"/>
        </a:spcAft>
        <a:defRPr sz="1881">
          <a:solidFill>
            <a:schemeClr val="tx2"/>
          </a:solidFill>
          <a:latin typeface="+mj-lt"/>
          <a:ea typeface="+mj-ea"/>
          <a:cs typeface="+mj-cs"/>
        </a:defRPr>
      </a:lvl1pPr>
      <a:lvl2pPr algn="l" defTabSz="851135" rtl="0" fontAlgn="base">
        <a:lnSpc>
          <a:spcPts val="2512"/>
        </a:lnSpc>
        <a:spcBef>
          <a:spcPct val="0"/>
        </a:spcBef>
        <a:spcAft>
          <a:spcPct val="0"/>
        </a:spcAft>
        <a:defRPr sz="1881">
          <a:solidFill>
            <a:schemeClr val="tx2"/>
          </a:solidFill>
          <a:latin typeface="EYInterstate" pitchFamily="2" charset="0"/>
        </a:defRPr>
      </a:lvl2pPr>
      <a:lvl3pPr algn="l" defTabSz="851135" rtl="0" fontAlgn="base">
        <a:lnSpc>
          <a:spcPts val="2512"/>
        </a:lnSpc>
        <a:spcBef>
          <a:spcPct val="0"/>
        </a:spcBef>
        <a:spcAft>
          <a:spcPct val="0"/>
        </a:spcAft>
        <a:defRPr sz="1881">
          <a:solidFill>
            <a:schemeClr val="tx2"/>
          </a:solidFill>
          <a:latin typeface="EYInterstate" pitchFamily="2" charset="0"/>
        </a:defRPr>
      </a:lvl3pPr>
      <a:lvl4pPr algn="l" defTabSz="851135" rtl="0" fontAlgn="base">
        <a:lnSpc>
          <a:spcPts val="2512"/>
        </a:lnSpc>
        <a:spcBef>
          <a:spcPct val="0"/>
        </a:spcBef>
        <a:spcAft>
          <a:spcPct val="0"/>
        </a:spcAft>
        <a:defRPr sz="1881">
          <a:solidFill>
            <a:schemeClr val="tx2"/>
          </a:solidFill>
          <a:latin typeface="EYInterstate" pitchFamily="2" charset="0"/>
        </a:defRPr>
      </a:lvl4pPr>
      <a:lvl5pPr algn="l" defTabSz="851135" rtl="0" fontAlgn="base">
        <a:lnSpc>
          <a:spcPts val="2512"/>
        </a:lnSpc>
        <a:spcBef>
          <a:spcPct val="0"/>
        </a:spcBef>
        <a:spcAft>
          <a:spcPct val="0"/>
        </a:spcAft>
        <a:defRPr sz="1881">
          <a:solidFill>
            <a:schemeClr val="tx2"/>
          </a:solidFill>
          <a:latin typeface="EYInterstate" pitchFamily="2" charset="0"/>
        </a:defRPr>
      </a:lvl5pPr>
      <a:lvl6pPr marL="390952" algn="l" defTabSz="851135" rtl="0" fontAlgn="base">
        <a:lnSpc>
          <a:spcPts val="2512"/>
        </a:lnSpc>
        <a:spcBef>
          <a:spcPct val="0"/>
        </a:spcBef>
        <a:spcAft>
          <a:spcPct val="0"/>
        </a:spcAft>
        <a:defRPr sz="1881">
          <a:solidFill>
            <a:schemeClr val="tx2"/>
          </a:solidFill>
          <a:latin typeface="EYInterstate" pitchFamily="2" charset="0"/>
        </a:defRPr>
      </a:lvl6pPr>
      <a:lvl7pPr marL="781903" algn="l" defTabSz="851135" rtl="0" fontAlgn="base">
        <a:lnSpc>
          <a:spcPts val="2512"/>
        </a:lnSpc>
        <a:spcBef>
          <a:spcPct val="0"/>
        </a:spcBef>
        <a:spcAft>
          <a:spcPct val="0"/>
        </a:spcAft>
        <a:defRPr sz="1881">
          <a:solidFill>
            <a:schemeClr val="tx2"/>
          </a:solidFill>
          <a:latin typeface="EYInterstate" pitchFamily="2" charset="0"/>
        </a:defRPr>
      </a:lvl7pPr>
      <a:lvl8pPr marL="1172855" algn="l" defTabSz="851135" rtl="0" fontAlgn="base">
        <a:lnSpc>
          <a:spcPts val="2512"/>
        </a:lnSpc>
        <a:spcBef>
          <a:spcPct val="0"/>
        </a:spcBef>
        <a:spcAft>
          <a:spcPct val="0"/>
        </a:spcAft>
        <a:defRPr sz="1881">
          <a:solidFill>
            <a:schemeClr val="tx2"/>
          </a:solidFill>
          <a:latin typeface="EYInterstate" pitchFamily="2" charset="0"/>
        </a:defRPr>
      </a:lvl8pPr>
      <a:lvl9pPr marL="1563807" algn="l" defTabSz="851135" rtl="0" fontAlgn="base">
        <a:lnSpc>
          <a:spcPts val="2512"/>
        </a:lnSpc>
        <a:spcBef>
          <a:spcPct val="0"/>
        </a:spcBef>
        <a:spcAft>
          <a:spcPct val="0"/>
        </a:spcAft>
        <a:defRPr sz="1881">
          <a:solidFill>
            <a:schemeClr val="tx2"/>
          </a:solidFill>
          <a:latin typeface="EYInterstate" pitchFamily="2" charset="0"/>
        </a:defRPr>
      </a:lvl9pPr>
    </p:titleStyle>
    <p:bodyStyle>
      <a:lvl1pPr marL="157467" indent="-157467" algn="l" defTabSz="851135" rtl="0" fontAlgn="base">
        <a:spcBef>
          <a:spcPct val="0"/>
        </a:spcBef>
        <a:spcAft>
          <a:spcPct val="50000"/>
        </a:spcAft>
        <a:buClr>
          <a:schemeClr val="accent2"/>
        </a:buClr>
        <a:buFont typeface="Arial" pitchFamily="34" charset="0"/>
        <a:buChar char="►"/>
        <a:defRPr sz="770">
          <a:solidFill>
            <a:srgbClr val="000000"/>
          </a:solidFill>
          <a:latin typeface="+mn-lt"/>
          <a:ea typeface="+mn-ea"/>
          <a:cs typeface="+mn-cs"/>
        </a:defRPr>
      </a:lvl1pPr>
      <a:lvl2pPr marL="309503" indent="-15068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2pPr>
      <a:lvl3pPr marL="466970"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3pPr>
      <a:lvl4pPr marL="613577" indent="-14525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4pPr>
      <a:lvl5pPr marL="771044"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5pPr>
      <a:lvl6pPr marL="1161995"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6pPr>
      <a:lvl7pPr marL="1552947"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7pPr>
      <a:lvl8pPr marL="1943899"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8pPr>
      <a:lvl9pPr marL="2334851" indent="-156110" algn="l" defTabSz="851135" rtl="0" fontAlgn="base">
        <a:spcBef>
          <a:spcPct val="0"/>
        </a:spcBef>
        <a:spcAft>
          <a:spcPct val="50000"/>
        </a:spcAft>
        <a:buClr>
          <a:schemeClr val="accent2"/>
        </a:buClr>
        <a:buFont typeface="Arial" pitchFamily="34" charset="0"/>
        <a:buChar char="►"/>
        <a:defRPr sz="770">
          <a:solidFill>
            <a:srgbClr val="000000"/>
          </a:solidFill>
          <a:latin typeface="+mn-lt"/>
        </a:defRPr>
      </a:lvl9pPr>
    </p:bodyStyle>
    <p:otherStyle>
      <a:defPPr>
        <a:defRPr lang="cs-CZ"/>
      </a:defPPr>
      <a:lvl1pPr marL="0" algn="l" defTabSz="781903" rtl="0" eaLnBrk="1" latinLnBrk="0" hangingPunct="1">
        <a:defRPr sz="1539" kern="1200">
          <a:solidFill>
            <a:schemeClr val="tx1"/>
          </a:solidFill>
          <a:latin typeface="+mn-lt"/>
          <a:ea typeface="+mn-ea"/>
          <a:cs typeface="+mn-cs"/>
        </a:defRPr>
      </a:lvl1pPr>
      <a:lvl2pPr marL="390952" algn="l" defTabSz="781903" rtl="0" eaLnBrk="1" latinLnBrk="0" hangingPunct="1">
        <a:defRPr sz="1539" kern="1200">
          <a:solidFill>
            <a:schemeClr val="tx1"/>
          </a:solidFill>
          <a:latin typeface="+mn-lt"/>
          <a:ea typeface="+mn-ea"/>
          <a:cs typeface="+mn-cs"/>
        </a:defRPr>
      </a:lvl2pPr>
      <a:lvl3pPr marL="781903" algn="l" defTabSz="781903" rtl="0" eaLnBrk="1" latinLnBrk="0" hangingPunct="1">
        <a:defRPr sz="1539" kern="1200">
          <a:solidFill>
            <a:schemeClr val="tx1"/>
          </a:solidFill>
          <a:latin typeface="+mn-lt"/>
          <a:ea typeface="+mn-ea"/>
          <a:cs typeface="+mn-cs"/>
        </a:defRPr>
      </a:lvl3pPr>
      <a:lvl4pPr marL="1172855" algn="l" defTabSz="781903" rtl="0" eaLnBrk="1" latinLnBrk="0" hangingPunct="1">
        <a:defRPr sz="1539" kern="1200">
          <a:solidFill>
            <a:schemeClr val="tx1"/>
          </a:solidFill>
          <a:latin typeface="+mn-lt"/>
          <a:ea typeface="+mn-ea"/>
          <a:cs typeface="+mn-cs"/>
        </a:defRPr>
      </a:lvl4pPr>
      <a:lvl5pPr marL="1563807" algn="l" defTabSz="781903" rtl="0" eaLnBrk="1" latinLnBrk="0" hangingPunct="1">
        <a:defRPr sz="1539" kern="1200">
          <a:solidFill>
            <a:schemeClr val="tx1"/>
          </a:solidFill>
          <a:latin typeface="+mn-lt"/>
          <a:ea typeface="+mn-ea"/>
          <a:cs typeface="+mn-cs"/>
        </a:defRPr>
      </a:lvl5pPr>
      <a:lvl6pPr marL="1954759" algn="l" defTabSz="781903" rtl="0" eaLnBrk="1" latinLnBrk="0" hangingPunct="1">
        <a:defRPr sz="1539" kern="1200">
          <a:solidFill>
            <a:schemeClr val="tx1"/>
          </a:solidFill>
          <a:latin typeface="+mn-lt"/>
          <a:ea typeface="+mn-ea"/>
          <a:cs typeface="+mn-cs"/>
        </a:defRPr>
      </a:lvl6pPr>
      <a:lvl7pPr marL="2345710" algn="l" defTabSz="781903" rtl="0" eaLnBrk="1" latinLnBrk="0" hangingPunct="1">
        <a:defRPr sz="1539" kern="1200">
          <a:solidFill>
            <a:schemeClr val="tx1"/>
          </a:solidFill>
          <a:latin typeface="+mn-lt"/>
          <a:ea typeface="+mn-ea"/>
          <a:cs typeface="+mn-cs"/>
        </a:defRPr>
      </a:lvl7pPr>
      <a:lvl8pPr marL="2736662" algn="l" defTabSz="781903" rtl="0" eaLnBrk="1" latinLnBrk="0" hangingPunct="1">
        <a:defRPr sz="1539" kern="1200">
          <a:solidFill>
            <a:schemeClr val="tx1"/>
          </a:solidFill>
          <a:latin typeface="+mn-lt"/>
          <a:ea typeface="+mn-ea"/>
          <a:cs typeface="+mn-cs"/>
        </a:defRPr>
      </a:lvl8pPr>
      <a:lvl9pPr marL="3127614" algn="l" defTabSz="781903" rtl="0" eaLnBrk="1" latinLnBrk="0" hangingPunct="1">
        <a:defRPr sz="153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95300" y="201600"/>
            <a:ext cx="8918840" cy="720000"/>
          </a:xfrm>
          <a:prstGeom prst="rect">
            <a:avLst/>
          </a:prstGeom>
        </p:spPr>
        <p:txBody>
          <a:bodyPr vert="horz" lIns="0" tIns="0" rIns="0" bIns="0" rtlCol="0" anchor="t" anchorCtr="0">
            <a:noAutofit/>
          </a:bodyPr>
          <a:lstStyle/>
          <a:p>
            <a:r>
              <a:rPr lang="en-US"/>
              <a:t>Click to edit Master title style</a:t>
            </a:r>
            <a:endParaRPr lang="en-GB"/>
          </a:p>
        </p:txBody>
      </p:sp>
      <p:sp>
        <p:nvSpPr>
          <p:cNvPr id="13" name="Text Placeholder 2"/>
          <p:cNvSpPr>
            <a:spLocks noGrp="1"/>
          </p:cNvSpPr>
          <p:nvPr>
            <p:ph type="body" idx="1"/>
          </p:nvPr>
        </p:nvSpPr>
        <p:spPr>
          <a:xfrm>
            <a:off x="495300" y="1067098"/>
            <a:ext cx="8915400" cy="5040000"/>
          </a:xfrm>
          <a:prstGeom prst="rect">
            <a:avLst/>
          </a:prstGeom>
        </p:spPr>
        <p:txBody>
          <a:bodyPr vert="horz" lIns="0" tIns="0" rIns="0" bIns="0" rtlCol="0" anchor="t" anchorCtr="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Box 14"/>
          <p:cNvSpPr txBox="1"/>
          <p:nvPr/>
        </p:nvSpPr>
        <p:spPr>
          <a:xfrm>
            <a:off x="495300" y="6496184"/>
            <a:ext cx="782574" cy="201168"/>
          </a:xfrm>
          <a:prstGeom prst="rect">
            <a:avLst/>
          </a:prstGeom>
          <a:noFill/>
        </p:spPr>
        <p:txBody>
          <a:bodyPr vert="horz" wrap="square" lIns="0" tIns="0" rIns="0" bIns="0" rtlCol="0" anchor="t" anchorCtr="0">
            <a:noAutofit/>
          </a:bodyPr>
          <a:lstStyle/>
          <a:p>
            <a:r>
              <a:rPr lang="en-GB" sz="800">
                <a:solidFill>
                  <a:schemeClr val="bg1"/>
                </a:solidFill>
                <a:latin typeface="+mn-lt"/>
                <a:cs typeface="Arial" pitchFamily="34" charset="0"/>
              </a:rPr>
              <a:t>Page </a:t>
            </a:r>
            <a:fld id="{9AE4D82F-B047-469B-AC52-A46321747EAF}" type="slidenum">
              <a:rPr lang="en-GB" sz="800" smtClean="0">
                <a:solidFill>
                  <a:schemeClr val="bg1"/>
                </a:solidFill>
                <a:latin typeface="+mn-lt"/>
                <a:cs typeface="Arial" pitchFamily="34" charset="0"/>
              </a:rPr>
              <a:pPr/>
              <a:t>‹#›</a:t>
            </a:fld>
            <a:endParaRPr lang="en-GB" sz="800">
              <a:solidFill>
                <a:schemeClr val="bg1"/>
              </a:solidFill>
              <a:latin typeface="+mn-lt"/>
              <a:cs typeface="Arial" pitchFamily="34" charset="0"/>
            </a:endParaRPr>
          </a:p>
        </p:txBody>
      </p:sp>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4836" y="6327648"/>
            <a:ext cx="433246" cy="408838"/>
          </a:xfrm>
          <a:prstGeom prst="rect">
            <a:avLst/>
          </a:prstGeom>
        </p:spPr>
      </p:pic>
      <p:cxnSp>
        <p:nvCxnSpPr>
          <p:cNvPr id="6" name="Straight Connector 5"/>
          <p:cNvCxnSpPr/>
          <p:nvPr userDrawn="1"/>
        </p:nvCxnSpPr>
        <p:spPr bwMode="auto">
          <a:xfrm flipV="1">
            <a:off x="361769" y="201600"/>
            <a:ext cx="0" cy="720000"/>
          </a:xfrm>
          <a:prstGeom prst="line">
            <a:avLst/>
          </a:prstGeom>
          <a:noFill/>
          <a:ln w="76200"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4388" r:id="rId1"/>
  </p:sldLayoutIdLst>
  <p:hf sldNum="0" hdr="0" ftr="0" dt="0"/>
  <p:txStyles>
    <p:titleStyle>
      <a:lvl1pPr algn="l" defTabSz="990570" rtl="0" eaLnBrk="1" latinLnBrk="0" hangingPunct="1">
        <a:lnSpc>
          <a:spcPct val="100000"/>
        </a:lnSpc>
        <a:spcBef>
          <a:spcPct val="0"/>
        </a:spcBef>
        <a:buNone/>
        <a:defRPr sz="2600" b="1" kern="1200">
          <a:solidFill>
            <a:schemeClr val="bg1"/>
          </a:solidFill>
          <a:latin typeface="+mn-lt"/>
          <a:ea typeface="+mj-ea"/>
          <a:cs typeface="Arial" pitchFamily="34" charset="0"/>
        </a:defRPr>
      </a:lvl1pPr>
    </p:titleStyle>
    <p:bodyStyle>
      <a:lvl1pPr marL="386322" indent="-386322" algn="l" defTabSz="99057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1pPr>
      <a:lvl2pPr marL="772644" indent="-386322" algn="l" defTabSz="99057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2pPr>
      <a:lvl3pPr marL="1158966" indent="-386322" algn="l" defTabSz="99057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3pPr>
      <a:lvl4pPr marL="1545288"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4pPr>
      <a:lvl5pPr marL="1931611" indent="-386322" algn="l" defTabSz="990570" rtl="0" eaLnBrk="1" latinLnBrk="0" hangingPunct="1">
        <a:spcBef>
          <a:spcPct val="20000"/>
        </a:spcBef>
        <a:buClr>
          <a:schemeClr val="accent2"/>
        </a:buClr>
        <a:buSzPct val="70000"/>
        <a:buFont typeface="Arial" pitchFamily="34" charset="0"/>
        <a:buChar char="►"/>
        <a:defRPr sz="1400" kern="1200">
          <a:solidFill>
            <a:schemeClr val="bg1"/>
          </a:solidFill>
          <a:latin typeface="+mn-lt"/>
          <a:ea typeface="+mn-ea"/>
          <a:cs typeface="Arial" pitchFamily="34" charset="0"/>
        </a:defRPr>
      </a:lvl5pPr>
      <a:lvl6pPr marL="272406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6pPr>
      <a:lvl7pPr marL="3219351"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7pPr>
      <a:lvl8pPr marL="3714636"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8pPr>
      <a:lvl9pPr marL="4209920" indent="-247642" algn="l" defTabSz="990570" rtl="0" eaLnBrk="1" latinLnBrk="0" hangingPunct="1">
        <a:spcBef>
          <a:spcPct val="20000"/>
        </a:spcBef>
        <a:buFont typeface="Arial" pitchFamily="34" charset="0"/>
        <a:buChar char="•"/>
        <a:defRPr sz="2167" kern="1200">
          <a:solidFill>
            <a:schemeClr val="tx1"/>
          </a:solidFill>
          <a:latin typeface="+mn-lt"/>
          <a:ea typeface="+mn-ea"/>
          <a:cs typeface="+mn-cs"/>
        </a:defRPr>
      </a:lvl9pPr>
    </p:bodyStyle>
    <p:otherStyle>
      <a:defPPr>
        <a:defRPr lang="en-US"/>
      </a:defPPr>
      <a:lvl1pPr marL="0" algn="l" defTabSz="990570" rtl="0" eaLnBrk="1" latinLnBrk="0" hangingPunct="1">
        <a:defRPr sz="1950" kern="1200">
          <a:solidFill>
            <a:schemeClr val="tx1"/>
          </a:solidFill>
          <a:latin typeface="+mn-lt"/>
          <a:ea typeface="+mn-ea"/>
          <a:cs typeface="+mn-cs"/>
        </a:defRPr>
      </a:lvl1pPr>
      <a:lvl2pPr marL="495285" algn="l" defTabSz="990570" rtl="0" eaLnBrk="1" latinLnBrk="0" hangingPunct="1">
        <a:defRPr sz="1950" kern="1200">
          <a:solidFill>
            <a:schemeClr val="tx1"/>
          </a:solidFill>
          <a:latin typeface="+mn-lt"/>
          <a:ea typeface="+mn-ea"/>
          <a:cs typeface="+mn-cs"/>
        </a:defRPr>
      </a:lvl2pPr>
      <a:lvl3pPr marL="990570" algn="l" defTabSz="990570" rtl="0" eaLnBrk="1" latinLnBrk="0" hangingPunct="1">
        <a:defRPr sz="1950" kern="1200">
          <a:solidFill>
            <a:schemeClr val="tx1"/>
          </a:solidFill>
          <a:latin typeface="+mn-lt"/>
          <a:ea typeface="+mn-ea"/>
          <a:cs typeface="+mn-cs"/>
        </a:defRPr>
      </a:lvl3pPr>
      <a:lvl4pPr marL="1485854" algn="l" defTabSz="990570" rtl="0" eaLnBrk="1" latinLnBrk="0" hangingPunct="1">
        <a:defRPr sz="1950" kern="1200">
          <a:solidFill>
            <a:schemeClr val="tx1"/>
          </a:solidFill>
          <a:latin typeface="+mn-lt"/>
          <a:ea typeface="+mn-ea"/>
          <a:cs typeface="+mn-cs"/>
        </a:defRPr>
      </a:lvl4pPr>
      <a:lvl5pPr marL="1981139" algn="l" defTabSz="990570" rtl="0" eaLnBrk="1" latinLnBrk="0" hangingPunct="1">
        <a:defRPr sz="1950" kern="1200">
          <a:solidFill>
            <a:schemeClr val="tx1"/>
          </a:solidFill>
          <a:latin typeface="+mn-lt"/>
          <a:ea typeface="+mn-ea"/>
          <a:cs typeface="+mn-cs"/>
        </a:defRPr>
      </a:lvl5pPr>
      <a:lvl6pPr marL="2476424" algn="l" defTabSz="990570" rtl="0" eaLnBrk="1" latinLnBrk="0" hangingPunct="1">
        <a:defRPr sz="1950" kern="1200">
          <a:solidFill>
            <a:schemeClr val="tx1"/>
          </a:solidFill>
          <a:latin typeface="+mn-lt"/>
          <a:ea typeface="+mn-ea"/>
          <a:cs typeface="+mn-cs"/>
        </a:defRPr>
      </a:lvl6pPr>
      <a:lvl7pPr marL="2971709" algn="l" defTabSz="990570" rtl="0" eaLnBrk="1" latinLnBrk="0" hangingPunct="1">
        <a:defRPr sz="1950" kern="1200">
          <a:solidFill>
            <a:schemeClr val="tx1"/>
          </a:solidFill>
          <a:latin typeface="+mn-lt"/>
          <a:ea typeface="+mn-ea"/>
          <a:cs typeface="+mn-cs"/>
        </a:defRPr>
      </a:lvl7pPr>
      <a:lvl8pPr marL="3466993" algn="l" defTabSz="990570" rtl="0" eaLnBrk="1" latinLnBrk="0" hangingPunct="1">
        <a:defRPr sz="1950" kern="1200">
          <a:solidFill>
            <a:schemeClr val="tx1"/>
          </a:solidFill>
          <a:latin typeface="+mn-lt"/>
          <a:ea typeface="+mn-ea"/>
          <a:cs typeface="+mn-cs"/>
        </a:defRPr>
      </a:lvl8pPr>
      <a:lvl9pPr marL="3962278" algn="l" defTabSz="990570" rtl="0" eaLnBrk="1" latinLnBrk="0" hangingPunct="1">
        <a:defRPr sz="19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F09122-5411-1747-0F13-0A9CB93AC0A0}"/>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2A66FC-E867-76E2-E9A1-10FF84FF4FFA}"/>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91130E-265B-79DE-25C1-79997291D057}"/>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4EC92F18-9325-4E88-AD0F-2878D82A3809}" type="datetime1">
              <a:rPr lang="en-US" smtClean="0"/>
              <a:t>2/11/2025</a:t>
            </a:fld>
            <a:endParaRPr lang="en-US"/>
          </a:p>
        </p:txBody>
      </p:sp>
      <p:sp>
        <p:nvSpPr>
          <p:cNvPr id="5" name="Footer Placeholder 4">
            <a:extLst>
              <a:ext uri="{FF2B5EF4-FFF2-40B4-BE49-F238E27FC236}">
                <a16:creationId xmlns:a16="http://schemas.microsoft.com/office/drawing/2014/main" id="{28021F7A-D883-5ACF-BFC5-057652ED9C5A}"/>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FC350CC-D9EF-EF69-AA01-AB0F7258336A}"/>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450C8E8F-97FC-4D35-A1D3-E97064D68969}" type="slidenum">
              <a:rPr lang="en-US" smtClean="0"/>
              <a:t>‹#›</a:t>
            </a:fld>
            <a:endParaRPr lang="en-US"/>
          </a:p>
        </p:txBody>
      </p:sp>
    </p:spTree>
    <p:extLst>
      <p:ext uri="{BB962C8B-B14F-4D97-AF65-F5344CB8AC3E}">
        <p14:creationId xmlns:p14="http://schemas.microsoft.com/office/powerpoint/2010/main" val="1726125744"/>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 id="2147484401" r:id="rId12"/>
  </p:sldLayoutIdLst>
  <p:hf hdr="0" ftr="0" dt="0"/>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2.png"/><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svg"/><Relationship Id="rId2" Type="http://schemas.openxmlformats.org/officeDocument/2006/relationships/image" Target="../media/image23.jpeg"/><Relationship Id="rId1" Type="http://schemas.openxmlformats.org/officeDocument/2006/relationships/slideLayout" Target="../slideLayouts/slideLayout89.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2.pn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7.png"/><Relationship Id="rId4" Type="http://schemas.openxmlformats.org/officeDocument/2006/relationships/image" Target="../media/image76.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82.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84.pn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86.png"/><Relationship Id="rId4" Type="http://schemas.openxmlformats.org/officeDocument/2006/relationships/image" Target="../media/image85.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92.png"/><Relationship Id="rId4" Type="http://schemas.openxmlformats.org/officeDocument/2006/relationships/image" Target="../media/image91.png"/></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95.png"/><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3.png"/><Relationship Id="rId7" Type="http://schemas.openxmlformats.org/officeDocument/2006/relationships/image" Target="../media/image38.jp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png"/></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62.png"/><Relationship Id="rId4" Type="http://schemas.openxmlformats.org/officeDocument/2006/relationships/image" Target="../media/image96.png"/></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104.png"/><Relationship Id="rId4" Type="http://schemas.openxmlformats.org/officeDocument/2006/relationships/image" Target="../media/image10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10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44.jpeg"/><Relationship Id="rId4" Type="http://schemas.openxmlformats.org/officeDocument/2006/relationships/image" Target="../media/image43.png"/></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106.png"/></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107.png"/></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108.png"/></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110.png"/></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4.xml"/><Relationship Id="rId5" Type="http://schemas.openxmlformats.org/officeDocument/2006/relationships/image" Target="../media/image112.png"/><Relationship Id="rId4" Type="http://schemas.openxmlformats.org/officeDocument/2006/relationships/image" Target="../media/image111.png"/></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1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4.xml"/><Relationship Id="rId5" Type="http://schemas.openxmlformats.org/officeDocument/2006/relationships/image" Target="../media/image115.png"/><Relationship Id="rId4" Type="http://schemas.openxmlformats.org/officeDocument/2006/relationships/image" Target="../media/image114.png"/></Relationships>
</file>

<file path=ppt/slides/_rels/slide6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6.xml"/><Relationship Id="rId1" Type="http://schemas.openxmlformats.org/officeDocument/2006/relationships/slideLayout" Target="../slideLayouts/slideLayout4.xml"/><Relationship Id="rId5" Type="http://schemas.openxmlformats.org/officeDocument/2006/relationships/image" Target="../media/image117.png"/><Relationship Id="rId4" Type="http://schemas.openxmlformats.org/officeDocument/2006/relationships/image" Target="../media/image116.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4.xml"/><Relationship Id="rId5" Type="http://schemas.openxmlformats.org/officeDocument/2006/relationships/image" Target="../media/image119.png"/><Relationship Id="rId4" Type="http://schemas.openxmlformats.org/officeDocument/2006/relationships/image" Target="../media/image118.png"/></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120.gi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122.png"/><Relationship Id="rId4" Type="http://schemas.openxmlformats.org/officeDocument/2006/relationships/image" Target="../media/image12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7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990253" y="1700982"/>
            <a:ext cx="3477757" cy="1907458"/>
          </a:xfrm>
        </p:spPr>
        <p:txBody>
          <a:bodyPr anchor="ctr"/>
          <a:lstStyle/>
          <a:p>
            <a:pPr algn="ctr"/>
            <a:r>
              <a:rPr lang="en-US" sz="4800" dirty="0">
                <a:ln>
                  <a:noFill/>
                </a:ln>
                <a:latin typeface="Trebuchet MS" panose="020B0603020202020204" pitchFamily="34" charset="0"/>
              </a:rPr>
              <a:t>Elusion</a:t>
            </a:r>
            <a:r>
              <a:rPr lang="en-US" sz="3200" dirty="0">
                <a:ln>
                  <a:noFill/>
                </a:ln>
                <a:latin typeface="Trebuchet MS" panose="020B0603020202020204" pitchFamily="34" charset="0"/>
              </a:rPr>
              <a:t> </a:t>
            </a:r>
            <a:r>
              <a:rPr lang="en-US" sz="2800" dirty="0" err="1">
                <a:ln>
                  <a:noFill/>
                </a:ln>
                <a:latin typeface="Trebuchet MS" panose="020B0603020202020204" pitchFamily="34" charset="0"/>
              </a:rPr>
              <a:t>DataFrame</a:t>
            </a:r>
            <a:r>
              <a:rPr lang="en-US" sz="2800" dirty="0">
                <a:ln>
                  <a:noFill/>
                </a:ln>
                <a:latin typeface="Trebuchet MS" panose="020B0603020202020204" pitchFamily="34" charset="0"/>
              </a:rPr>
              <a:t> Library for Everybody!</a:t>
            </a:r>
            <a:endParaRPr lang="el-GR" sz="2400" i="1" dirty="0">
              <a:ln>
                <a:noFill/>
              </a:ln>
              <a:latin typeface="Trebuchet MS" panose="020B0603020202020204" pitchFamily="34" charset="0"/>
            </a:endParaRPr>
          </a:p>
        </p:txBody>
      </p:sp>
      <p:pic>
        <p:nvPicPr>
          <p:cNvPr id="10" name="Slika 9">
            <a:extLst>
              <a:ext uri="{FF2B5EF4-FFF2-40B4-BE49-F238E27FC236}">
                <a16:creationId xmlns:a16="http://schemas.microsoft.com/office/drawing/2014/main" id="{C454A5F9-999E-F01E-FA9D-415478474B27}"/>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7833613" y="5526350"/>
            <a:ext cx="1634395" cy="896647"/>
          </a:xfrm>
          <a:prstGeom prst="rect">
            <a:avLst/>
          </a:prstGeom>
        </p:spPr>
      </p:pic>
      <p:pic>
        <p:nvPicPr>
          <p:cNvPr id="5" name="Picture 4" descr="A cartoon lizard on a branch&#10;&#10;Description automatically generated">
            <a:extLst>
              <a:ext uri="{FF2B5EF4-FFF2-40B4-BE49-F238E27FC236}">
                <a16:creationId xmlns:a16="http://schemas.microsoft.com/office/drawing/2014/main" id="{0D5993FC-00FF-ECF4-F720-B176E8DE4C6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0434" y="385651"/>
            <a:ext cx="1815219" cy="1815219"/>
          </a:xfrm>
          <a:prstGeom prst="rect">
            <a:avLst/>
          </a:prstGeom>
        </p:spPr>
      </p:pic>
    </p:spTree>
    <p:extLst>
      <p:ext uri="{BB962C8B-B14F-4D97-AF65-F5344CB8AC3E}">
        <p14:creationId xmlns:p14="http://schemas.microsoft.com/office/powerpoint/2010/main" val="2590836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AFE70561-AB0C-5CD1-14B6-4FD58CE8096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sp>
        <p:nvSpPr>
          <p:cNvPr id="51" name="Right Triangle 50">
            <a:extLst>
              <a:ext uri="{FF2B5EF4-FFF2-40B4-BE49-F238E27FC236}">
                <a16:creationId xmlns:a16="http://schemas.microsoft.com/office/drawing/2014/main" id="{C1168912-5B1B-473A-BDDD-0CE3AE8A4166}"/>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a:ln>
                <a:noFill/>
              </a:ln>
              <a:solidFill>
                <a:srgbClr val="2E2E38"/>
              </a:solidFill>
              <a:effectLst/>
              <a:uLnTx/>
              <a:uFillTx/>
              <a:latin typeface="EYInterstate Light" panose="02000506000000020004" pitchFamily="2" charset="0"/>
            </a:endParaRPr>
          </a:p>
        </p:txBody>
      </p:sp>
      <p:sp>
        <p:nvSpPr>
          <p:cNvPr id="7" name="Title 6">
            <a:extLst>
              <a:ext uri="{FF2B5EF4-FFF2-40B4-BE49-F238E27FC236}">
                <a16:creationId xmlns:a16="http://schemas.microsoft.com/office/drawing/2014/main" id="{15503BC7-03D6-4B46-6E08-E04F8E350899}"/>
              </a:ext>
            </a:extLst>
          </p:cNvPr>
          <p:cNvSpPr>
            <a:spLocks noGrp="1"/>
          </p:cNvSpPr>
          <p:nvPr>
            <p:ph type="title"/>
          </p:nvPr>
        </p:nvSpPr>
        <p:spPr/>
        <p:txBody>
          <a:bodyPr/>
          <a:lstStyle/>
          <a:p>
            <a:r>
              <a:rPr lang="en-US" dirty="0"/>
              <a:t>Why Elusion?</a:t>
            </a:r>
          </a:p>
        </p:txBody>
      </p:sp>
      <p:grpSp>
        <p:nvGrpSpPr>
          <p:cNvPr id="2" name="Group 1">
            <a:extLst>
              <a:ext uri="{FF2B5EF4-FFF2-40B4-BE49-F238E27FC236}">
                <a16:creationId xmlns:a16="http://schemas.microsoft.com/office/drawing/2014/main" id="{B226D51C-F177-987C-C8B1-634F22692BFA}"/>
              </a:ext>
            </a:extLst>
          </p:cNvPr>
          <p:cNvGrpSpPr/>
          <p:nvPr/>
        </p:nvGrpSpPr>
        <p:grpSpPr>
          <a:xfrm>
            <a:off x="1518411" y="873365"/>
            <a:ext cx="6629777" cy="2821266"/>
            <a:chOff x="1518411" y="873365"/>
            <a:chExt cx="6629777" cy="2821266"/>
          </a:xfrm>
        </p:grpSpPr>
        <p:sp>
          <p:nvSpPr>
            <p:cNvPr id="4" name="TextBox 3">
              <a:extLst>
                <a:ext uri="{FF2B5EF4-FFF2-40B4-BE49-F238E27FC236}">
                  <a16:creationId xmlns:a16="http://schemas.microsoft.com/office/drawing/2014/main" id="{0892DB66-3634-A5ED-0929-737DD69788A1}"/>
                </a:ext>
              </a:extLst>
            </p:cNvPr>
            <p:cNvSpPr txBox="1"/>
            <p:nvPr/>
          </p:nvSpPr>
          <p:spPr>
            <a:xfrm>
              <a:off x="3151127" y="873365"/>
              <a:ext cx="3603746" cy="369332"/>
            </a:xfrm>
            <a:prstGeom prst="rect">
              <a:avLst/>
            </a:prstGeom>
            <a:noFill/>
          </p:spPr>
          <p:txBody>
            <a:bodyPr wrap="square" rtlCol="0" anchor="t">
              <a:spAutoFit/>
            </a:bodyPr>
            <a:lstStyle/>
            <a:p>
              <a:pPr algn="l">
                <a:spcAft>
                  <a:spcPts val="600"/>
                </a:spcAft>
              </a:pPr>
              <a:r>
                <a:rPr lang="en-US" b="1" dirty="0" err="1"/>
                <a:t>DataFusion</a:t>
              </a:r>
              <a:r>
                <a:rPr lang="en-US" b="1" dirty="0"/>
                <a:t> </a:t>
              </a:r>
              <a:r>
                <a:rPr lang="en-US" b="1" dirty="0" err="1"/>
                <a:t>DataFrame</a:t>
              </a:r>
              <a:r>
                <a:rPr lang="en-US" b="1" dirty="0"/>
                <a:t> API</a:t>
              </a:r>
              <a:endParaRPr lang="sr-Latn-RS" b="1" dirty="0"/>
            </a:p>
          </p:txBody>
        </p:sp>
        <p:pic>
          <p:nvPicPr>
            <p:cNvPr id="5" name="Picture 4">
              <a:extLst>
                <a:ext uri="{FF2B5EF4-FFF2-40B4-BE49-F238E27FC236}">
                  <a16:creationId xmlns:a16="http://schemas.microsoft.com/office/drawing/2014/main" id="{2CF21F8B-565C-B5FB-F320-611042638A5C}"/>
                </a:ext>
              </a:extLst>
            </p:cNvPr>
            <p:cNvPicPr>
              <a:picLocks noChangeAspect="1"/>
            </p:cNvPicPr>
            <p:nvPr/>
          </p:nvPicPr>
          <p:blipFill>
            <a:blip r:embed="rId3"/>
            <a:stretch>
              <a:fillRect/>
            </a:stretch>
          </p:blipFill>
          <p:spPr>
            <a:xfrm>
              <a:off x="1518411" y="1242697"/>
              <a:ext cx="6629777" cy="2451934"/>
            </a:xfrm>
            <a:prstGeom prst="rect">
              <a:avLst/>
            </a:prstGeom>
          </p:spPr>
        </p:pic>
      </p:grpSp>
      <p:grpSp>
        <p:nvGrpSpPr>
          <p:cNvPr id="6" name="Group 5">
            <a:extLst>
              <a:ext uri="{FF2B5EF4-FFF2-40B4-BE49-F238E27FC236}">
                <a16:creationId xmlns:a16="http://schemas.microsoft.com/office/drawing/2014/main" id="{943A3586-4E79-8D95-B5E2-89C0F20A9A00}"/>
              </a:ext>
            </a:extLst>
          </p:cNvPr>
          <p:cNvGrpSpPr/>
          <p:nvPr/>
        </p:nvGrpSpPr>
        <p:grpSpPr>
          <a:xfrm>
            <a:off x="2238883" y="3561615"/>
            <a:ext cx="5112531" cy="3156056"/>
            <a:chOff x="2238883" y="3561615"/>
            <a:chExt cx="5112531" cy="3156056"/>
          </a:xfrm>
        </p:grpSpPr>
        <p:pic>
          <p:nvPicPr>
            <p:cNvPr id="11" name="Picture 10">
              <a:extLst>
                <a:ext uri="{FF2B5EF4-FFF2-40B4-BE49-F238E27FC236}">
                  <a16:creationId xmlns:a16="http://schemas.microsoft.com/office/drawing/2014/main" id="{FA54F50D-DAF7-1817-8A42-2DCB0D6EC721}"/>
                </a:ext>
              </a:extLst>
            </p:cNvPr>
            <p:cNvPicPr>
              <a:picLocks noChangeAspect="1"/>
            </p:cNvPicPr>
            <p:nvPr/>
          </p:nvPicPr>
          <p:blipFill>
            <a:blip r:embed="rId4"/>
            <a:stretch>
              <a:fillRect/>
            </a:stretch>
          </p:blipFill>
          <p:spPr>
            <a:xfrm>
              <a:off x="2238883" y="3996513"/>
              <a:ext cx="5112531" cy="2721158"/>
            </a:xfrm>
            <a:prstGeom prst="rect">
              <a:avLst/>
            </a:prstGeom>
          </p:spPr>
        </p:pic>
        <p:sp>
          <p:nvSpPr>
            <p:cNvPr id="12" name="TextBox 11">
              <a:extLst>
                <a:ext uri="{FF2B5EF4-FFF2-40B4-BE49-F238E27FC236}">
                  <a16:creationId xmlns:a16="http://schemas.microsoft.com/office/drawing/2014/main" id="{B43F4018-93FD-DB31-40E0-1C9363D74F8B}"/>
                </a:ext>
              </a:extLst>
            </p:cNvPr>
            <p:cNvSpPr txBox="1"/>
            <p:nvPr/>
          </p:nvSpPr>
          <p:spPr>
            <a:xfrm>
              <a:off x="3502529" y="3561615"/>
              <a:ext cx="2586084" cy="369332"/>
            </a:xfrm>
            <a:prstGeom prst="rect">
              <a:avLst/>
            </a:prstGeom>
            <a:noFill/>
          </p:spPr>
          <p:txBody>
            <a:bodyPr wrap="square" rtlCol="0" anchor="t">
              <a:spAutoFit/>
            </a:bodyPr>
            <a:lstStyle/>
            <a:p>
              <a:pPr algn="l">
                <a:spcAft>
                  <a:spcPts val="600"/>
                </a:spcAft>
              </a:pPr>
              <a:r>
                <a:rPr lang="en-US" b="1" dirty="0" err="1"/>
                <a:t>DataFusion</a:t>
              </a:r>
              <a:r>
                <a:rPr lang="en-US" b="1" dirty="0"/>
                <a:t> SQL API</a:t>
              </a:r>
              <a:endParaRPr lang="sr-Latn-RS" b="1" dirty="0"/>
            </a:p>
          </p:txBody>
        </p:sp>
      </p:grpSp>
      <p:pic>
        <p:nvPicPr>
          <p:cNvPr id="13" name="Picture 12" descr="A cartoon lizard on a branch&#10;&#10;Description automatically generated">
            <a:extLst>
              <a:ext uri="{FF2B5EF4-FFF2-40B4-BE49-F238E27FC236}">
                <a16:creationId xmlns:a16="http://schemas.microsoft.com/office/drawing/2014/main" id="{12F3F5B9-6813-E153-1062-C084DDFA92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8129" y="63271"/>
            <a:ext cx="672571" cy="672571"/>
          </a:xfrm>
          <a:prstGeom prst="rect">
            <a:avLst/>
          </a:prstGeom>
        </p:spPr>
      </p:pic>
    </p:spTree>
    <p:extLst>
      <p:ext uri="{BB962C8B-B14F-4D97-AF65-F5344CB8AC3E}">
        <p14:creationId xmlns:p14="http://schemas.microsoft.com/office/powerpoint/2010/main" val="371291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D0F47-9D1D-3312-7A8C-96C7D49F25EA}"/>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87F6DEC-A46D-85A0-BE00-CD6A5BA1690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2B9DF2AB-9D64-8BE3-7227-8AEE176FF4D4}"/>
              </a:ext>
            </a:extLst>
          </p:cNvPr>
          <p:cNvSpPr>
            <a:spLocks noGrp="1"/>
          </p:cNvSpPr>
          <p:nvPr>
            <p:ph type="title"/>
          </p:nvPr>
        </p:nvSpPr>
        <p:spPr/>
        <p:txBody>
          <a:bodyPr/>
          <a:lstStyle/>
          <a:p>
            <a:r>
              <a:rPr lang="en-US" dirty="0"/>
              <a:t>Why Elusion?</a:t>
            </a:r>
          </a:p>
        </p:txBody>
      </p:sp>
      <p:pic>
        <p:nvPicPr>
          <p:cNvPr id="13" name="Picture 12" descr="A cartoon lizard on a branch&#10;&#10;Description automatically generated">
            <a:extLst>
              <a:ext uri="{FF2B5EF4-FFF2-40B4-BE49-F238E27FC236}">
                <a16:creationId xmlns:a16="http://schemas.microsoft.com/office/drawing/2014/main" id="{8DC47A6F-2696-2DCD-AE08-509A4FCF92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63271"/>
            <a:ext cx="672571" cy="672571"/>
          </a:xfrm>
          <a:prstGeom prst="rect">
            <a:avLst/>
          </a:prstGeom>
        </p:spPr>
      </p:pic>
      <p:grpSp>
        <p:nvGrpSpPr>
          <p:cNvPr id="4" name="Group 3">
            <a:extLst>
              <a:ext uri="{FF2B5EF4-FFF2-40B4-BE49-F238E27FC236}">
                <a16:creationId xmlns:a16="http://schemas.microsoft.com/office/drawing/2014/main" id="{D926D4BB-4249-9717-8641-75064A6D509A}"/>
              </a:ext>
            </a:extLst>
          </p:cNvPr>
          <p:cNvGrpSpPr/>
          <p:nvPr/>
        </p:nvGrpSpPr>
        <p:grpSpPr>
          <a:xfrm>
            <a:off x="1345096" y="1131409"/>
            <a:ext cx="7466755" cy="4418985"/>
            <a:chOff x="1345096" y="1131409"/>
            <a:chExt cx="7466755" cy="4418985"/>
          </a:xfrm>
        </p:grpSpPr>
        <p:pic>
          <p:nvPicPr>
            <p:cNvPr id="15" name="Picture 14">
              <a:extLst>
                <a:ext uri="{FF2B5EF4-FFF2-40B4-BE49-F238E27FC236}">
                  <a16:creationId xmlns:a16="http://schemas.microsoft.com/office/drawing/2014/main" id="{2564F4D7-54F8-DF23-7D7C-C45CA5E63E3C}"/>
                </a:ext>
              </a:extLst>
            </p:cNvPr>
            <p:cNvPicPr>
              <a:picLocks noChangeAspect="1"/>
            </p:cNvPicPr>
            <p:nvPr/>
          </p:nvPicPr>
          <p:blipFill>
            <a:blip r:embed="rId4"/>
            <a:stretch>
              <a:fillRect/>
            </a:stretch>
          </p:blipFill>
          <p:spPr>
            <a:xfrm>
              <a:off x="1345096" y="1672093"/>
              <a:ext cx="7466755" cy="3878301"/>
            </a:xfrm>
            <a:prstGeom prst="rect">
              <a:avLst/>
            </a:prstGeom>
          </p:spPr>
        </p:pic>
        <p:sp>
          <p:nvSpPr>
            <p:cNvPr id="16" name="TextBox 15">
              <a:extLst>
                <a:ext uri="{FF2B5EF4-FFF2-40B4-BE49-F238E27FC236}">
                  <a16:creationId xmlns:a16="http://schemas.microsoft.com/office/drawing/2014/main" id="{7BA1FF25-9CA5-B1AC-D79A-37D67D74DF69}"/>
                </a:ext>
              </a:extLst>
            </p:cNvPr>
            <p:cNvSpPr txBox="1"/>
            <p:nvPr/>
          </p:nvSpPr>
          <p:spPr>
            <a:xfrm>
              <a:off x="2911443" y="1131409"/>
              <a:ext cx="4083113"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err="1">
                  <a:ln>
                    <a:noFill/>
                  </a:ln>
                  <a:solidFill>
                    <a:srgbClr val="00A3AE">
                      <a:lumMod val="50000"/>
                    </a:srgbClr>
                  </a:solidFill>
                  <a:effectLst/>
                  <a:uLnTx/>
                  <a:uFillTx/>
                  <a:latin typeface="Arial"/>
                  <a:ea typeface="+mn-ea"/>
                  <a:cs typeface="+mn-cs"/>
                </a:rPr>
                <a:t>DataFusion</a:t>
              </a: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 Python 🐍 Bindings</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grpSp>
      <p:sp>
        <p:nvSpPr>
          <p:cNvPr id="2" name="Rectangle: Rounded Corners 1">
            <a:extLst>
              <a:ext uri="{FF2B5EF4-FFF2-40B4-BE49-F238E27FC236}">
                <a16:creationId xmlns:a16="http://schemas.microsoft.com/office/drawing/2014/main" id="{8D07E669-E641-BCB2-B784-87C3D5725C65}"/>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spTree>
    <p:extLst>
      <p:ext uri="{BB962C8B-B14F-4D97-AF65-F5344CB8AC3E}">
        <p14:creationId xmlns:p14="http://schemas.microsoft.com/office/powerpoint/2010/main" val="33194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650A8-13FF-C763-9C23-D97BA0FA4791}"/>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A8650387-7E4F-0049-69DF-FD513FB637E4}"/>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069B873-0865-3EE1-7CEE-DDE44DB2B23E}"/>
              </a:ext>
            </a:extLst>
          </p:cNvPr>
          <p:cNvSpPr>
            <a:spLocks noGrp="1"/>
          </p:cNvSpPr>
          <p:nvPr>
            <p:ph type="title"/>
          </p:nvPr>
        </p:nvSpPr>
        <p:spPr/>
        <p:txBody>
          <a:bodyPr/>
          <a:lstStyle/>
          <a:p>
            <a:r>
              <a:rPr lang="en-US" dirty="0"/>
              <a:t>Why Elusion?</a:t>
            </a:r>
          </a:p>
        </p:txBody>
      </p:sp>
      <p:pic>
        <p:nvPicPr>
          <p:cNvPr id="13" name="Picture 12" descr="A cartoon lizard on a branch&#10;&#10;Description automatically generated">
            <a:extLst>
              <a:ext uri="{FF2B5EF4-FFF2-40B4-BE49-F238E27FC236}">
                <a16:creationId xmlns:a16="http://schemas.microsoft.com/office/drawing/2014/main" id="{CE006D8F-428A-BF54-A1C6-5F6A6BAD89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63793"/>
            <a:ext cx="672571" cy="672571"/>
          </a:xfrm>
          <a:prstGeom prst="rect">
            <a:avLst/>
          </a:prstGeom>
        </p:spPr>
      </p:pic>
      <p:grpSp>
        <p:nvGrpSpPr>
          <p:cNvPr id="2" name="Group 1">
            <a:extLst>
              <a:ext uri="{FF2B5EF4-FFF2-40B4-BE49-F238E27FC236}">
                <a16:creationId xmlns:a16="http://schemas.microsoft.com/office/drawing/2014/main" id="{A4D9AAF7-185F-4BDA-96A8-6FA9D565B862}"/>
              </a:ext>
            </a:extLst>
          </p:cNvPr>
          <p:cNvGrpSpPr/>
          <p:nvPr/>
        </p:nvGrpSpPr>
        <p:grpSpPr>
          <a:xfrm>
            <a:off x="1657537" y="1253391"/>
            <a:ext cx="6590924" cy="4758637"/>
            <a:chOff x="1657537" y="1253391"/>
            <a:chExt cx="6590924" cy="4758637"/>
          </a:xfrm>
        </p:grpSpPr>
        <p:sp>
          <p:nvSpPr>
            <p:cNvPr id="4" name="TextBox 3">
              <a:extLst>
                <a:ext uri="{FF2B5EF4-FFF2-40B4-BE49-F238E27FC236}">
                  <a16:creationId xmlns:a16="http://schemas.microsoft.com/office/drawing/2014/main" id="{37D29446-EE5F-12FD-608B-9655DDC7D94D}"/>
                </a:ext>
              </a:extLst>
            </p:cNvPr>
            <p:cNvSpPr txBox="1"/>
            <p:nvPr/>
          </p:nvSpPr>
          <p:spPr>
            <a:xfrm>
              <a:off x="2792427" y="1253391"/>
              <a:ext cx="4321145"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Polars RUST 🦀 </a:t>
              </a:r>
              <a:r>
                <a:rPr kumimoji="0" lang="en-US" sz="2000" b="1" i="0" u="none" strike="noStrike" kern="1200" cap="none" spc="0" normalizeH="0" baseline="0" noProof="0" dirty="0" err="1">
                  <a:ln>
                    <a:noFill/>
                  </a:ln>
                  <a:solidFill>
                    <a:srgbClr val="00A3AE">
                      <a:lumMod val="50000"/>
                    </a:srgbClr>
                  </a:solidFill>
                  <a:effectLst/>
                  <a:uLnTx/>
                  <a:uFillTx/>
                  <a:latin typeface="Arial"/>
                  <a:ea typeface="+mn-ea"/>
                  <a:cs typeface="+mn-cs"/>
                </a:rPr>
                <a:t>DataFrame</a:t>
              </a: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 API</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9" name="Picture 8">
              <a:extLst>
                <a:ext uri="{FF2B5EF4-FFF2-40B4-BE49-F238E27FC236}">
                  <a16:creationId xmlns:a16="http://schemas.microsoft.com/office/drawing/2014/main" id="{DDFE6B07-09BA-A070-2EC1-09390274B8BA}"/>
                </a:ext>
              </a:extLst>
            </p:cNvPr>
            <p:cNvPicPr>
              <a:picLocks noChangeAspect="1"/>
            </p:cNvPicPr>
            <p:nvPr/>
          </p:nvPicPr>
          <p:blipFill>
            <a:blip r:embed="rId4"/>
            <a:stretch>
              <a:fillRect/>
            </a:stretch>
          </p:blipFill>
          <p:spPr>
            <a:xfrm>
              <a:off x="1657537" y="1792502"/>
              <a:ext cx="6590924" cy="4219526"/>
            </a:xfrm>
            <a:prstGeom prst="rect">
              <a:avLst/>
            </a:prstGeom>
          </p:spPr>
        </p:pic>
      </p:grpSp>
      <p:sp>
        <p:nvSpPr>
          <p:cNvPr id="20" name="Rectangle: Rounded Corners 19">
            <a:extLst>
              <a:ext uri="{FF2B5EF4-FFF2-40B4-BE49-F238E27FC236}">
                <a16:creationId xmlns:a16="http://schemas.microsoft.com/office/drawing/2014/main" id="{ED3920A4-82D3-C95D-2E4E-8EF9D163354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spTree>
    <p:extLst>
      <p:ext uri="{BB962C8B-B14F-4D97-AF65-F5344CB8AC3E}">
        <p14:creationId xmlns:p14="http://schemas.microsoft.com/office/powerpoint/2010/main" val="189115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DD51D-7C5E-0F14-F859-E7ABAF5D198C}"/>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5FBE14B3-36BA-295C-7368-E7219459ECC4}"/>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CEB9854-7ED5-A10E-F9DD-8CE62C2F309C}"/>
              </a:ext>
            </a:extLst>
          </p:cNvPr>
          <p:cNvSpPr>
            <a:spLocks noGrp="1"/>
          </p:cNvSpPr>
          <p:nvPr>
            <p:ph type="title"/>
          </p:nvPr>
        </p:nvSpPr>
        <p:spPr/>
        <p:txBody>
          <a:bodyPr/>
          <a:lstStyle/>
          <a:p>
            <a:r>
              <a:rPr lang="en-US" dirty="0"/>
              <a:t>Why Elusion?</a:t>
            </a:r>
          </a:p>
        </p:txBody>
      </p:sp>
      <p:pic>
        <p:nvPicPr>
          <p:cNvPr id="13" name="Picture 12" descr="A cartoon lizard on a branch&#10;&#10;Description automatically generated">
            <a:extLst>
              <a:ext uri="{FF2B5EF4-FFF2-40B4-BE49-F238E27FC236}">
                <a16:creationId xmlns:a16="http://schemas.microsoft.com/office/drawing/2014/main" id="{BE7AA394-DB41-29CF-4C0A-4B6DA6DCAC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49159"/>
            <a:ext cx="672571" cy="672571"/>
          </a:xfrm>
          <a:prstGeom prst="rect">
            <a:avLst/>
          </a:prstGeom>
        </p:spPr>
      </p:pic>
      <p:sp>
        <p:nvSpPr>
          <p:cNvPr id="10" name="TextBox 9">
            <a:extLst>
              <a:ext uri="{FF2B5EF4-FFF2-40B4-BE49-F238E27FC236}">
                <a16:creationId xmlns:a16="http://schemas.microsoft.com/office/drawing/2014/main" id="{A14B5DF4-D831-37D8-4968-E9AF0A296AEF}"/>
              </a:ext>
            </a:extLst>
          </p:cNvPr>
          <p:cNvSpPr txBox="1"/>
          <p:nvPr/>
        </p:nvSpPr>
        <p:spPr>
          <a:xfrm>
            <a:off x="2737046" y="1314654"/>
            <a:ext cx="443190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Polars PYTHON 🐍 </a:t>
            </a:r>
            <a:r>
              <a:rPr kumimoji="0" lang="en-US" sz="2000" b="1" i="0" u="none" strike="noStrike" kern="1200" cap="none" spc="0" normalizeH="0" baseline="0" noProof="0" dirty="0" err="1">
                <a:ln>
                  <a:noFill/>
                </a:ln>
                <a:solidFill>
                  <a:srgbClr val="00A3AE">
                    <a:lumMod val="50000"/>
                  </a:srgbClr>
                </a:solidFill>
                <a:effectLst/>
                <a:uLnTx/>
                <a:uFillTx/>
                <a:latin typeface="Arial"/>
                <a:ea typeface="+mn-ea"/>
                <a:cs typeface="+mn-cs"/>
              </a:rPr>
              <a:t>DataFrame</a:t>
            </a: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 API</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7" name="Picture 16">
            <a:extLst>
              <a:ext uri="{FF2B5EF4-FFF2-40B4-BE49-F238E27FC236}">
                <a16:creationId xmlns:a16="http://schemas.microsoft.com/office/drawing/2014/main" id="{36859457-1A2E-7061-4EDA-ECA63492E738}"/>
              </a:ext>
            </a:extLst>
          </p:cNvPr>
          <p:cNvPicPr>
            <a:picLocks noChangeAspect="1"/>
          </p:cNvPicPr>
          <p:nvPr/>
        </p:nvPicPr>
        <p:blipFill>
          <a:blip r:embed="rId4"/>
          <a:stretch>
            <a:fillRect/>
          </a:stretch>
        </p:blipFill>
        <p:spPr>
          <a:xfrm>
            <a:off x="103148" y="1920328"/>
            <a:ext cx="2181225" cy="2962275"/>
          </a:xfrm>
          <a:prstGeom prst="rect">
            <a:avLst/>
          </a:prstGeom>
        </p:spPr>
      </p:pic>
      <p:pic>
        <p:nvPicPr>
          <p:cNvPr id="19" name="Picture 18">
            <a:extLst>
              <a:ext uri="{FF2B5EF4-FFF2-40B4-BE49-F238E27FC236}">
                <a16:creationId xmlns:a16="http://schemas.microsoft.com/office/drawing/2014/main" id="{D38AD6D9-D3D1-21E4-3CEF-3CB46E666A2A}"/>
              </a:ext>
            </a:extLst>
          </p:cNvPr>
          <p:cNvPicPr>
            <a:picLocks noChangeAspect="1"/>
          </p:cNvPicPr>
          <p:nvPr/>
        </p:nvPicPr>
        <p:blipFill>
          <a:blip r:embed="rId5"/>
          <a:stretch>
            <a:fillRect/>
          </a:stretch>
        </p:blipFill>
        <p:spPr>
          <a:xfrm>
            <a:off x="6283764" y="1920328"/>
            <a:ext cx="3571875" cy="3257550"/>
          </a:xfrm>
          <a:prstGeom prst="rect">
            <a:avLst/>
          </a:prstGeom>
        </p:spPr>
      </p:pic>
      <p:pic>
        <p:nvPicPr>
          <p:cNvPr id="5" name="Picture 4">
            <a:extLst>
              <a:ext uri="{FF2B5EF4-FFF2-40B4-BE49-F238E27FC236}">
                <a16:creationId xmlns:a16="http://schemas.microsoft.com/office/drawing/2014/main" id="{08BCBD1D-0D84-C3ED-1114-9C50484E067D}"/>
              </a:ext>
            </a:extLst>
          </p:cNvPr>
          <p:cNvPicPr>
            <a:picLocks noChangeAspect="1"/>
          </p:cNvPicPr>
          <p:nvPr/>
        </p:nvPicPr>
        <p:blipFill>
          <a:blip r:embed="rId6"/>
          <a:stretch>
            <a:fillRect/>
          </a:stretch>
        </p:blipFill>
        <p:spPr>
          <a:xfrm>
            <a:off x="2465807" y="1920328"/>
            <a:ext cx="3636523" cy="2547122"/>
          </a:xfrm>
          <a:prstGeom prst="rect">
            <a:avLst/>
          </a:prstGeom>
        </p:spPr>
      </p:pic>
      <p:sp>
        <p:nvSpPr>
          <p:cNvPr id="6" name="Rectangle: Rounded Corners 5">
            <a:extLst>
              <a:ext uri="{FF2B5EF4-FFF2-40B4-BE49-F238E27FC236}">
                <a16:creationId xmlns:a16="http://schemas.microsoft.com/office/drawing/2014/main" id="{CE790280-8D35-A6F1-7DE7-382356565FF0}"/>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spTree>
    <p:extLst>
      <p:ext uri="{BB962C8B-B14F-4D97-AF65-F5344CB8AC3E}">
        <p14:creationId xmlns:p14="http://schemas.microsoft.com/office/powerpoint/2010/main" val="118883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80">
                                          <p:stCondLst>
                                            <p:cond delay="0"/>
                                          </p:stCondLst>
                                        </p:cTn>
                                        <p:tgtEl>
                                          <p:spTgt spid="17"/>
                                        </p:tgtEl>
                                      </p:cBhvr>
                                    </p:animEffect>
                                    <p:anim calcmode="lin" valueType="num">
                                      <p:cBhvr>
                                        <p:cTn id="1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8" dur="26">
                                          <p:stCondLst>
                                            <p:cond delay="650"/>
                                          </p:stCondLst>
                                        </p:cTn>
                                        <p:tgtEl>
                                          <p:spTgt spid="17"/>
                                        </p:tgtEl>
                                      </p:cBhvr>
                                      <p:to x="100000" y="60000"/>
                                    </p:animScale>
                                    <p:animScale>
                                      <p:cBhvr>
                                        <p:cTn id="19" dur="166" decel="50000">
                                          <p:stCondLst>
                                            <p:cond delay="676"/>
                                          </p:stCondLst>
                                        </p:cTn>
                                        <p:tgtEl>
                                          <p:spTgt spid="17"/>
                                        </p:tgtEl>
                                      </p:cBhvr>
                                      <p:to x="100000" y="100000"/>
                                    </p:animScale>
                                    <p:animScale>
                                      <p:cBhvr>
                                        <p:cTn id="20" dur="26">
                                          <p:stCondLst>
                                            <p:cond delay="1312"/>
                                          </p:stCondLst>
                                        </p:cTn>
                                        <p:tgtEl>
                                          <p:spTgt spid="17"/>
                                        </p:tgtEl>
                                      </p:cBhvr>
                                      <p:to x="100000" y="80000"/>
                                    </p:animScale>
                                    <p:animScale>
                                      <p:cBhvr>
                                        <p:cTn id="21" dur="166" decel="50000">
                                          <p:stCondLst>
                                            <p:cond delay="1338"/>
                                          </p:stCondLst>
                                        </p:cTn>
                                        <p:tgtEl>
                                          <p:spTgt spid="17"/>
                                        </p:tgtEl>
                                      </p:cBhvr>
                                      <p:to x="100000" y="100000"/>
                                    </p:animScale>
                                    <p:animScale>
                                      <p:cBhvr>
                                        <p:cTn id="22" dur="26">
                                          <p:stCondLst>
                                            <p:cond delay="1642"/>
                                          </p:stCondLst>
                                        </p:cTn>
                                        <p:tgtEl>
                                          <p:spTgt spid="17"/>
                                        </p:tgtEl>
                                      </p:cBhvr>
                                      <p:to x="100000" y="90000"/>
                                    </p:animScale>
                                    <p:animScale>
                                      <p:cBhvr>
                                        <p:cTn id="23" dur="166" decel="50000">
                                          <p:stCondLst>
                                            <p:cond delay="1668"/>
                                          </p:stCondLst>
                                        </p:cTn>
                                        <p:tgtEl>
                                          <p:spTgt spid="17"/>
                                        </p:tgtEl>
                                      </p:cBhvr>
                                      <p:to x="100000" y="100000"/>
                                    </p:animScale>
                                    <p:animScale>
                                      <p:cBhvr>
                                        <p:cTn id="24" dur="26">
                                          <p:stCondLst>
                                            <p:cond delay="1808"/>
                                          </p:stCondLst>
                                        </p:cTn>
                                        <p:tgtEl>
                                          <p:spTgt spid="17"/>
                                        </p:tgtEl>
                                      </p:cBhvr>
                                      <p:to x="100000" y="95000"/>
                                    </p:animScale>
                                    <p:animScale>
                                      <p:cBhvr>
                                        <p:cTn id="25" dur="166" decel="50000">
                                          <p:stCondLst>
                                            <p:cond delay="1834"/>
                                          </p:stCondLst>
                                        </p:cTn>
                                        <p:tgtEl>
                                          <p:spTgt spid="17"/>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80">
                                          <p:stCondLst>
                                            <p:cond delay="0"/>
                                          </p:stCondLst>
                                        </p:cTn>
                                        <p:tgtEl>
                                          <p:spTgt spid="5"/>
                                        </p:tgtEl>
                                      </p:cBhvr>
                                    </p:animEffect>
                                    <p:anim calcmode="lin" valueType="num">
                                      <p:cBhvr>
                                        <p:cTn id="3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gtEl>
                                      </p:cBhvr>
                                      <p:to x="100000" y="60000"/>
                                    </p:animScale>
                                    <p:animScale>
                                      <p:cBhvr>
                                        <p:cTn id="37" dur="166" decel="50000">
                                          <p:stCondLst>
                                            <p:cond delay="676"/>
                                          </p:stCondLst>
                                        </p:cTn>
                                        <p:tgtEl>
                                          <p:spTgt spid="5"/>
                                        </p:tgtEl>
                                      </p:cBhvr>
                                      <p:to x="100000" y="100000"/>
                                    </p:animScale>
                                    <p:animScale>
                                      <p:cBhvr>
                                        <p:cTn id="38" dur="26">
                                          <p:stCondLst>
                                            <p:cond delay="1312"/>
                                          </p:stCondLst>
                                        </p:cTn>
                                        <p:tgtEl>
                                          <p:spTgt spid="5"/>
                                        </p:tgtEl>
                                      </p:cBhvr>
                                      <p:to x="100000" y="80000"/>
                                    </p:animScale>
                                    <p:animScale>
                                      <p:cBhvr>
                                        <p:cTn id="39" dur="166" decel="50000">
                                          <p:stCondLst>
                                            <p:cond delay="1338"/>
                                          </p:stCondLst>
                                        </p:cTn>
                                        <p:tgtEl>
                                          <p:spTgt spid="5"/>
                                        </p:tgtEl>
                                      </p:cBhvr>
                                      <p:to x="100000" y="100000"/>
                                    </p:animScale>
                                    <p:animScale>
                                      <p:cBhvr>
                                        <p:cTn id="40" dur="26">
                                          <p:stCondLst>
                                            <p:cond delay="1642"/>
                                          </p:stCondLst>
                                        </p:cTn>
                                        <p:tgtEl>
                                          <p:spTgt spid="5"/>
                                        </p:tgtEl>
                                      </p:cBhvr>
                                      <p:to x="100000" y="90000"/>
                                    </p:animScale>
                                    <p:animScale>
                                      <p:cBhvr>
                                        <p:cTn id="41" dur="166" decel="50000">
                                          <p:stCondLst>
                                            <p:cond delay="1668"/>
                                          </p:stCondLst>
                                        </p:cTn>
                                        <p:tgtEl>
                                          <p:spTgt spid="5"/>
                                        </p:tgtEl>
                                      </p:cBhvr>
                                      <p:to x="100000" y="100000"/>
                                    </p:animScale>
                                    <p:animScale>
                                      <p:cBhvr>
                                        <p:cTn id="42" dur="26">
                                          <p:stCondLst>
                                            <p:cond delay="1808"/>
                                          </p:stCondLst>
                                        </p:cTn>
                                        <p:tgtEl>
                                          <p:spTgt spid="5"/>
                                        </p:tgtEl>
                                      </p:cBhvr>
                                      <p:to x="100000" y="95000"/>
                                    </p:animScale>
                                    <p:animScale>
                                      <p:cBhvr>
                                        <p:cTn id="43" dur="166" decel="50000">
                                          <p:stCondLst>
                                            <p:cond delay="1834"/>
                                          </p:stCondLst>
                                        </p:cTn>
                                        <p:tgtEl>
                                          <p:spTgt spid="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80">
                                          <p:stCondLst>
                                            <p:cond delay="0"/>
                                          </p:stCondLst>
                                        </p:cTn>
                                        <p:tgtEl>
                                          <p:spTgt spid="19"/>
                                        </p:tgtEl>
                                      </p:cBhvr>
                                    </p:animEffect>
                                    <p:anim calcmode="lin" valueType="num">
                                      <p:cBhvr>
                                        <p:cTn id="4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4" dur="26">
                                          <p:stCondLst>
                                            <p:cond delay="650"/>
                                          </p:stCondLst>
                                        </p:cTn>
                                        <p:tgtEl>
                                          <p:spTgt spid="19"/>
                                        </p:tgtEl>
                                      </p:cBhvr>
                                      <p:to x="100000" y="60000"/>
                                    </p:animScale>
                                    <p:animScale>
                                      <p:cBhvr>
                                        <p:cTn id="55" dur="166" decel="50000">
                                          <p:stCondLst>
                                            <p:cond delay="676"/>
                                          </p:stCondLst>
                                        </p:cTn>
                                        <p:tgtEl>
                                          <p:spTgt spid="19"/>
                                        </p:tgtEl>
                                      </p:cBhvr>
                                      <p:to x="100000" y="100000"/>
                                    </p:animScale>
                                    <p:animScale>
                                      <p:cBhvr>
                                        <p:cTn id="56" dur="26">
                                          <p:stCondLst>
                                            <p:cond delay="1312"/>
                                          </p:stCondLst>
                                        </p:cTn>
                                        <p:tgtEl>
                                          <p:spTgt spid="19"/>
                                        </p:tgtEl>
                                      </p:cBhvr>
                                      <p:to x="100000" y="80000"/>
                                    </p:animScale>
                                    <p:animScale>
                                      <p:cBhvr>
                                        <p:cTn id="57" dur="166" decel="50000">
                                          <p:stCondLst>
                                            <p:cond delay="1338"/>
                                          </p:stCondLst>
                                        </p:cTn>
                                        <p:tgtEl>
                                          <p:spTgt spid="19"/>
                                        </p:tgtEl>
                                      </p:cBhvr>
                                      <p:to x="100000" y="100000"/>
                                    </p:animScale>
                                    <p:animScale>
                                      <p:cBhvr>
                                        <p:cTn id="58" dur="26">
                                          <p:stCondLst>
                                            <p:cond delay="1642"/>
                                          </p:stCondLst>
                                        </p:cTn>
                                        <p:tgtEl>
                                          <p:spTgt spid="19"/>
                                        </p:tgtEl>
                                      </p:cBhvr>
                                      <p:to x="100000" y="90000"/>
                                    </p:animScale>
                                    <p:animScale>
                                      <p:cBhvr>
                                        <p:cTn id="59" dur="166" decel="50000">
                                          <p:stCondLst>
                                            <p:cond delay="1668"/>
                                          </p:stCondLst>
                                        </p:cTn>
                                        <p:tgtEl>
                                          <p:spTgt spid="19"/>
                                        </p:tgtEl>
                                      </p:cBhvr>
                                      <p:to x="100000" y="100000"/>
                                    </p:animScale>
                                    <p:animScale>
                                      <p:cBhvr>
                                        <p:cTn id="60" dur="26">
                                          <p:stCondLst>
                                            <p:cond delay="1808"/>
                                          </p:stCondLst>
                                        </p:cTn>
                                        <p:tgtEl>
                                          <p:spTgt spid="19"/>
                                        </p:tgtEl>
                                      </p:cBhvr>
                                      <p:to x="100000" y="95000"/>
                                    </p:animScale>
                                    <p:animScale>
                                      <p:cBhvr>
                                        <p:cTn id="61"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A4528-5CE0-C18F-267A-B26F38E53E07}"/>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27223534-374F-47D3-2EED-D9E7DD640F47}"/>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AA4EC0F8-A336-1A8E-3EC2-12893469CAA2}"/>
              </a:ext>
            </a:extLst>
          </p:cNvPr>
          <p:cNvSpPr>
            <a:spLocks noGrp="1"/>
          </p:cNvSpPr>
          <p:nvPr>
            <p:ph type="title"/>
          </p:nvPr>
        </p:nvSpPr>
        <p:spPr/>
        <p:txBody>
          <a:bodyPr/>
          <a:lstStyle/>
          <a:p>
            <a:r>
              <a:rPr lang="en-US" dirty="0"/>
              <a:t>Why Elusion?</a:t>
            </a:r>
          </a:p>
        </p:txBody>
      </p:sp>
      <p:pic>
        <p:nvPicPr>
          <p:cNvPr id="2" name="Picture 1" descr="A cartoon lizard on a branch&#10;&#10;Description automatically generated">
            <a:extLst>
              <a:ext uri="{FF2B5EF4-FFF2-40B4-BE49-F238E27FC236}">
                <a16:creationId xmlns:a16="http://schemas.microsoft.com/office/drawing/2014/main" id="{C8D8FE2E-E5DB-1E79-9AB5-CCBF1911F9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6413"/>
            <a:ext cx="672571" cy="672571"/>
          </a:xfrm>
          <a:prstGeom prst="rect">
            <a:avLst/>
          </a:prstGeom>
        </p:spPr>
      </p:pic>
      <p:grpSp>
        <p:nvGrpSpPr>
          <p:cNvPr id="12" name="Group 11">
            <a:extLst>
              <a:ext uri="{FF2B5EF4-FFF2-40B4-BE49-F238E27FC236}">
                <a16:creationId xmlns:a16="http://schemas.microsoft.com/office/drawing/2014/main" id="{D4B67909-7F3D-1777-A337-1F3B39850C2E}"/>
              </a:ext>
            </a:extLst>
          </p:cNvPr>
          <p:cNvGrpSpPr/>
          <p:nvPr/>
        </p:nvGrpSpPr>
        <p:grpSpPr>
          <a:xfrm>
            <a:off x="2616451" y="887244"/>
            <a:ext cx="3874885" cy="1643919"/>
            <a:chOff x="5606407" y="4005443"/>
            <a:chExt cx="3897827" cy="1716121"/>
          </a:xfrm>
        </p:grpSpPr>
        <p:sp>
          <p:nvSpPr>
            <p:cNvPr id="8" name="TextBox 7">
              <a:extLst>
                <a:ext uri="{FF2B5EF4-FFF2-40B4-BE49-F238E27FC236}">
                  <a16:creationId xmlns:a16="http://schemas.microsoft.com/office/drawing/2014/main" id="{95F7FD3F-A89B-A9B5-8E55-511FBCD08597}"/>
                </a:ext>
              </a:extLst>
            </p:cNvPr>
            <p:cNvSpPr txBox="1"/>
            <p:nvPr/>
          </p:nvSpPr>
          <p:spPr>
            <a:xfrm>
              <a:off x="5606407" y="4957960"/>
              <a:ext cx="2130205" cy="27952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Data Engineer</a:t>
              </a:r>
            </a:p>
          </p:txBody>
        </p:sp>
        <p:pic>
          <p:nvPicPr>
            <p:cNvPr id="11" name="Picture 10" descr="A person in a green jacket&#10;&#10;Description automatically generated">
              <a:extLst>
                <a:ext uri="{FF2B5EF4-FFF2-40B4-BE49-F238E27FC236}">
                  <a16:creationId xmlns:a16="http://schemas.microsoft.com/office/drawing/2014/main" id="{20273AED-487B-B497-06C2-E979B4C80D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4934" y="4005443"/>
              <a:ext cx="1869300" cy="1716121"/>
            </a:xfrm>
            <a:prstGeom prst="rect">
              <a:avLst/>
            </a:prstGeom>
          </p:spPr>
        </p:pic>
        <p:pic>
          <p:nvPicPr>
            <p:cNvPr id="15" name="Picture 14" descr="A green and blue logo&#10;&#10;Description automatically generated">
              <a:extLst>
                <a:ext uri="{FF2B5EF4-FFF2-40B4-BE49-F238E27FC236}">
                  <a16:creationId xmlns:a16="http://schemas.microsoft.com/office/drawing/2014/main" id="{1E214D09-AB15-7923-A654-C0FA68FB431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07352" y="4848768"/>
              <a:ext cx="562502" cy="562504"/>
            </a:xfrm>
            <a:prstGeom prst="rect">
              <a:avLst/>
            </a:prstGeom>
          </p:spPr>
        </p:pic>
      </p:grpSp>
      <p:sp>
        <p:nvSpPr>
          <p:cNvPr id="6" name="Rectangle: Rounded Corners 5">
            <a:extLst>
              <a:ext uri="{FF2B5EF4-FFF2-40B4-BE49-F238E27FC236}">
                <a16:creationId xmlns:a16="http://schemas.microsoft.com/office/drawing/2014/main" id="{7C586A1A-6CCD-CB1C-52AB-FBC487856E53}"/>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41620666-278B-9EBE-0889-9F6F6BFCFBAD}"/>
              </a:ext>
            </a:extLst>
          </p:cNvPr>
          <p:cNvGrpSpPr/>
          <p:nvPr/>
        </p:nvGrpSpPr>
        <p:grpSpPr>
          <a:xfrm>
            <a:off x="4784342" y="2627067"/>
            <a:ext cx="4331092" cy="3212304"/>
            <a:chOff x="4784342" y="2627067"/>
            <a:chExt cx="4331092" cy="3212304"/>
          </a:xfrm>
        </p:grpSpPr>
        <p:sp>
          <p:nvSpPr>
            <p:cNvPr id="16" name="TextBox 15">
              <a:extLst>
                <a:ext uri="{FF2B5EF4-FFF2-40B4-BE49-F238E27FC236}">
                  <a16:creationId xmlns:a16="http://schemas.microsoft.com/office/drawing/2014/main" id="{ED4FD510-D297-662E-E365-9C32EF399B1A}"/>
                </a:ext>
              </a:extLst>
            </p:cNvPr>
            <p:cNvSpPr txBox="1"/>
            <p:nvPr/>
          </p:nvSpPr>
          <p:spPr>
            <a:xfrm>
              <a:off x="6613125" y="2627067"/>
              <a:ext cx="724937"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A3AE">
                      <a:lumMod val="50000"/>
                    </a:srgbClr>
                  </a:solidFill>
                  <a:effectLst/>
                  <a:uLnTx/>
                  <a:uFillTx/>
                  <a:latin typeface="Arial"/>
                  <a:ea typeface="+mn-ea"/>
                  <a:cs typeface="+mn-cs"/>
                </a:rPr>
                <a:t>SQL</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8" name="Picture 17" descr="A screenshot of a computer program&#10;&#10;Description automatically generated">
              <a:extLst>
                <a:ext uri="{FF2B5EF4-FFF2-40B4-BE49-F238E27FC236}">
                  <a16:creationId xmlns:a16="http://schemas.microsoft.com/office/drawing/2014/main" id="{9A038C7B-46DE-6EDC-99A9-43D95B9CC5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4342" y="3081876"/>
              <a:ext cx="4331092" cy="2757495"/>
            </a:xfrm>
            <a:prstGeom prst="rect">
              <a:avLst/>
            </a:prstGeom>
          </p:spPr>
        </p:pic>
      </p:grpSp>
      <p:grpSp>
        <p:nvGrpSpPr>
          <p:cNvPr id="4" name="Group 3">
            <a:extLst>
              <a:ext uri="{FF2B5EF4-FFF2-40B4-BE49-F238E27FC236}">
                <a16:creationId xmlns:a16="http://schemas.microsoft.com/office/drawing/2014/main" id="{AEF086DA-E9B5-BD8C-FEE9-20B7165FF54C}"/>
              </a:ext>
            </a:extLst>
          </p:cNvPr>
          <p:cNvGrpSpPr/>
          <p:nvPr/>
        </p:nvGrpSpPr>
        <p:grpSpPr>
          <a:xfrm>
            <a:off x="1187097" y="2627067"/>
            <a:ext cx="2387453" cy="3212304"/>
            <a:chOff x="1187097" y="2627067"/>
            <a:chExt cx="2387453" cy="3212304"/>
          </a:xfrm>
        </p:grpSpPr>
        <p:sp>
          <p:nvSpPr>
            <p:cNvPr id="14" name="TextBox 13">
              <a:extLst>
                <a:ext uri="{FF2B5EF4-FFF2-40B4-BE49-F238E27FC236}">
                  <a16:creationId xmlns:a16="http://schemas.microsoft.com/office/drawing/2014/main" id="{3AD98EC7-6463-795C-09A4-CDDD0CDADCD1}"/>
                </a:ext>
              </a:extLst>
            </p:cNvPr>
            <p:cNvSpPr txBox="1"/>
            <p:nvPr/>
          </p:nvSpPr>
          <p:spPr>
            <a:xfrm>
              <a:off x="1714003" y="2627067"/>
              <a:ext cx="1246479"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err="1">
                  <a:ln>
                    <a:noFill/>
                  </a:ln>
                  <a:solidFill>
                    <a:srgbClr val="00A3AE">
                      <a:lumMod val="50000"/>
                    </a:srgbClr>
                  </a:solidFill>
                  <a:effectLst/>
                  <a:uLnTx/>
                  <a:uFillTx/>
                  <a:latin typeface="Arial"/>
                  <a:ea typeface="+mn-ea"/>
                  <a:cs typeface="+mn-cs"/>
                </a:rPr>
                <a:t>PySpark</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23" name="Picture 22" descr="A screenshot of a computer program&#10;&#10;Description automatically generated">
              <a:extLst>
                <a:ext uri="{FF2B5EF4-FFF2-40B4-BE49-F238E27FC236}">
                  <a16:creationId xmlns:a16="http://schemas.microsoft.com/office/drawing/2014/main" id="{42A9B96A-F546-43C7-B327-631AF84961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87097" y="3065991"/>
              <a:ext cx="2387453" cy="2773380"/>
            </a:xfrm>
            <a:prstGeom prst="rect">
              <a:avLst/>
            </a:prstGeom>
          </p:spPr>
        </p:pic>
      </p:grpSp>
    </p:spTree>
    <p:extLst>
      <p:ext uri="{BB962C8B-B14F-4D97-AF65-F5344CB8AC3E}">
        <p14:creationId xmlns:p14="http://schemas.microsoft.com/office/powerpoint/2010/main" val="305058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C8B81-90F1-A128-5DBE-0AF2152D87B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E4434281-CD4D-5ADC-D090-FD20014D5B34}"/>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458C78CD-C60B-4E38-76F8-C4D2D3423979}"/>
              </a:ext>
            </a:extLst>
          </p:cNvPr>
          <p:cNvSpPr>
            <a:spLocks noGrp="1"/>
          </p:cNvSpPr>
          <p:nvPr>
            <p:ph type="title"/>
          </p:nvPr>
        </p:nvSpPr>
        <p:spPr/>
        <p:txBody>
          <a:bodyPr/>
          <a:lstStyle/>
          <a:p>
            <a:r>
              <a:rPr lang="en-US" dirty="0"/>
              <a:t>Why Elusion?</a:t>
            </a:r>
          </a:p>
        </p:txBody>
      </p:sp>
      <p:pic>
        <p:nvPicPr>
          <p:cNvPr id="2" name="Picture 1" descr="A cartoon lizard on a branch&#10;&#10;Description automatically generated">
            <a:extLst>
              <a:ext uri="{FF2B5EF4-FFF2-40B4-BE49-F238E27FC236}">
                <a16:creationId xmlns:a16="http://schemas.microsoft.com/office/drawing/2014/main" id="{85CD1D7C-3F7D-484E-D4B1-D47B1149F1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2374"/>
            <a:ext cx="672571" cy="672571"/>
          </a:xfrm>
          <a:prstGeom prst="rect">
            <a:avLst/>
          </a:prstGeom>
        </p:spPr>
      </p:pic>
      <p:sp>
        <p:nvSpPr>
          <p:cNvPr id="6" name="Rectangle: Rounded Corners 5">
            <a:extLst>
              <a:ext uri="{FF2B5EF4-FFF2-40B4-BE49-F238E27FC236}">
                <a16:creationId xmlns:a16="http://schemas.microsoft.com/office/drawing/2014/main" id="{F5F7AE89-C2AC-AC23-B074-5DF9C8F6454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F2EC71D8-CC04-99B4-9789-1BB4BADACA95}"/>
              </a:ext>
            </a:extLst>
          </p:cNvPr>
          <p:cNvSpPr txBox="1"/>
          <p:nvPr/>
        </p:nvSpPr>
        <p:spPr>
          <a:xfrm>
            <a:off x="495300" y="1826976"/>
            <a:ext cx="9074213" cy="584775"/>
          </a:xfrm>
          <a:prstGeom prst="rect">
            <a:avLst/>
          </a:prstGeom>
          <a:noFill/>
        </p:spPr>
        <p:txBody>
          <a:bodyPr wrap="square" rtlCol="0" anchor="t">
            <a:spAutoFit/>
          </a:bodyPr>
          <a:lstStyle/>
          <a:p>
            <a:pPr algn="l">
              <a:spcAft>
                <a:spcPts val="600"/>
              </a:spcAft>
            </a:pPr>
            <a:r>
              <a:rPr lang="en-US" sz="1600" b="1" dirty="0"/>
              <a:t>1. </a:t>
            </a:r>
            <a:r>
              <a:rPr lang="en-US" sz="1600" b="1" dirty="0">
                <a:solidFill>
                  <a:schemeClr val="accent5">
                    <a:lumMod val="50000"/>
                  </a:schemeClr>
                </a:solidFill>
              </a:rPr>
              <a:t>Create simple </a:t>
            </a:r>
            <a:r>
              <a:rPr lang="en-US" sz="1600" b="1" dirty="0" err="1">
                <a:solidFill>
                  <a:schemeClr val="accent5">
                    <a:lumMod val="50000"/>
                  </a:schemeClr>
                </a:solidFill>
              </a:rPr>
              <a:t>DataFrame</a:t>
            </a:r>
            <a:r>
              <a:rPr lang="en-US" sz="1600" b="1" dirty="0">
                <a:solidFill>
                  <a:schemeClr val="accent5">
                    <a:lumMod val="50000"/>
                  </a:schemeClr>
                </a:solidFill>
              </a:rPr>
              <a:t> API constructs, that can be easily understood and used by SQL and </a:t>
            </a:r>
            <a:r>
              <a:rPr lang="en-US" sz="1600" b="1" dirty="0" err="1">
                <a:solidFill>
                  <a:schemeClr val="accent5">
                    <a:lumMod val="50000"/>
                  </a:schemeClr>
                </a:solidFill>
              </a:rPr>
              <a:t>DataFrame</a:t>
            </a:r>
            <a:r>
              <a:rPr lang="en-US" sz="1600" b="1" dirty="0">
                <a:solidFill>
                  <a:schemeClr val="accent5">
                    <a:lumMod val="50000"/>
                  </a:schemeClr>
                </a:solidFill>
              </a:rPr>
              <a:t> users, from the first day on.</a:t>
            </a:r>
            <a:endParaRPr lang="sr-Latn-RS" sz="1600" b="1" dirty="0">
              <a:solidFill>
                <a:schemeClr val="accent5">
                  <a:lumMod val="50000"/>
                </a:schemeClr>
              </a:solidFill>
            </a:endParaRPr>
          </a:p>
        </p:txBody>
      </p:sp>
      <p:sp>
        <p:nvSpPr>
          <p:cNvPr id="5" name="TextBox 4">
            <a:extLst>
              <a:ext uri="{FF2B5EF4-FFF2-40B4-BE49-F238E27FC236}">
                <a16:creationId xmlns:a16="http://schemas.microsoft.com/office/drawing/2014/main" id="{2F2B959F-0E92-51E6-10B4-C94A49152A19}"/>
              </a:ext>
            </a:extLst>
          </p:cNvPr>
          <p:cNvSpPr txBox="1"/>
          <p:nvPr/>
        </p:nvSpPr>
        <p:spPr>
          <a:xfrm>
            <a:off x="2879002" y="1041149"/>
            <a:ext cx="3784348" cy="400110"/>
          </a:xfrm>
          <a:prstGeom prst="rect">
            <a:avLst/>
          </a:prstGeom>
          <a:noFill/>
        </p:spPr>
        <p:txBody>
          <a:bodyPr wrap="square" rtlCol="0" anchor="t">
            <a:spAutoFit/>
          </a:bodyPr>
          <a:lstStyle/>
          <a:p>
            <a:pPr algn="ctr">
              <a:spcAft>
                <a:spcPts val="600"/>
              </a:spcAft>
            </a:pPr>
            <a:r>
              <a:rPr lang="en-US" sz="2000" b="1" dirty="0"/>
              <a:t>GOALS</a:t>
            </a:r>
            <a:endParaRPr lang="sr-Latn-RS" sz="2000" b="1" dirty="0"/>
          </a:p>
        </p:txBody>
      </p:sp>
      <p:sp>
        <p:nvSpPr>
          <p:cNvPr id="9" name="TextBox 8">
            <a:extLst>
              <a:ext uri="{FF2B5EF4-FFF2-40B4-BE49-F238E27FC236}">
                <a16:creationId xmlns:a16="http://schemas.microsoft.com/office/drawing/2014/main" id="{6542C78C-898D-60D3-8E3A-0A32D43ECD5D}"/>
              </a:ext>
            </a:extLst>
          </p:cNvPr>
          <p:cNvSpPr txBox="1"/>
          <p:nvPr/>
        </p:nvSpPr>
        <p:spPr>
          <a:xfrm>
            <a:off x="495300" y="2555890"/>
            <a:ext cx="8802609" cy="584775"/>
          </a:xfrm>
          <a:prstGeom prst="rect">
            <a:avLst/>
          </a:prstGeom>
          <a:noFill/>
        </p:spPr>
        <p:txBody>
          <a:bodyPr wrap="square" rtlCol="0" anchor="t">
            <a:spAutoFit/>
          </a:bodyPr>
          <a:lstStyle/>
          <a:p>
            <a:pPr algn="l">
              <a:spcAft>
                <a:spcPts val="600"/>
              </a:spcAft>
            </a:pPr>
            <a:r>
              <a:rPr lang="en-US" sz="1600" b="1" dirty="0"/>
              <a:t>2. </a:t>
            </a:r>
            <a:r>
              <a:rPr lang="en-US" sz="1600" b="1" dirty="0">
                <a:solidFill>
                  <a:schemeClr val="accent5">
                    <a:lumMod val="50000"/>
                  </a:schemeClr>
                </a:solidFill>
              </a:rPr>
              <a:t>Make RUST 🦀 feels approachable for the newcomers, and current </a:t>
            </a:r>
            <a:r>
              <a:rPr lang="en-US" sz="1600" b="1" dirty="0" err="1">
                <a:solidFill>
                  <a:schemeClr val="accent5">
                    <a:lumMod val="50000"/>
                  </a:schemeClr>
                </a:solidFill>
              </a:rPr>
              <a:t>DataFrame</a:t>
            </a:r>
            <a:r>
              <a:rPr lang="en-US" sz="1600" b="1" dirty="0">
                <a:solidFill>
                  <a:schemeClr val="accent5">
                    <a:lumMod val="50000"/>
                  </a:schemeClr>
                </a:solidFill>
              </a:rPr>
              <a:t> users of the popular Python 🐍 Libraries: Pandas, Polars and </a:t>
            </a:r>
            <a:r>
              <a:rPr lang="en-US" sz="1600" b="1" dirty="0" err="1">
                <a:solidFill>
                  <a:schemeClr val="accent5">
                    <a:lumMod val="50000"/>
                  </a:schemeClr>
                </a:solidFill>
              </a:rPr>
              <a:t>PySpark</a:t>
            </a:r>
            <a:r>
              <a:rPr lang="en-US" sz="1600" b="1" dirty="0">
                <a:solidFill>
                  <a:schemeClr val="accent5">
                    <a:lumMod val="50000"/>
                  </a:schemeClr>
                </a:solidFill>
              </a:rPr>
              <a:t>.</a:t>
            </a:r>
            <a:endParaRPr lang="sr-Latn-RS" sz="1600" b="1" dirty="0">
              <a:solidFill>
                <a:schemeClr val="accent5">
                  <a:lumMod val="50000"/>
                </a:schemeClr>
              </a:solidFill>
            </a:endParaRPr>
          </a:p>
        </p:txBody>
      </p:sp>
      <p:sp>
        <p:nvSpPr>
          <p:cNvPr id="10" name="TextBox 9">
            <a:extLst>
              <a:ext uri="{FF2B5EF4-FFF2-40B4-BE49-F238E27FC236}">
                <a16:creationId xmlns:a16="http://schemas.microsoft.com/office/drawing/2014/main" id="{6ACF9884-4733-98E6-81BE-2EB0ED5E8554}"/>
              </a:ext>
            </a:extLst>
          </p:cNvPr>
          <p:cNvSpPr txBox="1"/>
          <p:nvPr/>
        </p:nvSpPr>
        <p:spPr>
          <a:xfrm>
            <a:off x="495300" y="3350133"/>
            <a:ext cx="8802609" cy="584775"/>
          </a:xfrm>
          <a:prstGeom prst="rect">
            <a:avLst/>
          </a:prstGeom>
          <a:noFill/>
        </p:spPr>
        <p:txBody>
          <a:bodyPr wrap="square" rtlCol="0" anchor="t">
            <a:spAutoFit/>
          </a:bodyPr>
          <a:lstStyle/>
          <a:p>
            <a:pPr algn="l">
              <a:spcAft>
                <a:spcPts val="600"/>
              </a:spcAft>
            </a:pPr>
            <a:r>
              <a:rPr lang="en-US" sz="1600" b="1" dirty="0"/>
              <a:t>3.</a:t>
            </a:r>
            <a:r>
              <a:rPr lang="en-US" sz="1600" b="1" dirty="0">
                <a:solidFill>
                  <a:schemeClr val="accent5">
                    <a:lumMod val="50000"/>
                  </a:schemeClr>
                </a:solidFill>
              </a:rPr>
              <a:t> Allow users to apply their own logic for Query construction, without the need to strictly enforce function orders.</a:t>
            </a:r>
            <a:endParaRPr lang="sr-Latn-RS" sz="1600" b="1" dirty="0">
              <a:solidFill>
                <a:schemeClr val="accent5">
                  <a:lumMod val="50000"/>
                </a:schemeClr>
              </a:solidFill>
            </a:endParaRPr>
          </a:p>
        </p:txBody>
      </p:sp>
      <p:sp>
        <p:nvSpPr>
          <p:cNvPr id="3" name="TextBox 2">
            <a:extLst>
              <a:ext uri="{FF2B5EF4-FFF2-40B4-BE49-F238E27FC236}">
                <a16:creationId xmlns:a16="http://schemas.microsoft.com/office/drawing/2014/main" id="{DAB2F318-5339-AF59-DBC7-93B2D284EC8C}"/>
              </a:ext>
            </a:extLst>
          </p:cNvPr>
          <p:cNvSpPr txBox="1"/>
          <p:nvPr/>
        </p:nvSpPr>
        <p:spPr>
          <a:xfrm>
            <a:off x="495300" y="4153862"/>
            <a:ext cx="8802609" cy="338554"/>
          </a:xfrm>
          <a:prstGeom prst="rect">
            <a:avLst/>
          </a:prstGeom>
          <a:noFill/>
        </p:spPr>
        <p:txBody>
          <a:bodyPr wrap="square" rtlCol="0" anchor="t">
            <a:spAutoFit/>
          </a:bodyPr>
          <a:lstStyle/>
          <a:p>
            <a:pPr algn="l">
              <a:spcAft>
                <a:spcPts val="600"/>
              </a:spcAft>
            </a:pPr>
            <a:r>
              <a:rPr lang="en-US" sz="1600" b="1" dirty="0"/>
              <a:t>4.</a:t>
            </a:r>
            <a:r>
              <a:rPr lang="en-US" sz="1600" b="1" dirty="0">
                <a:solidFill>
                  <a:schemeClr val="accent5">
                    <a:lumMod val="50000"/>
                  </a:schemeClr>
                </a:solidFill>
              </a:rPr>
              <a:t> Create Backend capabilities for Data Engineers. </a:t>
            </a:r>
            <a:endParaRPr lang="sr-Latn-RS" sz="1600" b="1" dirty="0">
              <a:solidFill>
                <a:schemeClr val="accent5">
                  <a:lumMod val="50000"/>
                </a:schemeClr>
              </a:solidFill>
            </a:endParaRPr>
          </a:p>
        </p:txBody>
      </p:sp>
      <p:sp>
        <p:nvSpPr>
          <p:cNvPr id="8" name="TextBox 7">
            <a:extLst>
              <a:ext uri="{FF2B5EF4-FFF2-40B4-BE49-F238E27FC236}">
                <a16:creationId xmlns:a16="http://schemas.microsoft.com/office/drawing/2014/main" id="{EF592B6C-03E8-F005-FD46-E4AF2B146A4A}"/>
              </a:ext>
            </a:extLst>
          </p:cNvPr>
          <p:cNvSpPr txBox="1"/>
          <p:nvPr/>
        </p:nvSpPr>
        <p:spPr>
          <a:xfrm>
            <a:off x="495300" y="4784464"/>
            <a:ext cx="8802609" cy="338554"/>
          </a:xfrm>
          <a:prstGeom prst="rect">
            <a:avLst/>
          </a:prstGeom>
          <a:noFill/>
        </p:spPr>
        <p:txBody>
          <a:bodyPr wrap="square" rtlCol="0" anchor="t">
            <a:spAutoFit/>
          </a:bodyPr>
          <a:lstStyle/>
          <a:p>
            <a:pPr algn="l">
              <a:spcAft>
                <a:spcPts val="600"/>
              </a:spcAft>
            </a:pPr>
            <a:r>
              <a:rPr lang="en-US" sz="1600" b="1" dirty="0"/>
              <a:t>5.</a:t>
            </a:r>
            <a:r>
              <a:rPr lang="en-US" sz="1600" b="1" dirty="0">
                <a:solidFill>
                  <a:schemeClr val="accent5">
                    <a:lumMod val="50000"/>
                  </a:schemeClr>
                </a:solidFill>
              </a:rPr>
              <a:t> Create Reporting Capabilities.</a:t>
            </a:r>
            <a:endParaRPr lang="sr-Latn-RS" sz="1600" b="1" dirty="0">
              <a:solidFill>
                <a:schemeClr val="accent5">
                  <a:lumMod val="50000"/>
                </a:schemeClr>
              </a:solidFill>
            </a:endParaRPr>
          </a:p>
        </p:txBody>
      </p:sp>
    </p:spTree>
    <p:extLst>
      <p:ext uri="{BB962C8B-B14F-4D97-AF65-F5344CB8AC3E}">
        <p14:creationId xmlns:p14="http://schemas.microsoft.com/office/powerpoint/2010/main" val="176994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3"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02F54-8D4E-2FDF-0CEA-966C8A8B63D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C6B6B8D-9A19-7A08-BF24-7B9D9CC750AD}"/>
              </a:ext>
            </a:extLst>
          </p:cNvPr>
          <p:cNvSpPr>
            <a:spLocks noGrp="1"/>
          </p:cNvSpPr>
          <p:nvPr>
            <p:ph type="body" sz="quarter" idx="10"/>
          </p:nvPr>
        </p:nvSpPr>
        <p:spPr/>
        <p:txBody>
          <a:bodyPr/>
          <a:lstStyle/>
          <a:p>
            <a:pPr algn="ctr"/>
            <a:r>
              <a:rPr lang="en-US" sz="2600" b="1" dirty="0" err="1">
                <a:solidFill>
                  <a:schemeClr val="bg1"/>
                </a:solidFill>
              </a:rPr>
              <a:t>DataFusion</a:t>
            </a:r>
            <a:endParaRPr lang="en-US" sz="2600" b="1" dirty="0">
              <a:solidFill>
                <a:schemeClr val="bg1"/>
              </a:solidFill>
            </a:endParaRPr>
          </a:p>
        </p:txBody>
      </p:sp>
    </p:spTree>
    <p:extLst>
      <p:ext uri="{BB962C8B-B14F-4D97-AF65-F5344CB8AC3E}">
        <p14:creationId xmlns:p14="http://schemas.microsoft.com/office/powerpoint/2010/main" val="960500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6DF3F-A5B0-A33A-3FF9-1FAB7C482864}"/>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F33476E7-6DF3-3FCB-6612-6BFEE2C598C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D6ED30BE-47F6-2A2B-8DDE-09220706C046}"/>
              </a:ext>
            </a:extLst>
          </p:cNvPr>
          <p:cNvSpPr>
            <a:spLocks noGrp="1"/>
          </p:cNvSpPr>
          <p:nvPr>
            <p:ph type="title"/>
          </p:nvPr>
        </p:nvSpPr>
        <p:spPr/>
        <p:txBody>
          <a:bodyPr/>
          <a:lstStyle/>
          <a:p>
            <a:r>
              <a:rPr lang="en-US" dirty="0"/>
              <a:t>Data Fusion</a:t>
            </a:r>
          </a:p>
        </p:txBody>
      </p:sp>
      <p:pic>
        <p:nvPicPr>
          <p:cNvPr id="2" name="Picture 1" descr="A cartoon lizard on a branch&#10;&#10;Description automatically generated">
            <a:extLst>
              <a:ext uri="{FF2B5EF4-FFF2-40B4-BE49-F238E27FC236}">
                <a16:creationId xmlns:a16="http://schemas.microsoft.com/office/drawing/2014/main" id="{142644FF-FB74-08AB-05A7-75C662E9F9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6889" y="45165"/>
            <a:ext cx="672571" cy="672571"/>
          </a:xfrm>
          <a:prstGeom prst="rect">
            <a:avLst/>
          </a:prstGeom>
        </p:spPr>
      </p:pic>
      <p:sp>
        <p:nvSpPr>
          <p:cNvPr id="6" name="Rectangle: Rounded Corners 5">
            <a:extLst>
              <a:ext uri="{FF2B5EF4-FFF2-40B4-BE49-F238E27FC236}">
                <a16:creationId xmlns:a16="http://schemas.microsoft.com/office/drawing/2014/main" id="{C5C6187A-6BD6-C791-69BE-52DE0DC2D742}"/>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4" name="Group 3">
            <a:extLst>
              <a:ext uri="{FF2B5EF4-FFF2-40B4-BE49-F238E27FC236}">
                <a16:creationId xmlns:a16="http://schemas.microsoft.com/office/drawing/2014/main" id="{C24036D5-2941-4280-03C9-9D8D22C6A007}"/>
              </a:ext>
            </a:extLst>
          </p:cNvPr>
          <p:cNvGrpSpPr/>
          <p:nvPr/>
        </p:nvGrpSpPr>
        <p:grpSpPr>
          <a:xfrm>
            <a:off x="495300" y="1219529"/>
            <a:ext cx="5743292" cy="2477237"/>
            <a:chOff x="495300" y="1219529"/>
            <a:chExt cx="5743292" cy="2477237"/>
          </a:xfrm>
        </p:grpSpPr>
        <p:pic>
          <p:nvPicPr>
            <p:cNvPr id="5" name="Picture 4">
              <a:extLst>
                <a:ext uri="{FF2B5EF4-FFF2-40B4-BE49-F238E27FC236}">
                  <a16:creationId xmlns:a16="http://schemas.microsoft.com/office/drawing/2014/main" id="{D3A48658-DB2D-C299-9185-E96AD13B91E7}"/>
                </a:ext>
              </a:extLst>
            </p:cNvPr>
            <p:cNvPicPr>
              <a:picLocks noChangeAspect="1"/>
            </p:cNvPicPr>
            <p:nvPr/>
          </p:nvPicPr>
          <p:blipFill>
            <a:blip r:embed="rId4"/>
            <a:stretch>
              <a:fillRect/>
            </a:stretch>
          </p:blipFill>
          <p:spPr>
            <a:xfrm>
              <a:off x="495300" y="1219529"/>
              <a:ext cx="5743292" cy="1484613"/>
            </a:xfrm>
            <a:prstGeom prst="rect">
              <a:avLst/>
            </a:prstGeom>
          </p:spPr>
        </p:pic>
        <p:sp>
          <p:nvSpPr>
            <p:cNvPr id="9" name="TextBox 8">
              <a:extLst>
                <a:ext uri="{FF2B5EF4-FFF2-40B4-BE49-F238E27FC236}">
                  <a16:creationId xmlns:a16="http://schemas.microsoft.com/office/drawing/2014/main" id="{2B1E00BA-0504-C920-C024-DC2A5ED7C719}"/>
                </a:ext>
              </a:extLst>
            </p:cNvPr>
            <p:cNvSpPr txBox="1"/>
            <p:nvPr/>
          </p:nvSpPr>
          <p:spPr>
            <a:xfrm>
              <a:off x="597530" y="3059668"/>
              <a:ext cx="1901227" cy="369332"/>
            </a:xfrm>
            <a:prstGeom prst="rect">
              <a:avLst/>
            </a:prstGeom>
            <a:noFill/>
          </p:spPr>
          <p:txBody>
            <a:bodyPr wrap="square" rtlCol="0" anchor="t">
              <a:spAutoFit/>
            </a:bodyPr>
            <a:lstStyle/>
            <a:p>
              <a:pPr algn="l">
                <a:spcAft>
                  <a:spcPts val="600"/>
                </a:spcAft>
              </a:pPr>
              <a:r>
                <a:rPr lang="en-US" b="1" dirty="0"/>
                <a:t>SQL Reference</a:t>
              </a:r>
              <a:endParaRPr lang="sr-Latn-RS" b="1" dirty="0"/>
            </a:p>
          </p:txBody>
        </p:sp>
        <p:sp>
          <p:nvSpPr>
            <p:cNvPr id="10" name="TextBox 9">
              <a:extLst>
                <a:ext uri="{FF2B5EF4-FFF2-40B4-BE49-F238E27FC236}">
                  <a16:creationId xmlns:a16="http://schemas.microsoft.com/office/drawing/2014/main" id="{82D880A7-60DC-5BE1-0260-1DA4FF730CCB}"/>
                </a:ext>
              </a:extLst>
            </p:cNvPr>
            <p:cNvSpPr txBox="1"/>
            <p:nvPr/>
          </p:nvSpPr>
          <p:spPr>
            <a:xfrm>
              <a:off x="597530" y="3429000"/>
              <a:ext cx="5069941" cy="267766"/>
            </a:xfrm>
            <a:prstGeom prst="rect">
              <a:avLst/>
            </a:prstGeom>
            <a:noFill/>
          </p:spPr>
          <p:txBody>
            <a:bodyPr wrap="square" rtlCol="0" anchor="t">
              <a:spAutoFit/>
            </a:bodyPr>
            <a:lstStyle/>
            <a:p>
              <a:pPr algn="l">
                <a:spcAft>
                  <a:spcPts val="600"/>
                </a:spcAft>
              </a:pPr>
              <a:r>
                <a:rPr lang="sr-Latn-RS" sz="1140" b="1" i="1" dirty="0">
                  <a:solidFill>
                    <a:schemeClr val="accent5">
                      <a:lumMod val="50000"/>
                    </a:schemeClr>
                  </a:solidFill>
                </a:rPr>
                <a:t>https://datafusion.apache.org/user-guide/sql/index.html</a:t>
              </a:r>
            </a:p>
          </p:txBody>
        </p:sp>
      </p:grpSp>
      <p:grpSp>
        <p:nvGrpSpPr>
          <p:cNvPr id="8" name="Group 7">
            <a:extLst>
              <a:ext uri="{FF2B5EF4-FFF2-40B4-BE49-F238E27FC236}">
                <a16:creationId xmlns:a16="http://schemas.microsoft.com/office/drawing/2014/main" id="{5E0F493C-B1DA-6784-E0CA-396B16FE503E}"/>
              </a:ext>
            </a:extLst>
          </p:cNvPr>
          <p:cNvGrpSpPr/>
          <p:nvPr/>
        </p:nvGrpSpPr>
        <p:grpSpPr>
          <a:xfrm>
            <a:off x="223698" y="1793306"/>
            <a:ext cx="9187001" cy="4083175"/>
            <a:chOff x="223698" y="1793306"/>
            <a:chExt cx="9187001" cy="4083175"/>
          </a:xfrm>
        </p:grpSpPr>
        <p:sp>
          <p:nvSpPr>
            <p:cNvPr id="21" name="TextBox 20">
              <a:extLst>
                <a:ext uri="{FF2B5EF4-FFF2-40B4-BE49-F238E27FC236}">
                  <a16:creationId xmlns:a16="http://schemas.microsoft.com/office/drawing/2014/main" id="{9B81E8E7-E28D-8C3B-F794-24D094F61781}"/>
                </a:ext>
              </a:extLst>
            </p:cNvPr>
            <p:cNvSpPr txBox="1"/>
            <p:nvPr/>
          </p:nvSpPr>
          <p:spPr>
            <a:xfrm>
              <a:off x="7564544" y="4122155"/>
              <a:ext cx="1846155" cy="1754326"/>
            </a:xfrm>
            <a:prstGeom prst="rect">
              <a:avLst/>
            </a:prstGeom>
            <a:noFill/>
          </p:spPr>
          <p:txBody>
            <a:bodyPr wrap="square">
              <a:spAutoFit/>
            </a:bodyPr>
            <a:lstStyle/>
            <a:p>
              <a:r>
                <a:rPr lang="en-US" sz="1000" b="1" dirty="0"/>
                <a:t>Scalar Functions</a:t>
              </a:r>
            </a:p>
            <a:p>
              <a:r>
                <a:rPr lang="en-US" sz="900" dirty="0"/>
                <a:t>Math Functions</a:t>
              </a:r>
            </a:p>
            <a:p>
              <a:r>
                <a:rPr lang="en-US" sz="900" dirty="0"/>
                <a:t>Conditional Functions</a:t>
              </a:r>
            </a:p>
            <a:p>
              <a:r>
                <a:rPr lang="en-US" sz="900" dirty="0"/>
                <a:t>String Functions</a:t>
              </a:r>
            </a:p>
            <a:p>
              <a:r>
                <a:rPr lang="en-US" sz="900" dirty="0"/>
                <a:t>Binary String Functions</a:t>
              </a:r>
            </a:p>
            <a:p>
              <a:r>
                <a:rPr lang="en-US" sz="900" dirty="0"/>
                <a:t>Regular Expression Functions</a:t>
              </a:r>
            </a:p>
            <a:p>
              <a:r>
                <a:rPr lang="en-US" sz="900" dirty="0"/>
                <a:t>Time and Date Functions</a:t>
              </a:r>
            </a:p>
            <a:p>
              <a:r>
                <a:rPr lang="en-US" sz="900" dirty="0"/>
                <a:t>Array Functions</a:t>
              </a:r>
            </a:p>
            <a:p>
              <a:r>
                <a:rPr lang="en-US" sz="900" dirty="0"/>
                <a:t>Struct Functions</a:t>
              </a:r>
            </a:p>
            <a:p>
              <a:r>
                <a:rPr lang="en-US" sz="900" dirty="0"/>
                <a:t>Map Functions</a:t>
              </a:r>
            </a:p>
            <a:p>
              <a:r>
                <a:rPr lang="en-US" sz="900" dirty="0"/>
                <a:t>Hashing Functions</a:t>
              </a:r>
            </a:p>
            <a:p>
              <a:r>
                <a:rPr lang="en-US" sz="900" dirty="0"/>
                <a:t>Other Functions</a:t>
              </a:r>
              <a:endParaRPr lang="sr-Latn-RS" sz="900" dirty="0"/>
            </a:p>
          </p:txBody>
        </p:sp>
        <p:sp>
          <p:nvSpPr>
            <p:cNvPr id="22" name="TextBox 21">
              <a:extLst>
                <a:ext uri="{FF2B5EF4-FFF2-40B4-BE49-F238E27FC236}">
                  <a16:creationId xmlns:a16="http://schemas.microsoft.com/office/drawing/2014/main" id="{ED47BF76-7031-FE89-9ABE-119CB5FA3BDB}"/>
                </a:ext>
              </a:extLst>
            </p:cNvPr>
            <p:cNvSpPr txBox="1"/>
            <p:nvPr/>
          </p:nvSpPr>
          <p:spPr>
            <a:xfrm>
              <a:off x="2076739" y="4122155"/>
              <a:ext cx="1846154" cy="1754326"/>
            </a:xfrm>
            <a:prstGeom prst="rect">
              <a:avLst/>
            </a:prstGeom>
            <a:noFill/>
          </p:spPr>
          <p:txBody>
            <a:bodyPr wrap="square" rtlCol="0" anchor="t">
              <a:spAutoFit/>
            </a:bodyPr>
            <a:lstStyle/>
            <a:p>
              <a:r>
                <a:rPr lang="en-US" sz="1000" b="1" dirty="0"/>
                <a:t>SELECT syntax</a:t>
              </a:r>
            </a:p>
            <a:p>
              <a:r>
                <a:rPr lang="en-US" sz="900" dirty="0"/>
                <a:t>WITH clause</a:t>
              </a:r>
            </a:p>
            <a:p>
              <a:r>
                <a:rPr lang="en-US" sz="900" dirty="0"/>
                <a:t>SELECT clause</a:t>
              </a:r>
            </a:p>
            <a:p>
              <a:r>
                <a:rPr lang="en-US" sz="900" dirty="0"/>
                <a:t>FROM clause</a:t>
              </a:r>
            </a:p>
            <a:p>
              <a:r>
                <a:rPr lang="en-US" sz="900" dirty="0"/>
                <a:t>WHERE clause</a:t>
              </a:r>
            </a:p>
            <a:p>
              <a:r>
                <a:rPr lang="en-US" sz="900" dirty="0"/>
                <a:t>JOIN clause</a:t>
              </a:r>
            </a:p>
            <a:p>
              <a:r>
                <a:rPr lang="en-US" sz="900" dirty="0"/>
                <a:t>GROUP BY clause</a:t>
              </a:r>
            </a:p>
            <a:p>
              <a:r>
                <a:rPr lang="en-US" sz="900" dirty="0"/>
                <a:t>HAVING clause</a:t>
              </a:r>
            </a:p>
            <a:p>
              <a:r>
                <a:rPr lang="en-US" sz="900" dirty="0"/>
                <a:t>UNION clause</a:t>
              </a:r>
            </a:p>
            <a:p>
              <a:r>
                <a:rPr lang="en-US" sz="900" dirty="0"/>
                <a:t>ORDER BY clause</a:t>
              </a:r>
            </a:p>
            <a:p>
              <a:r>
                <a:rPr lang="en-US" sz="900" dirty="0"/>
                <a:t>LIMIT clause</a:t>
              </a:r>
            </a:p>
            <a:p>
              <a:r>
                <a:rPr lang="en-US" sz="900" dirty="0"/>
                <a:t>EXCLUDE and EXCEPT clause</a:t>
              </a:r>
            </a:p>
          </p:txBody>
        </p:sp>
        <p:sp>
          <p:nvSpPr>
            <p:cNvPr id="24" name="TextBox 23">
              <a:extLst>
                <a:ext uri="{FF2B5EF4-FFF2-40B4-BE49-F238E27FC236}">
                  <a16:creationId xmlns:a16="http://schemas.microsoft.com/office/drawing/2014/main" id="{6C0059B7-B6D8-FB07-F41E-DA3A38FFE1B8}"/>
                </a:ext>
              </a:extLst>
            </p:cNvPr>
            <p:cNvSpPr txBox="1"/>
            <p:nvPr/>
          </p:nvSpPr>
          <p:spPr>
            <a:xfrm>
              <a:off x="223698" y="4096437"/>
              <a:ext cx="1487408" cy="1215717"/>
            </a:xfrm>
            <a:prstGeom prst="rect">
              <a:avLst/>
            </a:prstGeom>
            <a:noFill/>
          </p:spPr>
          <p:txBody>
            <a:bodyPr wrap="square" rtlCol="0" anchor="t">
              <a:spAutoFit/>
            </a:bodyPr>
            <a:lstStyle/>
            <a:p>
              <a:r>
                <a:rPr lang="en-US" sz="1000" b="1" dirty="0"/>
                <a:t>Data Types</a:t>
              </a:r>
            </a:p>
            <a:p>
              <a:r>
                <a:rPr lang="en-US" sz="900" dirty="0"/>
                <a:t>Character Types</a:t>
              </a:r>
            </a:p>
            <a:p>
              <a:r>
                <a:rPr lang="en-US" sz="900" dirty="0"/>
                <a:t>Numeric Types</a:t>
              </a:r>
            </a:p>
            <a:p>
              <a:r>
                <a:rPr lang="en-US" sz="900" dirty="0"/>
                <a:t>Date/Time Types</a:t>
              </a:r>
            </a:p>
            <a:p>
              <a:r>
                <a:rPr lang="en-US" sz="900" dirty="0"/>
                <a:t>Boolean Types</a:t>
              </a:r>
            </a:p>
            <a:p>
              <a:r>
                <a:rPr lang="en-US" sz="900" dirty="0"/>
                <a:t>Binary Types</a:t>
              </a:r>
            </a:p>
            <a:p>
              <a:r>
                <a:rPr lang="en-US" sz="900" dirty="0"/>
                <a:t>Unsupported SQL Types</a:t>
              </a:r>
            </a:p>
            <a:p>
              <a:r>
                <a:rPr lang="en-US" sz="900" dirty="0"/>
                <a:t>Supported Arrow Types</a:t>
              </a:r>
            </a:p>
          </p:txBody>
        </p:sp>
        <p:sp>
          <p:nvSpPr>
            <p:cNvPr id="25" name="TextBox 24">
              <a:extLst>
                <a:ext uri="{FF2B5EF4-FFF2-40B4-BE49-F238E27FC236}">
                  <a16:creationId xmlns:a16="http://schemas.microsoft.com/office/drawing/2014/main" id="{CD7D950F-D2E1-6F47-EA55-9AE76977E64C}"/>
                </a:ext>
              </a:extLst>
            </p:cNvPr>
            <p:cNvSpPr txBox="1"/>
            <p:nvPr/>
          </p:nvSpPr>
          <p:spPr>
            <a:xfrm>
              <a:off x="4288527" y="4125030"/>
              <a:ext cx="1643581" cy="1077218"/>
            </a:xfrm>
            <a:prstGeom prst="rect">
              <a:avLst/>
            </a:prstGeom>
            <a:noFill/>
          </p:spPr>
          <p:txBody>
            <a:bodyPr wrap="square" rtlCol="0" anchor="t">
              <a:spAutoFit/>
            </a:bodyPr>
            <a:lstStyle/>
            <a:p>
              <a:r>
                <a:rPr lang="en-US" sz="1000" b="1" dirty="0"/>
                <a:t>Subqueries</a:t>
              </a:r>
            </a:p>
            <a:p>
              <a:r>
                <a:rPr lang="en-US" sz="900" dirty="0"/>
                <a:t>Subquery operators</a:t>
              </a:r>
            </a:p>
            <a:p>
              <a:r>
                <a:rPr lang="en-US" sz="900" dirty="0"/>
                <a:t>SELECT clause subqueries</a:t>
              </a:r>
            </a:p>
            <a:p>
              <a:r>
                <a:rPr lang="en-US" sz="900" dirty="0"/>
                <a:t>FROM clause subqueries</a:t>
              </a:r>
            </a:p>
            <a:p>
              <a:r>
                <a:rPr lang="en-US" sz="900" dirty="0"/>
                <a:t>WHERE clause subqueries</a:t>
              </a:r>
            </a:p>
            <a:p>
              <a:r>
                <a:rPr lang="en-US" sz="900" dirty="0"/>
                <a:t>HAVING clause subqueries</a:t>
              </a:r>
            </a:p>
            <a:p>
              <a:r>
                <a:rPr lang="en-US" sz="900" dirty="0"/>
                <a:t>Subquery categories</a:t>
              </a:r>
            </a:p>
          </p:txBody>
        </p:sp>
        <p:sp>
          <p:nvSpPr>
            <p:cNvPr id="26" name="TextBox 25">
              <a:extLst>
                <a:ext uri="{FF2B5EF4-FFF2-40B4-BE49-F238E27FC236}">
                  <a16:creationId xmlns:a16="http://schemas.microsoft.com/office/drawing/2014/main" id="{BCF30819-008E-9C23-7CF9-471F0D77DC91}"/>
                </a:ext>
              </a:extLst>
            </p:cNvPr>
            <p:cNvSpPr txBox="1"/>
            <p:nvPr/>
          </p:nvSpPr>
          <p:spPr>
            <a:xfrm>
              <a:off x="7564545" y="1793306"/>
              <a:ext cx="1401216" cy="938719"/>
            </a:xfrm>
            <a:prstGeom prst="rect">
              <a:avLst/>
            </a:prstGeom>
            <a:noFill/>
          </p:spPr>
          <p:txBody>
            <a:bodyPr wrap="square" rtlCol="0" anchor="t">
              <a:spAutoFit/>
            </a:bodyPr>
            <a:lstStyle/>
            <a:p>
              <a:r>
                <a:rPr lang="en-US" sz="1000" b="1" dirty="0"/>
                <a:t>Operators</a:t>
              </a:r>
            </a:p>
            <a:p>
              <a:r>
                <a:rPr lang="en-US" sz="900" dirty="0"/>
                <a:t>Numerical Operators</a:t>
              </a:r>
            </a:p>
            <a:p>
              <a:r>
                <a:rPr lang="en-US" sz="900" dirty="0"/>
                <a:t>Comparison Operators</a:t>
              </a:r>
            </a:p>
            <a:p>
              <a:r>
                <a:rPr lang="en-US" sz="900" dirty="0"/>
                <a:t>Logical Operators</a:t>
              </a:r>
            </a:p>
            <a:p>
              <a:r>
                <a:rPr lang="en-US" sz="900" dirty="0"/>
                <a:t>Bitwise Operators</a:t>
              </a:r>
            </a:p>
            <a:p>
              <a:r>
                <a:rPr lang="en-US" sz="900" dirty="0"/>
                <a:t>Other Operators</a:t>
              </a:r>
            </a:p>
          </p:txBody>
        </p:sp>
        <p:sp>
          <p:nvSpPr>
            <p:cNvPr id="27" name="TextBox 26">
              <a:extLst>
                <a:ext uri="{FF2B5EF4-FFF2-40B4-BE49-F238E27FC236}">
                  <a16:creationId xmlns:a16="http://schemas.microsoft.com/office/drawing/2014/main" id="{6D42FE27-204F-25C8-BC0A-FE8F3E08124E}"/>
                </a:ext>
              </a:extLst>
            </p:cNvPr>
            <p:cNvSpPr txBox="1"/>
            <p:nvPr/>
          </p:nvSpPr>
          <p:spPr>
            <a:xfrm>
              <a:off x="7564544" y="3089357"/>
              <a:ext cx="1490525" cy="661720"/>
            </a:xfrm>
            <a:prstGeom prst="rect">
              <a:avLst/>
            </a:prstGeom>
            <a:noFill/>
          </p:spPr>
          <p:txBody>
            <a:bodyPr wrap="square" rtlCol="0" anchor="t">
              <a:spAutoFit/>
            </a:bodyPr>
            <a:lstStyle/>
            <a:p>
              <a:r>
                <a:rPr lang="en-US" sz="1000" b="1" dirty="0"/>
                <a:t>Aggregate Functions</a:t>
              </a:r>
            </a:p>
            <a:p>
              <a:r>
                <a:rPr lang="en-US" sz="900" dirty="0"/>
                <a:t>General Functions</a:t>
              </a:r>
            </a:p>
            <a:p>
              <a:r>
                <a:rPr lang="en-US" sz="900" dirty="0"/>
                <a:t>Statistical Functions</a:t>
              </a:r>
            </a:p>
            <a:p>
              <a:r>
                <a:rPr lang="en-US" sz="900" dirty="0"/>
                <a:t>Approximate Functions</a:t>
              </a:r>
            </a:p>
          </p:txBody>
        </p:sp>
        <p:sp>
          <p:nvSpPr>
            <p:cNvPr id="28" name="TextBox 27">
              <a:extLst>
                <a:ext uri="{FF2B5EF4-FFF2-40B4-BE49-F238E27FC236}">
                  <a16:creationId xmlns:a16="http://schemas.microsoft.com/office/drawing/2014/main" id="{691BE3DB-E009-F85A-2FB2-1F669571789C}"/>
                </a:ext>
              </a:extLst>
            </p:cNvPr>
            <p:cNvSpPr txBox="1"/>
            <p:nvPr/>
          </p:nvSpPr>
          <p:spPr>
            <a:xfrm>
              <a:off x="6011880" y="3076863"/>
              <a:ext cx="1395365" cy="800219"/>
            </a:xfrm>
            <a:prstGeom prst="rect">
              <a:avLst/>
            </a:prstGeom>
            <a:noFill/>
          </p:spPr>
          <p:txBody>
            <a:bodyPr wrap="square" rtlCol="0" anchor="t">
              <a:spAutoFit/>
            </a:bodyPr>
            <a:lstStyle/>
            <a:p>
              <a:r>
                <a:rPr lang="en-US" sz="1000" b="1" dirty="0"/>
                <a:t>Window Functions</a:t>
              </a:r>
            </a:p>
            <a:p>
              <a:r>
                <a:rPr lang="en-US" sz="900" dirty="0"/>
                <a:t>Syntax</a:t>
              </a:r>
            </a:p>
            <a:p>
              <a:r>
                <a:rPr lang="en-US" sz="900" dirty="0"/>
                <a:t>Aggregate functions</a:t>
              </a:r>
            </a:p>
            <a:p>
              <a:r>
                <a:rPr lang="en-US" sz="900" dirty="0"/>
                <a:t>Ranking Functions</a:t>
              </a:r>
            </a:p>
            <a:p>
              <a:r>
                <a:rPr lang="en-US" sz="900" dirty="0"/>
                <a:t>Analytical Functions</a:t>
              </a:r>
            </a:p>
          </p:txBody>
        </p:sp>
      </p:grpSp>
    </p:spTree>
    <p:extLst>
      <p:ext uri="{BB962C8B-B14F-4D97-AF65-F5344CB8AC3E}">
        <p14:creationId xmlns:p14="http://schemas.microsoft.com/office/powerpoint/2010/main" val="398865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3F74B-B5BE-9B05-4943-BAD804001BA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BF61D0E-BE75-8DCD-9D01-E41B95AE0CFC}"/>
              </a:ext>
            </a:extLst>
          </p:cNvPr>
          <p:cNvSpPr>
            <a:spLocks noGrp="1"/>
          </p:cNvSpPr>
          <p:nvPr>
            <p:ph type="body" sz="quarter" idx="10"/>
          </p:nvPr>
        </p:nvSpPr>
        <p:spPr/>
        <p:txBody>
          <a:bodyPr/>
          <a:lstStyle/>
          <a:p>
            <a:pPr algn="ctr"/>
            <a:r>
              <a:rPr lang="en-US" sz="2600" b="1" dirty="0">
                <a:solidFill>
                  <a:schemeClr val="bg1"/>
                </a:solidFill>
              </a:rPr>
              <a:t>Meet Elusion</a:t>
            </a:r>
          </a:p>
        </p:txBody>
      </p:sp>
    </p:spTree>
    <p:extLst>
      <p:ext uri="{BB962C8B-B14F-4D97-AF65-F5344CB8AC3E}">
        <p14:creationId xmlns:p14="http://schemas.microsoft.com/office/powerpoint/2010/main" val="3461320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6A894-7C1A-3E45-3578-9A2C778D1AD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B8CB491-B148-0BD7-F87E-A0F59F1A92EA}"/>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1832AB3F-63E9-904F-EE23-F300FE3DD54D}"/>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4CED483D-8BB2-AE73-8857-55A4B46453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63271"/>
            <a:ext cx="672571" cy="672571"/>
          </a:xfrm>
          <a:prstGeom prst="rect">
            <a:avLst/>
          </a:prstGeom>
        </p:spPr>
      </p:pic>
      <p:sp>
        <p:nvSpPr>
          <p:cNvPr id="6" name="Rectangle: Rounded Corners 5">
            <a:extLst>
              <a:ext uri="{FF2B5EF4-FFF2-40B4-BE49-F238E27FC236}">
                <a16:creationId xmlns:a16="http://schemas.microsoft.com/office/drawing/2014/main" id="{CA7D176B-C3B0-8EDF-E9C4-0DF56E06DFA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TextBox 7">
            <a:extLst>
              <a:ext uri="{FF2B5EF4-FFF2-40B4-BE49-F238E27FC236}">
                <a16:creationId xmlns:a16="http://schemas.microsoft.com/office/drawing/2014/main" id="{069B662E-ACE3-2C62-FE1D-3655A4E23AD6}"/>
              </a:ext>
            </a:extLst>
          </p:cNvPr>
          <p:cNvSpPr txBox="1"/>
          <p:nvPr/>
        </p:nvSpPr>
        <p:spPr>
          <a:xfrm>
            <a:off x="583950" y="1113964"/>
            <a:ext cx="7645649" cy="450892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b="1" dirty="0">
                <a:latin typeface="Arial"/>
              </a:rPr>
              <a:t>How Elusion got it’s name?</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b="1" dirty="0">
                <a:solidFill>
                  <a:srgbClr val="00A3AE">
                    <a:lumMod val="50000"/>
                  </a:srgbClr>
                </a:solidFill>
                <a:latin typeface="Arial"/>
              </a:rPr>
              <a:t>Name Elusion comes from the mix of words Excel and </a:t>
            </a:r>
            <a:r>
              <a:rPr lang="en-US" b="1" dirty="0" err="1">
                <a:solidFill>
                  <a:srgbClr val="00A3AE">
                    <a:lumMod val="50000"/>
                  </a:srgbClr>
                </a:solidFill>
                <a:latin typeface="Arial"/>
              </a:rPr>
              <a:t>DataFusion</a:t>
            </a:r>
            <a:r>
              <a:rPr lang="en-US" b="1" dirty="0">
                <a:solidFill>
                  <a:srgbClr val="00A3AE">
                    <a:lumMod val="50000"/>
                  </a:srgbClr>
                </a:solidFill>
                <a:latin typeface="Arial"/>
              </a:rPr>
              <a:t>. I took ‘E’ and ‘l’ from Excel, and ‘</a:t>
            </a:r>
            <a:r>
              <a:rPr lang="en-US" b="1" dirty="0" err="1">
                <a:solidFill>
                  <a:srgbClr val="00A3AE">
                    <a:lumMod val="50000"/>
                  </a:srgbClr>
                </a:solidFill>
                <a:latin typeface="Arial"/>
              </a:rPr>
              <a:t>usion</a:t>
            </a:r>
            <a:r>
              <a:rPr lang="en-US" b="1" dirty="0">
                <a:solidFill>
                  <a:srgbClr val="00A3AE">
                    <a:lumMod val="50000"/>
                  </a:srgbClr>
                </a:solidFill>
                <a:latin typeface="Arial"/>
              </a:rPr>
              <a:t>’ from </a:t>
            </a:r>
            <a:r>
              <a:rPr lang="en-US" b="1" dirty="0" err="1">
                <a:solidFill>
                  <a:srgbClr val="00A3AE">
                    <a:lumMod val="50000"/>
                  </a:srgbClr>
                </a:solidFill>
                <a:latin typeface="Arial"/>
              </a:rPr>
              <a:t>DataFusion</a:t>
            </a:r>
            <a:r>
              <a:rPr lang="en-US" b="1" dirty="0">
                <a:solidFill>
                  <a:srgbClr val="00A3AE">
                    <a:lumMod val="50000"/>
                  </a:srgbClr>
                </a:solidFill>
                <a:latin typeface="Arial"/>
              </a:rPr>
              <a:t>.</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b="1" i="0" u="none" strike="noStrike" kern="1200" cap="none" spc="0" normalizeH="0" baseline="0" noProof="0" dirty="0">
              <a:ln>
                <a:noFill/>
              </a:ln>
              <a:solidFill>
                <a:srgbClr val="00A3AE">
                  <a:lumMod val="50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b="1" dirty="0">
                <a:latin typeface="Arial"/>
              </a:rPr>
              <a:t>Why Excel? </a:t>
            </a:r>
            <a:r>
              <a:rPr lang="en-US" b="1" dirty="0">
                <a:solidFill>
                  <a:srgbClr val="00A3AE">
                    <a:lumMod val="50000"/>
                  </a:srgbClr>
                </a:solidFill>
                <a:latin typeface="Arial"/>
              </a:rPr>
              <a:t>🤔</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00A3AE">
                    <a:lumMod val="50000"/>
                  </a:srgbClr>
                </a:solidFill>
                <a:effectLst/>
                <a:uLnTx/>
                <a:uFillTx/>
                <a:latin typeface="Arial"/>
                <a:ea typeface="+mn-ea"/>
                <a:cs typeface="+mn-cs"/>
              </a:rPr>
              <a:t>Year ago, I </a:t>
            </a:r>
            <a:r>
              <a:rPr lang="en-US" b="1" dirty="0">
                <a:solidFill>
                  <a:srgbClr val="00A3AE">
                    <a:lumMod val="50000"/>
                  </a:srgbClr>
                </a:solidFill>
                <a:latin typeface="Arial"/>
              </a:rPr>
              <a:t>started a new project in Rust, with idea to create something like Excel, that would run SQL queries on some sort of worksheet/tabular sheet/matrix table... </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b="1" dirty="0">
                <a:solidFill>
                  <a:srgbClr val="00A3AE">
                    <a:lumMod val="50000"/>
                  </a:srgbClr>
                </a:solidFill>
                <a:latin typeface="Arial"/>
              </a:rPr>
              <a:t>As that project required substantial knowledge and time to build an UI, I realized that I don’t have that much time to invest in it.</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b="1" i="0" u="none" strike="noStrike" kern="1200" cap="none" spc="0" normalizeH="0" baseline="0" noProof="0" dirty="0">
              <a:ln>
                <a:noFill/>
              </a:ln>
              <a:solidFill>
                <a:srgbClr val="00A3AE">
                  <a:lumMod val="50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b="1" dirty="0">
                <a:solidFill>
                  <a:srgbClr val="00A3AE">
                    <a:lumMod val="50000"/>
                  </a:srgbClr>
                </a:solidFill>
                <a:latin typeface="Arial"/>
              </a:rPr>
              <a:t>When I got the idea for creating </a:t>
            </a:r>
            <a:r>
              <a:rPr lang="en-US" b="1" dirty="0" err="1">
                <a:solidFill>
                  <a:srgbClr val="00A3AE">
                    <a:lumMod val="50000"/>
                  </a:srgbClr>
                </a:solidFill>
                <a:latin typeface="Arial"/>
              </a:rPr>
              <a:t>DataFrame</a:t>
            </a:r>
            <a:r>
              <a:rPr lang="en-US" b="1" dirty="0">
                <a:solidFill>
                  <a:srgbClr val="00A3AE">
                    <a:lumMod val="50000"/>
                  </a:srgbClr>
                </a:solidFill>
                <a:latin typeface="Arial"/>
              </a:rPr>
              <a:t> API on top of </a:t>
            </a:r>
            <a:r>
              <a:rPr lang="en-US" b="1" dirty="0" err="1">
                <a:solidFill>
                  <a:srgbClr val="00A3AE">
                    <a:lumMod val="50000"/>
                  </a:srgbClr>
                </a:solidFill>
                <a:latin typeface="Arial"/>
              </a:rPr>
              <a:t>DataFusion</a:t>
            </a:r>
            <a:r>
              <a:rPr lang="en-US" b="1" dirty="0">
                <a:solidFill>
                  <a:srgbClr val="00A3AE">
                    <a:lumMod val="50000"/>
                  </a:srgbClr>
                </a:solidFill>
                <a:latin typeface="Arial"/>
              </a:rPr>
              <a:t>, I immediately came up with the name </a:t>
            </a:r>
            <a:r>
              <a:rPr lang="en-US" b="1" dirty="0">
                <a:latin typeface="Arial"/>
              </a:rPr>
              <a:t>Elusion</a:t>
            </a:r>
            <a:r>
              <a:rPr lang="en-US" b="1" dirty="0">
                <a:solidFill>
                  <a:srgbClr val="00A3AE">
                    <a:lumMod val="50000"/>
                  </a:srgbClr>
                </a:solidFill>
                <a:latin typeface="Arial"/>
              </a:rPr>
              <a:t>, before I even started the project.</a:t>
            </a:r>
            <a:endParaRPr kumimoji="0" lang="sr-Latn-RS"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spTree>
    <p:extLst>
      <p:ext uri="{BB962C8B-B14F-4D97-AF65-F5344CB8AC3E}">
        <p14:creationId xmlns:p14="http://schemas.microsoft.com/office/powerpoint/2010/main" val="4232731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FB027D0-9F38-D494-04CB-E2712CCA77D5}"/>
              </a:ext>
            </a:extLst>
          </p:cNvPr>
          <p:cNvGrpSpPr>
            <a:grpSpLocks noGrp="1" noUngrp="1" noRot="1" noMove="1" noResize="1"/>
          </p:cNvGrpSpPr>
          <p:nvPr/>
        </p:nvGrpSpPr>
        <p:grpSpPr>
          <a:xfrm>
            <a:off x="0" y="642938"/>
            <a:ext cx="6250562" cy="5572125"/>
            <a:chOff x="0" y="0"/>
            <a:chExt cx="7692999" cy="6858000"/>
          </a:xfrm>
        </p:grpSpPr>
        <p:pic>
          <p:nvPicPr>
            <p:cNvPr id="13" name="Picture 12">
              <a:extLst>
                <a:ext uri="{FF2B5EF4-FFF2-40B4-BE49-F238E27FC236}">
                  <a16:creationId xmlns:a16="http://schemas.microsoft.com/office/drawing/2014/main" id="{92A62E03-E6D6-B369-A001-31738A895B11}"/>
                </a:ext>
              </a:extLst>
            </p:cNvPr>
            <p:cNvPicPr>
              <a:picLocks noGrp="1" noRot="1" noChangeAspect="1" noMove="1" noResize="1" noEditPoints="1" noAdjustHandles="1" noChangeArrowheads="1" noChangeShapeType="1" noCrop="1"/>
            </p:cNvPicPr>
            <p:nvPr/>
          </p:nvPicPr>
          <p:blipFill rotWithShape="1">
            <a:blip r:embed="rId2" cstate="screen">
              <a:extLst>
                <a:ext uri="{28A0092B-C50C-407E-A947-70E740481C1C}">
                  <a14:useLocalDpi xmlns:a14="http://schemas.microsoft.com/office/drawing/2010/main"/>
                </a:ext>
              </a:extLst>
            </a:blip>
            <a:srcRect/>
            <a:stretch/>
          </p:blipFill>
          <p:spPr>
            <a:xfrm flipH="1">
              <a:off x="1077595" y="0"/>
              <a:ext cx="6615404" cy="6858000"/>
            </a:xfrm>
            <a:prstGeom prst="rect">
              <a:avLst/>
            </a:prstGeom>
            <a:scene3d>
              <a:camera prst="orthographicFront">
                <a:rot lat="0" lon="10799999" rev="0"/>
              </a:camera>
              <a:lightRig rig="threePt" dir="t"/>
            </a:scene3d>
          </p:spPr>
        </p:pic>
        <p:sp>
          <p:nvSpPr>
            <p:cNvPr id="2" name="Rectangle 1">
              <a:extLst>
                <a:ext uri="{FF2B5EF4-FFF2-40B4-BE49-F238E27FC236}">
                  <a16:creationId xmlns:a16="http://schemas.microsoft.com/office/drawing/2014/main" id="{5AB7C969-FC3F-13CD-F0E1-19D4DD8AF680}"/>
                </a:ext>
              </a:extLst>
            </p:cNvPr>
            <p:cNvSpPr>
              <a:spLocks noGrp="1" noRot="1" noMove="1" noResize="1" noEditPoints="1" noAdjustHandles="1" noChangeArrowheads="1" noChangeShapeType="1"/>
            </p:cNvSpPr>
            <p:nvPr/>
          </p:nvSpPr>
          <p:spPr>
            <a:xfrm>
              <a:off x="0" y="2396137"/>
              <a:ext cx="3729789" cy="1955131"/>
            </a:xfrm>
            <a:prstGeom prst="rect">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742950">
                <a:defRPr/>
              </a:pPr>
              <a:endParaRPr lang="sr-Latn-BA" sz="2844">
                <a:solidFill>
                  <a:prstClr val="white"/>
                </a:solidFill>
                <a:latin typeface="Calibri Light" panose="020F0302020204030204"/>
              </a:endParaRPr>
            </a:p>
            <a:p>
              <a:pPr algn="ctr" defTabSz="742950">
                <a:defRPr/>
              </a:pPr>
              <a:r>
                <a:rPr lang="en-US" sz="2844">
                  <a:solidFill>
                    <a:prstClr val="white"/>
                  </a:solidFill>
                  <a:latin typeface="Calibri" panose="020F0502020204030204"/>
                </a:rPr>
                <a:t>Contents</a:t>
              </a:r>
            </a:p>
          </p:txBody>
        </p:sp>
      </p:grpSp>
      <p:grpSp>
        <p:nvGrpSpPr>
          <p:cNvPr id="16" name="Group 15">
            <a:extLst>
              <a:ext uri="{FF2B5EF4-FFF2-40B4-BE49-F238E27FC236}">
                <a16:creationId xmlns:a16="http://schemas.microsoft.com/office/drawing/2014/main" id="{977CD935-4E04-B794-1B78-430A980F1E5F}"/>
              </a:ext>
            </a:extLst>
          </p:cNvPr>
          <p:cNvGrpSpPr/>
          <p:nvPr/>
        </p:nvGrpSpPr>
        <p:grpSpPr>
          <a:xfrm>
            <a:off x="6781686" y="1789613"/>
            <a:ext cx="425100" cy="421280"/>
            <a:chOff x="8270627" y="2246234"/>
            <a:chExt cx="523200" cy="518499"/>
          </a:xfrm>
        </p:grpSpPr>
        <p:sp>
          <p:nvSpPr>
            <p:cNvPr id="6" name="Freeform 145">
              <a:extLst>
                <a:ext uri="{FF2B5EF4-FFF2-40B4-BE49-F238E27FC236}">
                  <a16:creationId xmlns:a16="http://schemas.microsoft.com/office/drawing/2014/main" id="{8C84D722-5299-99F9-76F4-CAF1AAE51C5C}"/>
                </a:ext>
              </a:extLst>
            </p:cNvPr>
            <p:cNvSpPr>
              <a:spLocks noChangeAspect="1"/>
            </p:cNvSpPr>
            <p:nvPr/>
          </p:nvSpPr>
          <p:spPr bwMode="auto">
            <a:xfrm rot="6718636">
              <a:off x="8379201" y="2241392"/>
              <a:ext cx="227720" cy="237404"/>
            </a:xfrm>
            <a:custGeom>
              <a:avLst/>
              <a:gdLst>
                <a:gd name="T0" fmla="*/ 120 w 176"/>
                <a:gd name="T1" fmla="*/ 100 h 176"/>
                <a:gd name="T2" fmla="*/ 144 w 176"/>
                <a:gd name="T3" fmla="*/ 124 h 176"/>
                <a:gd name="T4" fmla="*/ 160 w 176"/>
                <a:gd name="T5" fmla="*/ 117 h 176"/>
                <a:gd name="T6" fmla="*/ 171 w 176"/>
                <a:gd name="T7" fmla="*/ 112 h 176"/>
                <a:gd name="T8" fmla="*/ 176 w 176"/>
                <a:gd name="T9" fmla="*/ 120 h 176"/>
                <a:gd name="T10" fmla="*/ 176 w 176"/>
                <a:gd name="T11" fmla="*/ 168 h 176"/>
                <a:gd name="T12" fmla="*/ 168 w 176"/>
                <a:gd name="T13" fmla="*/ 176 h 176"/>
                <a:gd name="T14" fmla="*/ 120 w 176"/>
                <a:gd name="T15" fmla="*/ 176 h 176"/>
                <a:gd name="T16" fmla="*/ 112 w 176"/>
                <a:gd name="T17" fmla="*/ 170 h 176"/>
                <a:gd name="T18" fmla="*/ 118 w 176"/>
                <a:gd name="T19" fmla="*/ 159 h 176"/>
                <a:gd name="T20" fmla="*/ 124 w 176"/>
                <a:gd name="T21" fmla="*/ 144 h 176"/>
                <a:gd name="T22" fmla="*/ 100 w 176"/>
                <a:gd name="T23" fmla="*/ 120 h 176"/>
                <a:gd name="T24" fmla="*/ 76 w 176"/>
                <a:gd name="T25" fmla="*/ 144 h 176"/>
                <a:gd name="T26" fmla="*/ 83 w 176"/>
                <a:gd name="T27" fmla="*/ 159 h 176"/>
                <a:gd name="T28" fmla="*/ 88 w 176"/>
                <a:gd name="T29" fmla="*/ 170 h 176"/>
                <a:gd name="T30" fmla="*/ 80 w 176"/>
                <a:gd name="T31" fmla="*/ 176 h 176"/>
                <a:gd name="T32" fmla="*/ 56 w 176"/>
                <a:gd name="T33" fmla="*/ 176 h 176"/>
                <a:gd name="T34" fmla="*/ 48 w 176"/>
                <a:gd name="T35" fmla="*/ 168 h 176"/>
                <a:gd name="T36" fmla="*/ 48 w 176"/>
                <a:gd name="T37" fmla="*/ 144 h 176"/>
                <a:gd name="T38" fmla="*/ 47 w 176"/>
                <a:gd name="T39" fmla="*/ 136 h 176"/>
                <a:gd name="T40" fmla="*/ 40 w 176"/>
                <a:gd name="T41" fmla="*/ 141 h 176"/>
                <a:gd name="T42" fmla="*/ 24 w 176"/>
                <a:gd name="T43" fmla="*/ 148 h 176"/>
                <a:gd name="T44" fmla="*/ 0 w 176"/>
                <a:gd name="T45" fmla="*/ 124 h 176"/>
                <a:gd name="T46" fmla="*/ 24 w 176"/>
                <a:gd name="T47" fmla="*/ 100 h 176"/>
                <a:gd name="T48" fmla="*/ 40 w 176"/>
                <a:gd name="T49" fmla="*/ 106 h 176"/>
                <a:gd name="T50" fmla="*/ 47 w 176"/>
                <a:gd name="T51" fmla="*/ 112 h 176"/>
                <a:gd name="T52" fmla="*/ 48 w 176"/>
                <a:gd name="T53" fmla="*/ 104 h 176"/>
                <a:gd name="T54" fmla="*/ 48 w 176"/>
                <a:gd name="T55" fmla="*/ 56 h 176"/>
                <a:gd name="T56" fmla="*/ 56 w 176"/>
                <a:gd name="T57" fmla="*/ 48 h 176"/>
                <a:gd name="T58" fmla="*/ 104 w 176"/>
                <a:gd name="T59" fmla="*/ 48 h 176"/>
                <a:gd name="T60" fmla="*/ 112 w 176"/>
                <a:gd name="T61" fmla="*/ 46 h 176"/>
                <a:gd name="T62" fmla="*/ 107 w 176"/>
                <a:gd name="T63" fmla="*/ 39 h 176"/>
                <a:gd name="T64" fmla="*/ 100 w 176"/>
                <a:gd name="T65" fmla="*/ 24 h 176"/>
                <a:gd name="T66" fmla="*/ 124 w 176"/>
                <a:gd name="T67" fmla="*/ 0 h 176"/>
                <a:gd name="T68" fmla="*/ 148 w 176"/>
                <a:gd name="T69" fmla="*/ 24 h 176"/>
                <a:gd name="T70" fmla="*/ 142 w 176"/>
                <a:gd name="T71" fmla="*/ 39 h 176"/>
                <a:gd name="T72" fmla="*/ 136 w 176"/>
                <a:gd name="T73" fmla="*/ 46 h 176"/>
                <a:gd name="T74" fmla="*/ 144 w 176"/>
                <a:gd name="T75" fmla="*/ 48 h 176"/>
                <a:gd name="T76" fmla="*/ 168 w 176"/>
                <a:gd name="T77" fmla="*/ 48 h 176"/>
                <a:gd name="T78" fmla="*/ 176 w 176"/>
                <a:gd name="T79" fmla="*/ 56 h 176"/>
                <a:gd name="T80" fmla="*/ 176 w 176"/>
                <a:gd name="T81" fmla="*/ 80 h 176"/>
                <a:gd name="T82" fmla="*/ 171 w 176"/>
                <a:gd name="T83" fmla="*/ 88 h 176"/>
                <a:gd name="T84" fmla="*/ 160 w 176"/>
                <a:gd name="T85" fmla="*/ 82 h 176"/>
                <a:gd name="T86" fmla="*/ 144 w 176"/>
                <a:gd name="T87" fmla="*/ 76 h 176"/>
                <a:gd name="T88" fmla="*/ 120 w 176"/>
                <a:gd name="T89" fmla="*/ 10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120" y="100"/>
                  </a:moveTo>
                  <a:cubicBezTo>
                    <a:pt x="120" y="113"/>
                    <a:pt x="131" y="124"/>
                    <a:pt x="144" y="124"/>
                  </a:cubicBezTo>
                  <a:cubicBezTo>
                    <a:pt x="153" y="124"/>
                    <a:pt x="160" y="117"/>
                    <a:pt x="160" y="117"/>
                  </a:cubicBezTo>
                  <a:cubicBezTo>
                    <a:pt x="163" y="114"/>
                    <a:pt x="168" y="112"/>
                    <a:pt x="171" y="112"/>
                  </a:cubicBezTo>
                  <a:cubicBezTo>
                    <a:pt x="174" y="112"/>
                    <a:pt x="176" y="115"/>
                    <a:pt x="176" y="120"/>
                  </a:cubicBezTo>
                  <a:cubicBezTo>
                    <a:pt x="176" y="168"/>
                    <a:pt x="176" y="168"/>
                    <a:pt x="176" y="168"/>
                  </a:cubicBezTo>
                  <a:cubicBezTo>
                    <a:pt x="176" y="172"/>
                    <a:pt x="173" y="176"/>
                    <a:pt x="168" y="176"/>
                  </a:cubicBezTo>
                  <a:cubicBezTo>
                    <a:pt x="120" y="176"/>
                    <a:pt x="120" y="176"/>
                    <a:pt x="120" y="176"/>
                  </a:cubicBezTo>
                  <a:cubicBezTo>
                    <a:pt x="116" y="176"/>
                    <a:pt x="112" y="173"/>
                    <a:pt x="112" y="170"/>
                  </a:cubicBezTo>
                  <a:cubicBezTo>
                    <a:pt x="112" y="167"/>
                    <a:pt x="115" y="162"/>
                    <a:pt x="118" y="159"/>
                  </a:cubicBezTo>
                  <a:cubicBezTo>
                    <a:pt x="118" y="159"/>
                    <a:pt x="124" y="153"/>
                    <a:pt x="124" y="144"/>
                  </a:cubicBezTo>
                  <a:cubicBezTo>
                    <a:pt x="124" y="130"/>
                    <a:pt x="114" y="120"/>
                    <a:pt x="100" y="120"/>
                  </a:cubicBezTo>
                  <a:cubicBezTo>
                    <a:pt x="87" y="120"/>
                    <a:pt x="76" y="130"/>
                    <a:pt x="76" y="144"/>
                  </a:cubicBezTo>
                  <a:cubicBezTo>
                    <a:pt x="76" y="153"/>
                    <a:pt x="83" y="159"/>
                    <a:pt x="83" y="159"/>
                  </a:cubicBezTo>
                  <a:cubicBezTo>
                    <a:pt x="86" y="162"/>
                    <a:pt x="88" y="167"/>
                    <a:pt x="88" y="170"/>
                  </a:cubicBezTo>
                  <a:cubicBezTo>
                    <a:pt x="88" y="173"/>
                    <a:pt x="85" y="176"/>
                    <a:pt x="80" y="176"/>
                  </a:cubicBezTo>
                  <a:cubicBezTo>
                    <a:pt x="56" y="176"/>
                    <a:pt x="56" y="176"/>
                    <a:pt x="56" y="176"/>
                  </a:cubicBezTo>
                  <a:cubicBezTo>
                    <a:pt x="52" y="176"/>
                    <a:pt x="48" y="172"/>
                    <a:pt x="48" y="168"/>
                  </a:cubicBezTo>
                  <a:cubicBezTo>
                    <a:pt x="48" y="144"/>
                    <a:pt x="48" y="144"/>
                    <a:pt x="48" y="144"/>
                  </a:cubicBezTo>
                  <a:cubicBezTo>
                    <a:pt x="48" y="139"/>
                    <a:pt x="48" y="136"/>
                    <a:pt x="47" y="136"/>
                  </a:cubicBezTo>
                  <a:cubicBezTo>
                    <a:pt x="46" y="136"/>
                    <a:pt x="43" y="138"/>
                    <a:pt x="40" y="141"/>
                  </a:cubicBezTo>
                  <a:cubicBezTo>
                    <a:pt x="40" y="141"/>
                    <a:pt x="33" y="148"/>
                    <a:pt x="24" y="148"/>
                  </a:cubicBezTo>
                  <a:cubicBezTo>
                    <a:pt x="11" y="148"/>
                    <a:pt x="0" y="137"/>
                    <a:pt x="0" y="124"/>
                  </a:cubicBezTo>
                  <a:cubicBezTo>
                    <a:pt x="0" y="110"/>
                    <a:pt x="11" y="100"/>
                    <a:pt x="24" y="100"/>
                  </a:cubicBezTo>
                  <a:cubicBezTo>
                    <a:pt x="33" y="100"/>
                    <a:pt x="40" y="106"/>
                    <a:pt x="40" y="106"/>
                  </a:cubicBezTo>
                  <a:cubicBezTo>
                    <a:pt x="43" y="109"/>
                    <a:pt x="46" y="112"/>
                    <a:pt x="47" y="112"/>
                  </a:cubicBezTo>
                  <a:cubicBezTo>
                    <a:pt x="48" y="112"/>
                    <a:pt x="48" y="108"/>
                    <a:pt x="48" y="104"/>
                  </a:cubicBezTo>
                  <a:cubicBezTo>
                    <a:pt x="48" y="56"/>
                    <a:pt x="48" y="56"/>
                    <a:pt x="48" y="56"/>
                  </a:cubicBezTo>
                  <a:cubicBezTo>
                    <a:pt x="48" y="51"/>
                    <a:pt x="52" y="48"/>
                    <a:pt x="56" y="48"/>
                  </a:cubicBezTo>
                  <a:cubicBezTo>
                    <a:pt x="104" y="48"/>
                    <a:pt x="104" y="48"/>
                    <a:pt x="104" y="48"/>
                  </a:cubicBezTo>
                  <a:cubicBezTo>
                    <a:pt x="109" y="48"/>
                    <a:pt x="112" y="47"/>
                    <a:pt x="112" y="46"/>
                  </a:cubicBezTo>
                  <a:cubicBezTo>
                    <a:pt x="112" y="45"/>
                    <a:pt x="110" y="42"/>
                    <a:pt x="107" y="39"/>
                  </a:cubicBezTo>
                  <a:cubicBezTo>
                    <a:pt x="107" y="39"/>
                    <a:pt x="100" y="33"/>
                    <a:pt x="100" y="24"/>
                  </a:cubicBezTo>
                  <a:cubicBezTo>
                    <a:pt x="100" y="10"/>
                    <a:pt x="111" y="0"/>
                    <a:pt x="124" y="0"/>
                  </a:cubicBezTo>
                  <a:cubicBezTo>
                    <a:pt x="138" y="0"/>
                    <a:pt x="148" y="10"/>
                    <a:pt x="148" y="24"/>
                  </a:cubicBezTo>
                  <a:cubicBezTo>
                    <a:pt x="148" y="33"/>
                    <a:pt x="142" y="39"/>
                    <a:pt x="142" y="39"/>
                  </a:cubicBezTo>
                  <a:cubicBezTo>
                    <a:pt x="139" y="42"/>
                    <a:pt x="136" y="45"/>
                    <a:pt x="136" y="46"/>
                  </a:cubicBezTo>
                  <a:cubicBezTo>
                    <a:pt x="136" y="47"/>
                    <a:pt x="140" y="48"/>
                    <a:pt x="144" y="48"/>
                  </a:cubicBezTo>
                  <a:cubicBezTo>
                    <a:pt x="168" y="48"/>
                    <a:pt x="168" y="48"/>
                    <a:pt x="168" y="48"/>
                  </a:cubicBezTo>
                  <a:cubicBezTo>
                    <a:pt x="173" y="48"/>
                    <a:pt x="176" y="51"/>
                    <a:pt x="176" y="56"/>
                  </a:cubicBezTo>
                  <a:cubicBezTo>
                    <a:pt x="176" y="80"/>
                    <a:pt x="176" y="80"/>
                    <a:pt x="176" y="80"/>
                  </a:cubicBezTo>
                  <a:cubicBezTo>
                    <a:pt x="176" y="84"/>
                    <a:pt x="174" y="88"/>
                    <a:pt x="171" y="88"/>
                  </a:cubicBezTo>
                  <a:cubicBezTo>
                    <a:pt x="168" y="88"/>
                    <a:pt x="163" y="85"/>
                    <a:pt x="160" y="82"/>
                  </a:cubicBezTo>
                  <a:cubicBezTo>
                    <a:pt x="160" y="82"/>
                    <a:pt x="153" y="76"/>
                    <a:pt x="144" y="76"/>
                  </a:cubicBezTo>
                  <a:cubicBezTo>
                    <a:pt x="131" y="76"/>
                    <a:pt x="120" y="86"/>
                    <a:pt x="120" y="100"/>
                  </a:cubicBezTo>
                  <a:close/>
                </a:path>
              </a:pathLst>
            </a:custGeom>
            <a:solidFill>
              <a:srgbClr val="F2F2F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692" tIns="27846" rIns="55692" bIns="27846" numCol="1" spcCol="0" rtlCol="0" fromWordArt="0" anchor="t" anchorCtr="0" forceAA="0" compatLnSpc="1">
              <a:prstTxWarp prst="textNoShape">
                <a:avLst/>
              </a:prstTxWarp>
              <a:noAutofit/>
            </a:bodyPr>
            <a:lstStyle/>
            <a:p>
              <a:pPr algn="ctr" defTabSz="742950">
                <a:defRPr/>
              </a:pPr>
              <a:endParaRPr lang="nb-NO" sz="730">
                <a:solidFill>
                  <a:srgbClr val="FFFFFF"/>
                </a:solidFill>
                <a:latin typeface="Calibri Light" panose="020F0302020204030204"/>
              </a:endParaRPr>
            </a:p>
          </p:txBody>
        </p:sp>
        <p:sp>
          <p:nvSpPr>
            <p:cNvPr id="7" name="Oval 6">
              <a:extLst>
                <a:ext uri="{FF2B5EF4-FFF2-40B4-BE49-F238E27FC236}">
                  <a16:creationId xmlns:a16="http://schemas.microsoft.com/office/drawing/2014/main" id="{47944BD9-B352-482F-72CD-CBC8286FE158}"/>
                </a:ext>
              </a:extLst>
            </p:cNvPr>
            <p:cNvSpPr/>
            <p:nvPr/>
          </p:nvSpPr>
          <p:spPr>
            <a:xfrm>
              <a:off x="8270627" y="2261472"/>
              <a:ext cx="523200" cy="503261"/>
            </a:xfrm>
            <a:prstGeom prst="ellips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742950">
                <a:defRPr/>
              </a:pPr>
              <a:endParaRPr lang="nb-NO" sz="730">
                <a:solidFill>
                  <a:srgbClr val="FFFFFF"/>
                </a:solidFill>
                <a:latin typeface="Calibri Light" panose="020F0302020204030204"/>
              </a:endParaRPr>
            </a:p>
          </p:txBody>
        </p:sp>
        <p:sp>
          <p:nvSpPr>
            <p:cNvPr id="8" name="Freeform 12">
              <a:extLst>
                <a:ext uri="{FF2B5EF4-FFF2-40B4-BE49-F238E27FC236}">
                  <a16:creationId xmlns:a16="http://schemas.microsoft.com/office/drawing/2014/main" id="{CC9B2CBC-6432-EDF1-EA85-4CD3C608CE9E}"/>
                </a:ext>
              </a:extLst>
            </p:cNvPr>
            <p:cNvSpPr>
              <a:spLocks noEditPoints="1"/>
            </p:cNvSpPr>
            <p:nvPr/>
          </p:nvSpPr>
          <p:spPr bwMode="auto">
            <a:xfrm>
              <a:off x="8402419" y="2365495"/>
              <a:ext cx="259616" cy="249722"/>
            </a:xfrm>
            <a:custGeom>
              <a:avLst/>
              <a:gdLst>
                <a:gd name="T0" fmla="*/ 590 w 1776"/>
                <a:gd name="T1" fmla="*/ 967 h 2095"/>
                <a:gd name="T2" fmla="*/ 1121 w 1776"/>
                <a:gd name="T3" fmla="*/ 841 h 2095"/>
                <a:gd name="T4" fmla="*/ 1091 w 1776"/>
                <a:gd name="T5" fmla="*/ 615 h 2095"/>
                <a:gd name="T6" fmla="*/ 1092 w 1776"/>
                <a:gd name="T7" fmla="*/ 498 h 2095"/>
                <a:gd name="T8" fmla="*/ 908 w 1776"/>
                <a:gd name="T9" fmla="*/ 821 h 2095"/>
                <a:gd name="T10" fmla="*/ 907 w 1776"/>
                <a:gd name="T11" fmla="*/ 437 h 2095"/>
                <a:gd name="T12" fmla="*/ 725 w 1776"/>
                <a:gd name="T13" fmla="*/ 598 h 2095"/>
                <a:gd name="T14" fmla="*/ 1752 w 1776"/>
                <a:gd name="T15" fmla="*/ 1177 h 2095"/>
                <a:gd name="T16" fmla="*/ 1710 w 1776"/>
                <a:gd name="T17" fmla="*/ 1072 h 2095"/>
                <a:gd name="T18" fmla="*/ 1678 w 1776"/>
                <a:gd name="T19" fmla="*/ 968 h 2095"/>
                <a:gd name="T20" fmla="*/ 1695 w 1776"/>
                <a:gd name="T21" fmla="*/ 921 h 2095"/>
                <a:gd name="T22" fmla="*/ 1683 w 1776"/>
                <a:gd name="T23" fmla="*/ 844 h 2095"/>
                <a:gd name="T24" fmla="*/ 1655 w 1776"/>
                <a:gd name="T25" fmla="*/ 752 h 2095"/>
                <a:gd name="T26" fmla="*/ 1621 w 1776"/>
                <a:gd name="T27" fmla="*/ 662 h 2095"/>
                <a:gd name="T28" fmla="*/ 1469 w 1776"/>
                <a:gd name="T29" fmla="*/ 317 h 2095"/>
                <a:gd name="T30" fmla="*/ 550 w 1776"/>
                <a:gd name="T31" fmla="*/ 1895 h 2095"/>
                <a:gd name="T32" fmla="*/ 1377 w 1776"/>
                <a:gd name="T33" fmla="*/ 2095 h 2095"/>
                <a:gd name="T34" fmla="*/ 1382 w 1776"/>
                <a:gd name="T35" fmla="*/ 1983 h 2095"/>
                <a:gd name="T36" fmla="*/ 1394 w 1776"/>
                <a:gd name="T37" fmla="*/ 1807 h 2095"/>
                <a:gd name="T38" fmla="*/ 1412 w 1776"/>
                <a:gd name="T39" fmla="*/ 1779 h 2095"/>
                <a:gd name="T40" fmla="*/ 1445 w 1776"/>
                <a:gd name="T41" fmla="*/ 1766 h 2095"/>
                <a:gd name="T42" fmla="*/ 1492 w 1776"/>
                <a:gd name="T43" fmla="*/ 1761 h 2095"/>
                <a:gd name="T44" fmla="*/ 1527 w 1776"/>
                <a:gd name="T45" fmla="*/ 1764 h 2095"/>
                <a:gd name="T46" fmla="*/ 1576 w 1776"/>
                <a:gd name="T47" fmla="*/ 1769 h 2095"/>
                <a:gd name="T48" fmla="*/ 1569 w 1776"/>
                <a:gd name="T49" fmla="*/ 1774 h 2095"/>
                <a:gd name="T50" fmla="*/ 1619 w 1776"/>
                <a:gd name="T51" fmla="*/ 1775 h 2095"/>
                <a:gd name="T52" fmla="*/ 1655 w 1776"/>
                <a:gd name="T53" fmla="*/ 1761 h 2095"/>
                <a:gd name="T54" fmla="*/ 1684 w 1776"/>
                <a:gd name="T55" fmla="*/ 1736 h 2095"/>
                <a:gd name="T56" fmla="*/ 1693 w 1776"/>
                <a:gd name="T57" fmla="*/ 1683 h 2095"/>
                <a:gd name="T58" fmla="*/ 1692 w 1776"/>
                <a:gd name="T59" fmla="*/ 1628 h 2095"/>
                <a:gd name="T60" fmla="*/ 1707 w 1776"/>
                <a:gd name="T61" fmla="*/ 1604 h 2095"/>
                <a:gd name="T62" fmla="*/ 1721 w 1776"/>
                <a:gd name="T63" fmla="*/ 1579 h 2095"/>
                <a:gd name="T64" fmla="*/ 1719 w 1776"/>
                <a:gd name="T65" fmla="*/ 1550 h 2095"/>
                <a:gd name="T66" fmla="*/ 1705 w 1776"/>
                <a:gd name="T67" fmla="*/ 1522 h 2095"/>
                <a:gd name="T68" fmla="*/ 1678 w 1776"/>
                <a:gd name="T69" fmla="*/ 1500 h 2095"/>
                <a:gd name="T70" fmla="*/ 1711 w 1776"/>
                <a:gd name="T71" fmla="*/ 1480 h 2095"/>
                <a:gd name="T72" fmla="*/ 1729 w 1776"/>
                <a:gd name="T73" fmla="*/ 1455 h 2095"/>
                <a:gd name="T74" fmla="*/ 1718 w 1776"/>
                <a:gd name="T75" fmla="*/ 1403 h 2095"/>
                <a:gd name="T76" fmla="*/ 1707 w 1776"/>
                <a:gd name="T77" fmla="*/ 1317 h 2095"/>
                <a:gd name="T78" fmla="*/ 1750 w 1776"/>
                <a:gd name="T79" fmla="*/ 1297 h 2095"/>
                <a:gd name="T80" fmla="*/ 1773 w 1776"/>
                <a:gd name="T81" fmla="*/ 1273 h 2095"/>
                <a:gd name="T82" fmla="*/ 892 w 1776"/>
                <a:gd name="T83" fmla="*/ 1175 h 2095"/>
                <a:gd name="T84" fmla="*/ 1280 w 1776"/>
                <a:gd name="T85" fmla="*/ 788 h 2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6" h="2095">
                  <a:moveTo>
                    <a:pt x="1211" y="935"/>
                  </a:moveTo>
                  <a:cubicBezTo>
                    <a:pt x="1155" y="1056"/>
                    <a:pt x="1034" y="1140"/>
                    <a:pt x="892" y="1140"/>
                  </a:cubicBezTo>
                  <a:cubicBezTo>
                    <a:pt x="764" y="1140"/>
                    <a:pt x="651" y="1070"/>
                    <a:pt x="590" y="967"/>
                  </a:cubicBezTo>
                  <a:cubicBezTo>
                    <a:pt x="616" y="947"/>
                    <a:pt x="686" y="906"/>
                    <a:pt x="763" y="976"/>
                  </a:cubicBezTo>
                  <a:cubicBezTo>
                    <a:pt x="860" y="1066"/>
                    <a:pt x="933" y="1144"/>
                    <a:pt x="964" y="1040"/>
                  </a:cubicBezTo>
                  <a:cubicBezTo>
                    <a:pt x="996" y="935"/>
                    <a:pt x="1058" y="763"/>
                    <a:pt x="1121" y="841"/>
                  </a:cubicBezTo>
                  <a:cubicBezTo>
                    <a:pt x="1157" y="886"/>
                    <a:pt x="1190" y="917"/>
                    <a:pt x="1211" y="935"/>
                  </a:cubicBezTo>
                  <a:close/>
                  <a:moveTo>
                    <a:pt x="1092" y="498"/>
                  </a:moveTo>
                  <a:cubicBezTo>
                    <a:pt x="1075" y="515"/>
                    <a:pt x="1071" y="554"/>
                    <a:pt x="1091" y="615"/>
                  </a:cubicBezTo>
                  <a:cubicBezTo>
                    <a:pt x="1130" y="732"/>
                    <a:pt x="1205" y="826"/>
                    <a:pt x="1243" y="821"/>
                  </a:cubicBezTo>
                  <a:cubicBezTo>
                    <a:pt x="1244" y="810"/>
                    <a:pt x="1244" y="799"/>
                    <a:pt x="1244" y="788"/>
                  </a:cubicBezTo>
                  <a:cubicBezTo>
                    <a:pt x="1244" y="668"/>
                    <a:pt x="1184" y="562"/>
                    <a:pt x="1092" y="498"/>
                  </a:cubicBezTo>
                  <a:close/>
                  <a:moveTo>
                    <a:pt x="725" y="598"/>
                  </a:moveTo>
                  <a:cubicBezTo>
                    <a:pt x="788" y="613"/>
                    <a:pt x="672" y="711"/>
                    <a:pt x="676" y="752"/>
                  </a:cubicBezTo>
                  <a:cubicBezTo>
                    <a:pt x="679" y="792"/>
                    <a:pt x="804" y="879"/>
                    <a:pt x="908" y="821"/>
                  </a:cubicBezTo>
                  <a:cubicBezTo>
                    <a:pt x="1012" y="763"/>
                    <a:pt x="942" y="654"/>
                    <a:pt x="942" y="654"/>
                  </a:cubicBezTo>
                  <a:cubicBezTo>
                    <a:pt x="942" y="654"/>
                    <a:pt x="878" y="518"/>
                    <a:pt x="892" y="473"/>
                  </a:cubicBezTo>
                  <a:cubicBezTo>
                    <a:pt x="896" y="458"/>
                    <a:pt x="901" y="447"/>
                    <a:pt x="907" y="437"/>
                  </a:cubicBezTo>
                  <a:cubicBezTo>
                    <a:pt x="902" y="436"/>
                    <a:pt x="897" y="436"/>
                    <a:pt x="892" y="436"/>
                  </a:cubicBezTo>
                  <a:cubicBezTo>
                    <a:pt x="771" y="436"/>
                    <a:pt x="664" y="498"/>
                    <a:pt x="600" y="591"/>
                  </a:cubicBezTo>
                  <a:cubicBezTo>
                    <a:pt x="636" y="611"/>
                    <a:pt x="688" y="589"/>
                    <a:pt x="725" y="598"/>
                  </a:cubicBezTo>
                  <a:close/>
                  <a:moveTo>
                    <a:pt x="1775" y="1254"/>
                  </a:moveTo>
                  <a:cubicBezTo>
                    <a:pt x="1763" y="1215"/>
                    <a:pt x="1763" y="1215"/>
                    <a:pt x="1763" y="1215"/>
                  </a:cubicBezTo>
                  <a:cubicBezTo>
                    <a:pt x="1752" y="1177"/>
                    <a:pt x="1752" y="1177"/>
                    <a:pt x="1752" y="1177"/>
                  </a:cubicBezTo>
                  <a:cubicBezTo>
                    <a:pt x="1737" y="1142"/>
                    <a:pt x="1737" y="1142"/>
                    <a:pt x="1737" y="1142"/>
                  </a:cubicBezTo>
                  <a:cubicBezTo>
                    <a:pt x="1724" y="1107"/>
                    <a:pt x="1724" y="1107"/>
                    <a:pt x="1724" y="1107"/>
                  </a:cubicBezTo>
                  <a:cubicBezTo>
                    <a:pt x="1710" y="1072"/>
                    <a:pt x="1710" y="1072"/>
                    <a:pt x="1710" y="1072"/>
                  </a:cubicBezTo>
                  <a:cubicBezTo>
                    <a:pt x="1697" y="1039"/>
                    <a:pt x="1697" y="1039"/>
                    <a:pt x="1697" y="1039"/>
                  </a:cubicBezTo>
                  <a:cubicBezTo>
                    <a:pt x="1687" y="1004"/>
                    <a:pt x="1687" y="1004"/>
                    <a:pt x="1687" y="1004"/>
                  </a:cubicBezTo>
                  <a:cubicBezTo>
                    <a:pt x="1678" y="968"/>
                    <a:pt x="1678" y="968"/>
                    <a:pt x="1678" y="968"/>
                  </a:cubicBezTo>
                  <a:cubicBezTo>
                    <a:pt x="1680" y="952"/>
                    <a:pt x="1680" y="952"/>
                    <a:pt x="1680" y="952"/>
                  </a:cubicBezTo>
                  <a:cubicBezTo>
                    <a:pt x="1688" y="937"/>
                    <a:pt x="1688" y="937"/>
                    <a:pt x="1688" y="937"/>
                  </a:cubicBezTo>
                  <a:cubicBezTo>
                    <a:pt x="1695" y="921"/>
                    <a:pt x="1695" y="921"/>
                    <a:pt x="1695" y="921"/>
                  </a:cubicBezTo>
                  <a:cubicBezTo>
                    <a:pt x="1697" y="906"/>
                    <a:pt x="1697" y="906"/>
                    <a:pt x="1697" y="906"/>
                  </a:cubicBezTo>
                  <a:cubicBezTo>
                    <a:pt x="1691" y="875"/>
                    <a:pt x="1691" y="875"/>
                    <a:pt x="1691" y="875"/>
                  </a:cubicBezTo>
                  <a:cubicBezTo>
                    <a:pt x="1683" y="844"/>
                    <a:pt x="1683" y="844"/>
                    <a:pt x="1683" y="844"/>
                  </a:cubicBezTo>
                  <a:cubicBezTo>
                    <a:pt x="1675" y="813"/>
                    <a:pt x="1675" y="813"/>
                    <a:pt x="1675" y="813"/>
                  </a:cubicBezTo>
                  <a:cubicBezTo>
                    <a:pt x="1665" y="782"/>
                    <a:pt x="1665" y="782"/>
                    <a:pt x="1665" y="782"/>
                  </a:cubicBezTo>
                  <a:cubicBezTo>
                    <a:pt x="1655" y="752"/>
                    <a:pt x="1655" y="752"/>
                    <a:pt x="1655" y="752"/>
                  </a:cubicBezTo>
                  <a:cubicBezTo>
                    <a:pt x="1644" y="722"/>
                    <a:pt x="1644" y="722"/>
                    <a:pt x="1644" y="722"/>
                  </a:cubicBezTo>
                  <a:cubicBezTo>
                    <a:pt x="1633" y="691"/>
                    <a:pt x="1633" y="691"/>
                    <a:pt x="1633" y="691"/>
                  </a:cubicBezTo>
                  <a:cubicBezTo>
                    <a:pt x="1621" y="662"/>
                    <a:pt x="1621" y="662"/>
                    <a:pt x="1621" y="662"/>
                  </a:cubicBezTo>
                  <a:cubicBezTo>
                    <a:pt x="1510" y="346"/>
                    <a:pt x="1510" y="346"/>
                    <a:pt x="1510" y="346"/>
                  </a:cubicBezTo>
                  <a:cubicBezTo>
                    <a:pt x="1489" y="332"/>
                    <a:pt x="1489" y="332"/>
                    <a:pt x="1489" y="332"/>
                  </a:cubicBezTo>
                  <a:cubicBezTo>
                    <a:pt x="1469" y="317"/>
                    <a:pt x="1469" y="317"/>
                    <a:pt x="1469" y="317"/>
                  </a:cubicBezTo>
                  <a:cubicBezTo>
                    <a:pt x="1469" y="317"/>
                    <a:pt x="691" y="0"/>
                    <a:pt x="345" y="392"/>
                  </a:cubicBezTo>
                  <a:cubicBezTo>
                    <a:pt x="0" y="783"/>
                    <a:pt x="318" y="1397"/>
                    <a:pt x="318" y="1397"/>
                  </a:cubicBezTo>
                  <a:cubicBezTo>
                    <a:pt x="560" y="1646"/>
                    <a:pt x="550" y="1895"/>
                    <a:pt x="550" y="1895"/>
                  </a:cubicBezTo>
                  <a:cubicBezTo>
                    <a:pt x="550" y="1944"/>
                    <a:pt x="550" y="1944"/>
                    <a:pt x="550" y="1944"/>
                  </a:cubicBezTo>
                  <a:cubicBezTo>
                    <a:pt x="552" y="2095"/>
                    <a:pt x="552" y="2095"/>
                    <a:pt x="552" y="2095"/>
                  </a:cubicBezTo>
                  <a:cubicBezTo>
                    <a:pt x="1377" y="2095"/>
                    <a:pt x="1377" y="2095"/>
                    <a:pt x="1377" y="2095"/>
                  </a:cubicBezTo>
                  <a:cubicBezTo>
                    <a:pt x="1380" y="2080"/>
                    <a:pt x="1380" y="2080"/>
                    <a:pt x="1380" y="2080"/>
                  </a:cubicBezTo>
                  <a:cubicBezTo>
                    <a:pt x="1380" y="2032"/>
                    <a:pt x="1380" y="2032"/>
                    <a:pt x="1380" y="2032"/>
                  </a:cubicBezTo>
                  <a:cubicBezTo>
                    <a:pt x="1382" y="1983"/>
                    <a:pt x="1382" y="1983"/>
                    <a:pt x="1382" y="1983"/>
                  </a:cubicBezTo>
                  <a:cubicBezTo>
                    <a:pt x="1386" y="1875"/>
                    <a:pt x="1386" y="1875"/>
                    <a:pt x="1386" y="1875"/>
                  </a:cubicBezTo>
                  <a:cubicBezTo>
                    <a:pt x="1391" y="1820"/>
                    <a:pt x="1391" y="1820"/>
                    <a:pt x="1391" y="1820"/>
                  </a:cubicBezTo>
                  <a:cubicBezTo>
                    <a:pt x="1394" y="1807"/>
                    <a:pt x="1394" y="1807"/>
                    <a:pt x="1394" y="1807"/>
                  </a:cubicBezTo>
                  <a:cubicBezTo>
                    <a:pt x="1399" y="1796"/>
                    <a:pt x="1399" y="1796"/>
                    <a:pt x="1399" y="1796"/>
                  </a:cubicBezTo>
                  <a:cubicBezTo>
                    <a:pt x="1405" y="1787"/>
                    <a:pt x="1405" y="1787"/>
                    <a:pt x="1405" y="1787"/>
                  </a:cubicBezTo>
                  <a:cubicBezTo>
                    <a:pt x="1412" y="1779"/>
                    <a:pt x="1412" y="1779"/>
                    <a:pt x="1412" y="1779"/>
                  </a:cubicBezTo>
                  <a:cubicBezTo>
                    <a:pt x="1422" y="1774"/>
                    <a:pt x="1422" y="1774"/>
                    <a:pt x="1422" y="1774"/>
                  </a:cubicBezTo>
                  <a:cubicBezTo>
                    <a:pt x="1433" y="1770"/>
                    <a:pt x="1433" y="1770"/>
                    <a:pt x="1433" y="1770"/>
                  </a:cubicBezTo>
                  <a:cubicBezTo>
                    <a:pt x="1445" y="1766"/>
                    <a:pt x="1445" y="1766"/>
                    <a:pt x="1445" y="1766"/>
                  </a:cubicBezTo>
                  <a:cubicBezTo>
                    <a:pt x="1459" y="1764"/>
                    <a:pt x="1459" y="1764"/>
                    <a:pt x="1459" y="1764"/>
                  </a:cubicBezTo>
                  <a:cubicBezTo>
                    <a:pt x="1476" y="1762"/>
                    <a:pt x="1476" y="1762"/>
                    <a:pt x="1476" y="1762"/>
                  </a:cubicBezTo>
                  <a:cubicBezTo>
                    <a:pt x="1492" y="1761"/>
                    <a:pt x="1492" y="1761"/>
                    <a:pt x="1492" y="1761"/>
                  </a:cubicBezTo>
                  <a:cubicBezTo>
                    <a:pt x="1496" y="1761"/>
                    <a:pt x="1496" y="1761"/>
                    <a:pt x="1496" y="1761"/>
                  </a:cubicBezTo>
                  <a:cubicBezTo>
                    <a:pt x="1512" y="1763"/>
                    <a:pt x="1512" y="1763"/>
                    <a:pt x="1512" y="1763"/>
                  </a:cubicBezTo>
                  <a:cubicBezTo>
                    <a:pt x="1527" y="1764"/>
                    <a:pt x="1527" y="1764"/>
                    <a:pt x="1527" y="1764"/>
                  </a:cubicBezTo>
                  <a:cubicBezTo>
                    <a:pt x="1544" y="1766"/>
                    <a:pt x="1544" y="1766"/>
                    <a:pt x="1544" y="1766"/>
                  </a:cubicBezTo>
                  <a:cubicBezTo>
                    <a:pt x="1558" y="1767"/>
                    <a:pt x="1558" y="1767"/>
                    <a:pt x="1558" y="1767"/>
                  </a:cubicBezTo>
                  <a:cubicBezTo>
                    <a:pt x="1576" y="1769"/>
                    <a:pt x="1576" y="1769"/>
                    <a:pt x="1576" y="1769"/>
                  </a:cubicBezTo>
                  <a:cubicBezTo>
                    <a:pt x="1592" y="1771"/>
                    <a:pt x="1592" y="1771"/>
                    <a:pt x="1592" y="1771"/>
                  </a:cubicBezTo>
                  <a:cubicBezTo>
                    <a:pt x="1551" y="1772"/>
                    <a:pt x="1551" y="1772"/>
                    <a:pt x="1551" y="1772"/>
                  </a:cubicBezTo>
                  <a:cubicBezTo>
                    <a:pt x="1569" y="1774"/>
                    <a:pt x="1569" y="1774"/>
                    <a:pt x="1569" y="1774"/>
                  </a:cubicBezTo>
                  <a:cubicBezTo>
                    <a:pt x="1587" y="1775"/>
                    <a:pt x="1587" y="1775"/>
                    <a:pt x="1587" y="1775"/>
                  </a:cubicBezTo>
                  <a:cubicBezTo>
                    <a:pt x="1607" y="1776"/>
                    <a:pt x="1607" y="1776"/>
                    <a:pt x="1607" y="1776"/>
                  </a:cubicBezTo>
                  <a:cubicBezTo>
                    <a:pt x="1619" y="1775"/>
                    <a:pt x="1619" y="1775"/>
                    <a:pt x="1619" y="1775"/>
                  </a:cubicBezTo>
                  <a:cubicBezTo>
                    <a:pt x="1631" y="1772"/>
                    <a:pt x="1631" y="1772"/>
                    <a:pt x="1631" y="1772"/>
                  </a:cubicBezTo>
                  <a:cubicBezTo>
                    <a:pt x="1643" y="1767"/>
                    <a:pt x="1643" y="1767"/>
                    <a:pt x="1643" y="1767"/>
                  </a:cubicBezTo>
                  <a:cubicBezTo>
                    <a:pt x="1655" y="1761"/>
                    <a:pt x="1655" y="1761"/>
                    <a:pt x="1655" y="1761"/>
                  </a:cubicBezTo>
                  <a:cubicBezTo>
                    <a:pt x="1666" y="1754"/>
                    <a:pt x="1666" y="1754"/>
                    <a:pt x="1666" y="1754"/>
                  </a:cubicBezTo>
                  <a:cubicBezTo>
                    <a:pt x="1676" y="1745"/>
                    <a:pt x="1676" y="1745"/>
                    <a:pt x="1676" y="1745"/>
                  </a:cubicBezTo>
                  <a:cubicBezTo>
                    <a:pt x="1684" y="1736"/>
                    <a:pt x="1684" y="1736"/>
                    <a:pt x="1684" y="1736"/>
                  </a:cubicBezTo>
                  <a:cubicBezTo>
                    <a:pt x="1691" y="1726"/>
                    <a:pt x="1691" y="1726"/>
                    <a:pt x="1691" y="1726"/>
                  </a:cubicBezTo>
                  <a:cubicBezTo>
                    <a:pt x="1695" y="1705"/>
                    <a:pt x="1695" y="1705"/>
                    <a:pt x="1695" y="1705"/>
                  </a:cubicBezTo>
                  <a:cubicBezTo>
                    <a:pt x="1693" y="1683"/>
                    <a:pt x="1693" y="1683"/>
                    <a:pt x="1693" y="1683"/>
                  </a:cubicBezTo>
                  <a:cubicBezTo>
                    <a:pt x="1689" y="1660"/>
                    <a:pt x="1689" y="1660"/>
                    <a:pt x="1689" y="1660"/>
                  </a:cubicBezTo>
                  <a:cubicBezTo>
                    <a:pt x="1689" y="1638"/>
                    <a:pt x="1689" y="1638"/>
                    <a:pt x="1689" y="1638"/>
                  </a:cubicBezTo>
                  <a:cubicBezTo>
                    <a:pt x="1692" y="1628"/>
                    <a:pt x="1692" y="1628"/>
                    <a:pt x="1692" y="1628"/>
                  </a:cubicBezTo>
                  <a:cubicBezTo>
                    <a:pt x="1696" y="1620"/>
                    <a:pt x="1696" y="1620"/>
                    <a:pt x="1696" y="1620"/>
                  </a:cubicBezTo>
                  <a:cubicBezTo>
                    <a:pt x="1701" y="1611"/>
                    <a:pt x="1701" y="1611"/>
                    <a:pt x="1701" y="1611"/>
                  </a:cubicBezTo>
                  <a:cubicBezTo>
                    <a:pt x="1707" y="1604"/>
                    <a:pt x="1707" y="1604"/>
                    <a:pt x="1707" y="1604"/>
                  </a:cubicBezTo>
                  <a:cubicBezTo>
                    <a:pt x="1713" y="1596"/>
                    <a:pt x="1713" y="1596"/>
                    <a:pt x="1713" y="1596"/>
                  </a:cubicBezTo>
                  <a:cubicBezTo>
                    <a:pt x="1717" y="1588"/>
                    <a:pt x="1717" y="1588"/>
                    <a:pt x="1717" y="1588"/>
                  </a:cubicBezTo>
                  <a:cubicBezTo>
                    <a:pt x="1721" y="1579"/>
                    <a:pt x="1721" y="1579"/>
                    <a:pt x="1721" y="1579"/>
                  </a:cubicBezTo>
                  <a:cubicBezTo>
                    <a:pt x="1722" y="1570"/>
                    <a:pt x="1722" y="1570"/>
                    <a:pt x="1722" y="1570"/>
                  </a:cubicBezTo>
                  <a:cubicBezTo>
                    <a:pt x="1721" y="1559"/>
                    <a:pt x="1721" y="1559"/>
                    <a:pt x="1721" y="1559"/>
                  </a:cubicBezTo>
                  <a:cubicBezTo>
                    <a:pt x="1719" y="1550"/>
                    <a:pt x="1719" y="1550"/>
                    <a:pt x="1719" y="1550"/>
                  </a:cubicBezTo>
                  <a:cubicBezTo>
                    <a:pt x="1716" y="1540"/>
                    <a:pt x="1716" y="1540"/>
                    <a:pt x="1716" y="1540"/>
                  </a:cubicBezTo>
                  <a:cubicBezTo>
                    <a:pt x="1712" y="1531"/>
                    <a:pt x="1712" y="1531"/>
                    <a:pt x="1712" y="1531"/>
                  </a:cubicBezTo>
                  <a:cubicBezTo>
                    <a:pt x="1705" y="1522"/>
                    <a:pt x="1705" y="1522"/>
                    <a:pt x="1705" y="1522"/>
                  </a:cubicBezTo>
                  <a:cubicBezTo>
                    <a:pt x="1697" y="1514"/>
                    <a:pt x="1697" y="1514"/>
                    <a:pt x="1697" y="1514"/>
                  </a:cubicBezTo>
                  <a:cubicBezTo>
                    <a:pt x="1689" y="1507"/>
                    <a:pt x="1689" y="1507"/>
                    <a:pt x="1689" y="1507"/>
                  </a:cubicBezTo>
                  <a:cubicBezTo>
                    <a:pt x="1678" y="1500"/>
                    <a:pt x="1678" y="1500"/>
                    <a:pt x="1678" y="1500"/>
                  </a:cubicBezTo>
                  <a:cubicBezTo>
                    <a:pt x="1689" y="1495"/>
                    <a:pt x="1689" y="1495"/>
                    <a:pt x="1689" y="1495"/>
                  </a:cubicBezTo>
                  <a:cubicBezTo>
                    <a:pt x="1700" y="1488"/>
                    <a:pt x="1700" y="1488"/>
                    <a:pt x="1700" y="1488"/>
                  </a:cubicBezTo>
                  <a:cubicBezTo>
                    <a:pt x="1711" y="1480"/>
                    <a:pt x="1711" y="1480"/>
                    <a:pt x="1711" y="1480"/>
                  </a:cubicBezTo>
                  <a:cubicBezTo>
                    <a:pt x="1718" y="1473"/>
                    <a:pt x="1718" y="1473"/>
                    <a:pt x="1718" y="1473"/>
                  </a:cubicBezTo>
                  <a:cubicBezTo>
                    <a:pt x="1725" y="1464"/>
                    <a:pt x="1725" y="1464"/>
                    <a:pt x="1725" y="1464"/>
                  </a:cubicBezTo>
                  <a:cubicBezTo>
                    <a:pt x="1729" y="1455"/>
                    <a:pt x="1729" y="1455"/>
                    <a:pt x="1729" y="1455"/>
                  </a:cubicBezTo>
                  <a:cubicBezTo>
                    <a:pt x="1731" y="1446"/>
                    <a:pt x="1731" y="1446"/>
                    <a:pt x="1731" y="1446"/>
                  </a:cubicBezTo>
                  <a:cubicBezTo>
                    <a:pt x="1729" y="1437"/>
                    <a:pt x="1729" y="1437"/>
                    <a:pt x="1729" y="1437"/>
                  </a:cubicBezTo>
                  <a:cubicBezTo>
                    <a:pt x="1718" y="1403"/>
                    <a:pt x="1718" y="1403"/>
                    <a:pt x="1718" y="1403"/>
                  </a:cubicBezTo>
                  <a:cubicBezTo>
                    <a:pt x="1712" y="1373"/>
                    <a:pt x="1712" y="1373"/>
                    <a:pt x="1712" y="1373"/>
                  </a:cubicBezTo>
                  <a:cubicBezTo>
                    <a:pt x="1707" y="1345"/>
                    <a:pt x="1707" y="1345"/>
                    <a:pt x="1707" y="1345"/>
                  </a:cubicBezTo>
                  <a:cubicBezTo>
                    <a:pt x="1707" y="1317"/>
                    <a:pt x="1707" y="1317"/>
                    <a:pt x="1707" y="1317"/>
                  </a:cubicBezTo>
                  <a:cubicBezTo>
                    <a:pt x="1724" y="1311"/>
                    <a:pt x="1724" y="1311"/>
                    <a:pt x="1724" y="1311"/>
                  </a:cubicBezTo>
                  <a:cubicBezTo>
                    <a:pt x="1738" y="1304"/>
                    <a:pt x="1738" y="1304"/>
                    <a:pt x="1738" y="1304"/>
                  </a:cubicBezTo>
                  <a:cubicBezTo>
                    <a:pt x="1750" y="1297"/>
                    <a:pt x="1750" y="1297"/>
                    <a:pt x="1750" y="1297"/>
                  </a:cubicBezTo>
                  <a:cubicBezTo>
                    <a:pt x="1761" y="1290"/>
                    <a:pt x="1761" y="1290"/>
                    <a:pt x="1761" y="1290"/>
                  </a:cubicBezTo>
                  <a:cubicBezTo>
                    <a:pt x="1769" y="1282"/>
                    <a:pt x="1769" y="1282"/>
                    <a:pt x="1769" y="1282"/>
                  </a:cubicBezTo>
                  <a:cubicBezTo>
                    <a:pt x="1773" y="1273"/>
                    <a:pt x="1773" y="1273"/>
                    <a:pt x="1773" y="1273"/>
                  </a:cubicBezTo>
                  <a:cubicBezTo>
                    <a:pt x="1776" y="1264"/>
                    <a:pt x="1776" y="1264"/>
                    <a:pt x="1776" y="1264"/>
                  </a:cubicBezTo>
                  <a:lnTo>
                    <a:pt x="1775" y="1254"/>
                  </a:lnTo>
                  <a:close/>
                  <a:moveTo>
                    <a:pt x="892" y="1175"/>
                  </a:moveTo>
                  <a:cubicBezTo>
                    <a:pt x="679" y="1175"/>
                    <a:pt x="505" y="1002"/>
                    <a:pt x="505" y="788"/>
                  </a:cubicBezTo>
                  <a:cubicBezTo>
                    <a:pt x="505" y="574"/>
                    <a:pt x="679" y="401"/>
                    <a:pt x="892" y="401"/>
                  </a:cubicBezTo>
                  <a:cubicBezTo>
                    <a:pt x="1106" y="401"/>
                    <a:pt x="1280" y="574"/>
                    <a:pt x="1280" y="788"/>
                  </a:cubicBezTo>
                  <a:cubicBezTo>
                    <a:pt x="1280" y="1002"/>
                    <a:pt x="1106" y="1175"/>
                    <a:pt x="892" y="1175"/>
                  </a:cubicBezTo>
                  <a:close/>
                </a:path>
              </a:pathLst>
            </a:custGeom>
            <a:solidFill>
              <a:srgbClr val="F2F2F2"/>
            </a:solidFill>
            <a:ln>
              <a:noFill/>
            </a:ln>
          </p:spPr>
          <p:txBody>
            <a:bodyPr vert="horz" wrap="square" lIns="74295" tIns="37148" rIns="74295" bIns="37148" numCol="1" anchor="t" anchorCtr="0" compatLnSpc="1">
              <a:prstTxWarp prst="textNoShape">
                <a:avLst/>
              </a:prstTxWarp>
            </a:bodyPr>
            <a:lstStyle/>
            <a:p>
              <a:pPr algn="ctr" defTabSz="742950" fontAlgn="base">
                <a:spcBef>
                  <a:spcPct val="0"/>
                </a:spcBef>
                <a:spcAft>
                  <a:spcPct val="0"/>
                </a:spcAft>
                <a:defRPr/>
              </a:pPr>
              <a:endParaRPr lang="en-US" sz="1300">
                <a:solidFill>
                  <a:srgbClr val="000000"/>
                </a:solidFill>
                <a:latin typeface="Calibri Light" panose="020F0302020204030204"/>
              </a:endParaRPr>
            </a:p>
          </p:txBody>
        </p:sp>
      </p:grpSp>
      <p:graphicFrame>
        <p:nvGraphicFramePr>
          <p:cNvPr id="10" name="Table 9">
            <a:extLst>
              <a:ext uri="{FF2B5EF4-FFF2-40B4-BE49-F238E27FC236}">
                <a16:creationId xmlns:a16="http://schemas.microsoft.com/office/drawing/2014/main" id="{7F7F379B-48F5-18FA-B7A3-54DB49AEE1C1}"/>
              </a:ext>
            </a:extLst>
          </p:cNvPr>
          <p:cNvGraphicFramePr>
            <a:graphicFrameLocks noGrp="1"/>
          </p:cNvGraphicFramePr>
          <p:nvPr>
            <p:extLst>
              <p:ext uri="{D42A27DB-BD31-4B8C-83A1-F6EECF244321}">
                <p14:modId xmlns:p14="http://schemas.microsoft.com/office/powerpoint/2010/main" val="2535244433"/>
              </p:ext>
            </p:extLst>
          </p:nvPr>
        </p:nvGraphicFramePr>
        <p:xfrm>
          <a:off x="7420259" y="1151174"/>
          <a:ext cx="1885498" cy="3720402"/>
        </p:xfrm>
        <a:graphic>
          <a:graphicData uri="http://schemas.openxmlformats.org/drawingml/2006/table">
            <a:tbl>
              <a:tblPr firstRow="1" bandRow="1">
                <a:tableStyleId>{C4B1156A-380E-4F78-BDF5-A606A8083BF9}</a:tableStyleId>
              </a:tblPr>
              <a:tblGrid>
                <a:gridCol w="1465778">
                  <a:extLst>
                    <a:ext uri="{9D8B030D-6E8A-4147-A177-3AD203B41FA5}">
                      <a16:colId xmlns:a16="http://schemas.microsoft.com/office/drawing/2014/main" val="20000"/>
                    </a:ext>
                  </a:extLst>
                </a:gridCol>
                <a:gridCol w="419720">
                  <a:extLst>
                    <a:ext uri="{9D8B030D-6E8A-4147-A177-3AD203B41FA5}">
                      <a16:colId xmlns:a16="http://schemas.microsoft.com/office/drawing/2014/main" val="20001"/>
                    </a:ext>
                  </a:extLst>
                </a:gridCol>
              </a:tblGrid>
              <a:tr h="593327">
                <a:tc>
                  <a:txBody>
                    <a:bodyPr/>
                    <a:lstStyle/>
                    <a:p>
                      <a:pPr marL="0" lvl="0" indent="-38100" algn="l" defTabSz="914400">
                        <a:lnSpc>
                          <a:spcPct val="85000"/>
                        </a:lnSpc>
                        <a:spcAft>
                          <a:spcPts val="600"/>
                        </a:spcAft>
                        <a:buNone/>
                      </a:pPr>
                      <a:r>
                        <a:rPr lang="en-US" sz="1500" b="1" kern="1200" noProof="0" dirty="0">
                          <a:solidFill>
                            <a:srgbClr val="2E2E38"/>
                          </a:solidFill>
                          <a:latin typeface="+mn-lt"/>
                          <a:ea typeface="+mn-ea"/>
                          <a:cs typeface="+mn-cs"/>
                        </a:rPr>
                        <a:t>About me</a:t>
                      </a:r>
                    </a:p>
                  </a:txBody>
                  <a:tcPr marL="55721" marR="55721" marT="27861" marB="27861" anchor="ctr">
                    <a:lnL w="0">
                      <a:noFill/>
                    </a:lnL>
                    <a:lnR w="0">
                      <a:noFill/>
                    </a:lnR>
                    <a:lnT w="0">
                      <a:noFill/>
                    </a:lnT>
                    <a:lnB w="0">
                      <a:noFill/>
                    </a:lnB>
                    <a:lnTlToBr w="0">
                      <a:noFill/>
                    </a:lnTlToBr>
                    <a:lnBlToTr w="0">
                      <a:noFill/>
                    </a:lnBlToTr>
                    <a:noFill/>
                  </a:tcPr>
                </a:tc>
                <a:tc>
                  <a:txBody>
                    <a:bodyPr/>
                    <a:lstStyle/>
                    <a:p>
                      <a:pPr lvl="0" algn="r">
                        <a:buNone/>
                      </a:pPr>
                      <a:endParaRPr lang="sr-Latn-RS" sz="1200" b="0" dirty="0">
                        <a:latin typeface="+mn-lt"/>
                      </a:endParaRPr>
                    </a:p>
                  </a:txBody>
                  <a:tcPr marL="74295" marR="74295" marT="37148" marB="37148" anchor="ct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4135850829"/>
                  </a:ext>
                </a:extLst>
              </a:tr>
              <a:tr h="593328">
                <a:tc>
                  <a:txBody>
                    <a:bodyPr/>
                    <a:lstStyle/>
                    <a:p>
                      <a:pPr marL="0" lvl="0" indent="-38100" algn="l" defTabSz="914400" rtl="0" eaLnBrk="1" latinLnBrk="0" hangingPunct="1">
                        <a:lnSpc>
                          <a:spcPct val="85000"/>
                        </a:lnSpc>
                        <a:spcAft>
                          <a:spcPts val="600"/>
                        </a:spcAft>
                        <a:buClr>
                          <a:schemeClr val="accent2"/>
                        </a:buClr>
                        <a:buSzPct val="70000"/>
                      </a:pPr>
                      <a:r>
                        <a:rPr lang="en-US" sz="1500" b="1" kern="1200" noProof="0" dirty="0">
                          <a:solidFill>
                            <a:srgbClr val="2E2E38"/>
                          </a:solidFill>
                          <a:latin typeface="+mn-lt"/>
                          <a:ea typeface="+mn-ea"/>
                          <a:cs typeface="+mn-cs"/>
                        </a:rPr>
                        <a:t>Motivation</a:t>
                      </a:r>
                    </a:p>
                  </a:txBody>
                  <a:tcPr marL="55721" marR="55721" marT="27861" marB="2786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b="0" dirty="0">
                        <a:latin typeface="+mn-lt"/>
                      </a:endParaRPr>
                    </a:p>
                  </a:txBody>
                  <a:tcPr marL="74295" marR="74295" marT="37148" marB="37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33437">
                <a:tc>
                  <a:txBody>
                    <a:bodyPr/>
                    <a:lstStyle/>
                    <a:p>
                      <a:pPr marL="0" lvl="0" indent="-38100" algn="l" rtl="0" eaLnBrk="1" latinLnBrk="0" hangingPunct="1">
                        <a:lnSpc>
                          <a:spcPct val="85000"/>
                        </a:lnSpc>
                        <a:spcAft>
                          <a:spcPts val="600"/>
                        </a:spcAft>
                        <a:buClr>
                          <a:schemeClr val="accent2"/>
                        </a:buClr>
                        <a:buSzPct val="70000"/>
                      </a:pPr>
                      <a:r>
                        <a:rPr lang="en-US" sz="1500" b="1" kern="1200" noProof="0" dirty="0" err="1">
                          <a:solidFill>
                            <a:srgbClr val="2E2E38"/>
                          </a:solidFill>
                          <a:latin typeface="+mn-lt"/>
                          <a:ea typeface="+mn-ea"/>
                          <a:cs typeface="+mn-cs"/>
                        </a:rPr>
                        <a:t>DataFusion</a:t>
                      </a:r>
                      <a:endParaRPr lang="sr-Latn-RS" sz="1500" b="1" kern="1200" noProof="0" dirty="0">
                        <a:solidFill>
                          <a:srgbClr val="2E2E38"/>
                        </a:solidFill>
                        <a:latin typeface="+mn-lt"/>
                        <a:ea typeface="+mn-ea"/>
                        <a:cs typeface="+mn-cs"/>
                      </a:endParaRPr>
                    </a:p>
                  </a:txBody>
                  <a:tcPr marL="55721" marR="55721" marT="27861" marB="2786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r">
                        <a:buNone/>
                      </a:pPr>
                      <a:endParaRPr lang="en-US" sz="1200" b="0" dirty="0">
                        <a:latin typeface="+mn-lt"/>
                      </a:endParaRPr>
                    </a:p>
                  </a:txBody>
                  <a:tcPr marL="74295" marR="74295" marT="37148" marB="37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8936094"/>
                  </a:ext>
                </a:extLst>
              </a:tr>
              <a:tr h="633437">
                <a:tc>
                  <a:txBody>
                    <a:bodyPr/>
                    <a:lstStyle/>
                    <a:p>
                      <a:pPr marL="0" lvl="0" indent="-38100" algn="l" defTabSz="914400" rtl="0" eaLnBrk="1" latinLnBrk="0" hangingPunct="1">
                        <a:lnSpc>
                          <a:spcPct val="85000"/>
                        </a:lnSpc>
                        <a:spcAft>
                          <a:spcPts val="600"/>
                        </a:spcAft>
                        <a:buClr>
                          <a:schemeClr val="accent2"/>
                        </a:buClr>
                        <a:buSzPct val="70000"/>
                      </a:pPr>
                      <a:r>
                        <a:rPr lang="en-US" sz="1500" b="1" kern="1200" noProof="0" dirty="0">
                          <a:solidFill>
                            <a:srgbClr val="2E2E38"/>
                          </a:solidFill>
                          <a:latin typeface="+mn-lt"/>
                          <a:ea typeface="+mn-ea"/>
                          <a:cs typeface="+mn-cs"/>
                        </a:rPr>
                        <a:t>Meet Elusion</a:t>
                      </a:r>
                      <a:endParaRPr lang="sr-Latn-BA" sz="1500" b="1" kern="1200" noProof="0" dirty="0">
                        <a:solidFill>
                          <a:srgbClr val="2E2E38"/>
                        </a:solidFill>
                        <a:latin typeface="+mn-lt"/>
                        <a:ea typeface="+mn-ea"/>
                        <a:cs typeface="+mn-cs"/>
                      </a:endParaRPr>
                    </a:p>
                  </a:txBody>
                  <a:tcPr marL="55721" marR="55721" marT="27861" marB="2786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b="0" dirty="0">
                        <a:latin typeface="+mn-lt"/>
                      </a:endParaRPr>
                    </a:p>
                  </a:txBody>
                  <a:tcPr marL="74295" marR="74295" marT="37148" marB="37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2584280"/>
                  </a:ext>
                </a:extLst>
              </a:tr>
              <a:tr h="633437">
                <a:tc>
                  <a:txBody>
                    <a:bodyPr/>
                    <a:lstStyle/>
                    <a:p>
                      <a:pPr marL="0" lvl="0" indent="-38100" algn="l" rtl="0" eaLnBrk="1" latinLnBrk="0" hangingPunct="1">
                        <a:lnSpc>
                          <a:spcPct val="85000"/>
                        </a:lnSpc>
                        <a:spcAft>
                          <a:spcPts val="600"/>
                        </a:spcAft>
                        <a:buClr>
                          <a:schemeClr val="accent2"/>
                        </a:buClr>
                        <a:buSzPct val="70000"/>
                      </a:pPr>
                      <a:r>
                        <a:rPr lang="en-US" sz="1500" b="1" kern="1200" noProof="0" dirty="0">
                          <a:solidFill>
                            <a:srgbClr val="2E2E38"/>
                          </a:solidFill>
                          <a:latin typeface="+mn-lt"/>
                          <a:ea typeface="+mn-ea"/>
                          <a:cs typeface="+mn-cs"/>
                        </a:rPr>
                        <a:t>Data Wrangling</a:t>
                      </a:r>
                      <a:endParaRPr lang="sr-Latn-RS" sz="1500" b="1" kern="1200" noProof="0" dirty="0">
                        <a:solidFill>
                          <a:srgbClr val="2E2E38"/>
                        </a:solidFill>
                        <a:latin typeface="+mn-lt"/>
                        <a:ea typeface="+mn-ea"/>
                        <a:cs typeface="+mn-cs"/>
                      </a:endParaRPr>
                    </a:p>
                  </a:txBody>
                  <a:tcPr marL="55721" marR="55721" marT="27861" marB="2786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b="0" dirty="0">
                        <a:latin typeface="+mn-lt"/>
                      </a:endParaRPr>
                    </a:p>
                  </a:txBody>
                  <a:tcPr marL="74295" marR="74295" marT="37148" marB="37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33436">
                <a:tc>
                  <a:txBody>
                    <a:bodyPr/>
                    <a:lstStyle/>
                    <a:p>
                      <a:pPr marL="0" lvl="0" indent="-38100" algn="l">
                        <a:lnSpc>
                          <a:spcPct val="85000"/>
                        </a:lnSpc>
                        <a:spcAft>
                          <a:spcPts val="600"/>
                        </a:spcAft>
                        <a:buNone/>
                      </a:pPr>
                      <a:r>
                        <a:rPr lang="en-US" sz="1500" b="1" kern="1200" noProof="0" dirty="0">
                          <a:solidFill>
                            <a:srgbClr val="2E2E38"/>
                          </a:solidFill>
                          <a:latin typeface="+mn-lt"/>
                          <a:ea typeface="+mn-ea"/>
                          <a:cs typeface="+mn-cs"/>
                        </a:rPr>
                        <a:t>Development</a:t>
                      </a:r>
                      <a:endParaRPr lang="sr-Latn-RS" sz="1500" b="1" kern="1200" noProof="0" dirty="0">
                        <a:solidFill>
                          <a:srgbClr val="2E2E38"/>
                        </a:solidFill>
                        <a:latin typeface="+mn-lt"/>
                        <a:ea typeface="+mn-ea"/>
                        <a:cs typeface="+mn-cs"/>
                      </a:endParaRPr>
                    </a:p>
                  </a:txBody>
                  <a:tcPr marL="55721" marR="55721" marT="27861" marB="27861" anchor="ctr">
                    <a:lnL w="0">
                      <a:noFill/>
                    </a:lnL>
                    <a:lnR w="0">
                      <a:noFill/>
                    </a:lnR>
                    <a:lnT w="0">
                      <a:noFill/>
                    </a:lnT>
                    <a:lnB w="0">
                      <a:noFill/>
                    </a:lnB>
                    <a:lnTlToBr w="0">
                      <a:noFill/>
                    </a:lnTlToBr>
                    <a:lnBlToTr w="0">
                      <a:noFill/>
                    </a:lnBlToTr>
                    <a:noFill/>
                  </a:tcPr>
                </a:tc>
                <a:tc>
                  <a:txBody>
                    <a:bodyPr/>
                    <a:lstStyle/>
                    <a:p>
                      <a:pPr lvl="0" algn="r">
                        <a:buNone/>
                      </a:pPr>
                      <a:endParaRPr lang="sr-Latn-BA" sz="1200" b="0" dirty="0">
                        <a:latin typeface="+mn-lt"/>
                      </a:endParaRPr>
                    </a:p>
                  </a:txBody>
                  <a:tcPr marL="74295" marR="74295" marT="37148" marB="37148" anchor="ct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3325490683"/>
                  </a:ext>
                </a:extLst>
              </a:tr>
            </a:tbl>
          </a:graphicData>
        </a:graphic>
      </p:graphicFrame>
      <p:pic>
        <p:nvPicPr>
          <p:cNvPr id="3" name="Picture 2" descr="A cartoon lizard on a branch&#10;&#10;Description automatically generated">
            <a:extLst>
              <a:ext uri="{FF2B5EF4-FFF2-40B4-BE49-F238E27FC236}">
                <a16:creationId xmlns:a16="http://schemas.microsoft.com/office/drawing/2014/main" id="{C7949800-F8E6-240F-D937-7986786532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0152" y="3030156"/>
            <a:ext cx="478231" cy="478231"/>
          </a:xfrm>
          <a:prstGeom prst="rect">
            <a:avLst/>
          </a:prstGeom>
        </p:spPr>
      </p:pic>
      <p:grpSp>
        <p:nvGrpSpPr>
          <p:cNvPr id="22" name="Group 21">
            <a:extLst>
              <a:ext uri="{FF2B5EF4-FFF2-40B4-BE49-F238E27FC236}">
                <a16:creationId xmlns:a16="http://schemas.microsoft.com/office/drawing/2014/main" id="{BEDC9519-E878-7C3C-9D55-5F2420AAF377}"/>
              </a:ext>
            </a:extLst>
          </p:cNvPr>
          <p:cNvGrpSpPr/>
          <p:nvPr/>
        </p:nvGrpSpPr>
        <p:grpSpPr>
          <a:xfrm>
            <a:off x="6816717" y="2443569"/>
            <a:ext cx="425100" cy="408900"/>
            <a:chOff x="6810359" y="3113525"/>
            <a:chExt cx="425100" cy="408900"/>
          </a:xfrm>
        </p:grpSpPr>
        <p:sp>
          <p:nvSpPr>
            <p:cNvPr id="5" name="Oval 4">
              <a:extLst>
                <a:ext uri="{FF2B5EF4-FFF2-40B4-BE49-F238E27FC236}">
                  <a16:creationId xmlns:a16="http://schemas.microsoft.com/office/drawing/2014/main" id="{873C01E2-150B-F0BF-9AB4-326535FFBE42}"/>
                </a:ext>
              </a:extLst>
            </p:cNvPr>
            <p:cNvSpPr/>
            <p:nvPr/>
          </p:nvSpPr>
          <p:spPr>
            <a:xfrm>
              <a:off x="6810359" y="3113525"/>
              <a:ext cx="425100" cy="408900"/>
            </a:xfrm>
            <a:prstGeom prst="ellips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742950">
                <a:defRPr/>
              </a:pPr>
              <a:endParaRPr lang="nb-NO" sz="730" dirty="0">
                <a:solidFill>
                  <a:srgbClr val="FFFFFF"/>
                </a:solidFill>
                <a:latin typeface="Calibri Light" panose="020F0302020204030204"/>
              </a:endParaRPr>
            </a:p>
          </p:txBody>
        </p:sp>
        <p:pic>
          <p:nvPicPr>
            <p:cNvPr id="21" name="Graphic 20" descr="Database outline">
              <a:extLst>
                <a:ext uri="{FF2B5EF4-FFF2-40B4-BE49-F238E27FC236}">
                  <a16:creationId xmlns:a16="http://schemas.microsoft.com/office/drawing/2014/main" id="{43251131-C6EA-AC9F-1DCC-F13A591D13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35643" y="3122626"/>
              <a:ext cx="364785" cy="364785"/>
            </a:xfrm>
            <a:prstGeom prst="rect">
              <a:avLst/>
            </a:prstGeom>
          </p:spPr>
        </p:pic>
      </p:grpSp>
      <p:grpSp>
        <p:nvGrpSpPr>
          <p:cNvPr id="25" name="Group 24">
            <a:extLst>
              <a:ext uri="{FF2B5EF4-FFF2-40B4-BE49-F238E27FC236}">
                <a16:creationId xmlns:a16="http://schemas.microsoft.com/office/drawing/2014/main" id="{4DB103A9-025F-F8B8-0F76-950FB1AE682E}"/>
              </a:ext>
            </a:extLst>
          </p:cNvPr>
          <p:cNvGrpSpPr/>
          <p:nvPr/>
        </p:nvGrpSpPr>
        <p:grpSpPr>
          <a:xfrm>
            <a:off x="6781686" y="1219143"/>
            <a:ext cx="425100" cy="408900"/>
            <a:chOff x="6701008" y="1828550"/>
            <a:chExt cx="425100" cy="408900"/>
          </a:xfrm>
        </p:grpSpPr>
        <p:sp>
          <p:nvSpPr>
            <p:cNvPr id="4" name="Oval 3">
              <a:extLst>
                <a:ext uri="{FF2B5EF4-FFF2-40B4-BE49-F238E27FC236}">
                  <a16:creationId xmlns:a16="http://schemas.microsoft.com/office/drawing/2014/main" id="{DCF896FC-AAE9-FB70-B06A-408CC1143C44}"/>
                </a:ext>
              </a:extLst>
            </p:cNvPr>
            <p:cNvSpPr/>
            <p:nvPr/>
          </p:nvSpPr>
          <p:spPr>
            <a:xfrm>
              <a:off x="6701008" y="1828550"/>
              <a:ext cx="425100" cy="408900"/>
            </a:xfrm>
            <a:prstGeom prst="ellips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742950">
                <a:defRPr/>
              </a:pPr>
              <a:endParaRPr lang="nb-NO" sz="730">
                <a:solidFill>
                  <a:srgbClr val="FFFFFF"/>
                </a:solidFill>
                <a:latin typeface="Calibri Light" panose="020F0302020204030204"/>
              </a:endParaRPr>
            </a:p>
          </p:txBody>
        </p:sp>
        <p:pic>
          <p:nvPicPr>
            <p:cNvPr id="24" name="Graphic 23" descr="Question Mark with solid fill">
              <a:extLst>
                <a:ext uri="{FF2B5EF4-FFF2-40B4-BE49-F238E27FC236}">
                  <a16:creationId xmlns:a16="http://schemas.microsoft.com/office/drawing/2014/main" id="{6C059151-F83D-8B48-C171-7C665BD95F5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22197" y="1854042"/>
              <a:ext cx="357917" cy="357917"/>
            </a:xfrm>
            <a:prstGeom prst="rect">
              <a:avLst/>
            </a:prstGeom>
          </p:spPr>
        </p:pic>
      </p:grpSp>
      <p:pic>
        <p:nvPicPr>
          <p:cNvPr id="27" name="Graphic 26" descr="Beaker with solid fill">
            <a:extLst>
              <a:ext uri="{FF2B5EF4-FFF2-40B4-BE49-F238E27FC236}">
                <a16:creationId xmlns:a16="http://schemas.microsoft.com/office/drawing/2014/main" id="{262A791E-DCB3-CC16-CB82-C0CABDFBACA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60356" y="4215219"/>
            <a:ext cx="529145" cy="529145"/>
          </a:xfrm>
          <a:prstGeom prst="rect">
            <a:avLst/>
          </a:prstGeom>
        </p:spPr>
      </p:pic>
      <p:pic>
        <p:nvPicPr>
          <p:cNvPr id="29" name="Graphic 28" descr="Filter with solid fill">
            <a:extLst>
              <a:ext uri="{FF2B5EF4-FFF2-40B4-BE49-F238E27FC236}">
                <a16:creationId xmlns:a16="http://schemas.microsoft.com/office/drawing/2014/main" id="{0625475E-CFB7-9C62-B98A-D7EB5CCC87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829599" y="3686074"/>
            <a:ext cx="529145" cy="529145"/>
          </a:xfrm>
          <a:prstGeom prst="rect">
            <a:avLst/>
          </a:prstGeom>
        </p:spPr>
      </p:pic>
    </p:spTree>
    <p:extLst>
      <p:ext uri="{BB962C8B-B14F-4D97-AF65-F5344CB8AC3E}">
        <p14:creationId xmlns:p14="http://schemas.microsoft.com/office/powerpoint/2010/main" val="706617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2DB2F-2652-51AA-4053-884171080EF5}"/>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09F502D5-D08E-CBE2-0713-0F708A94978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E699FE57-4D96-C897-1A0D-5D64F64A804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47C56BE7-987F-5C7C-36BE-06CAB2C0EF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45265"/>
            <a:ext cx="672571" cy="672571"/>
          </a:xfrm>
          <a:prstGeom prst="rect">
            <a:avLst/>
          </a:prstGeom>
        </p:spPr>
      </p:pic>
      <p:sp>
        <p:nvSpPr>
          <p:cNvPr id="6" name="Rectangle: Rounded Corners 5">
            <a:extLst>
              <a:ext uri="{FF2B5EF4-FFF2-40B4-BE49-F238E27FC236}">
                <a16:creationId xmlns:a16="http://schemas.microsoft.com/office/drawing/2014/main" id="{8CE1DDB2-900B-E9EB-4CEB-8E19C5357CCF}"/>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TextBox 7">
            <a:extLst>
              <a:ext uri="{FF2B5EF4-FFF2-40B4-BE49-F238E27FC236}">
                <a16:creationId xmlns:a16="http://schemas.microsoft.com/office/drawing/2014/main" id="{86A2CA38-683C-C497-FA2F-699F39E8AF8F}"/>
              </a:ext>
            </a:extLst>
          </p:cNvPr>
          <p:cNvSpPr txBox="1"/>
          <p:nvPr/>
        </p:nvSpPr>
        <p:spPr>
          <a:xfrm>
            <a:off x="3239632" y="1654222"/>
            <a:ext cx="3426735"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Why Chameleon Avatar?</a:t>
            </a:r>
            <a:endParaRPr kumimoji="0" lang="sr-Latn-RS" sz="20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4" name="Picture 3" descr="A cartoon lizard on a branch&#10;&#10;Description automatically generated">
            <a:extLst>
              <a:ext uri="{FF2B5EF4-FFF2-40B4-BE49-F238E27FC236}">
                <a16:creationId xmlns:a16="http://schemas.microsoft.com/office/drawing/2014/main" id="{70D94D44-3E6C-FAC3-1A92-A45B66C6A3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6746" y="1287281"/>
            <a:ext cx="1395528" cy="1395528"/>
          </a:xfrm>
          <a:prstGeom prst="rect">
            <a:avLst/>
          </a:prstGeom>
        </p:spPr>
      </p:pic>
      <p:sp>
        <p:nvSpPr>
          <p:cNvPr id="5" name="TextBox 4">
            <a:extLst>
              <a:ext uri="{FF2B5EF4-FFF2-40B4-BE49-F238E27FC236}">
                <a16:creationId xmlns:a16="http://schemas.microsoft.com/office/drawing/2014/main" id="{EB07F0F1-F413-C9F7-2D61-AA882A7DAAC9}"/>
              </a:ext>
            </a:extLst>
          </p:cNvPr>
          <p:cNvSpPr txBox="1"/>
          <p:nvPr/>
        </p:nvSpPr>
        <p:spPr>
          <a:xfrm>
            <a:off x="1594163" y="3038216"/>
            <a:ext cx="6717671" cy="2862322"/>
          </a:xfrm>
          <a:prstGeom prst="rect">
            <a:avLst/>
          </a:prstGeom>
          <a:noFill/>
        </p:spPr>
        <p:txBody>
          <a:bodyPr wrap="square" rtlCol="0" anchor="t">
            <a:spAutoFit/>
          </a:bodyPr>
          <a:lstStyle/>
          <a:p>
            <a:pPr algn="l">
              <a:spcAft>
                <a:spcPts val="600"/>
              </a:spcAft>
            </a:pPr>
            <a:r>
              <a:rPr lang="en-US" sz="1600" b="1" dirty="0">
                <a:solidFill>
                  <a:schemeClr val="accent5">
                    <a:lumMod val="50000"/>
                  </a:schemeClr>
                </a:solidFill>
              </a:rPr>
              <a:t>As other </a:t>
            </a:r>
            <a:r>
              <a:rPr lang="en-US" sz="1600" b="1" dirty="0" err="1">
                <a:solidFill>
                  <a:schemeClr val="accent5">
                    <a:lumMod val="50000"/>
                  </a:schemeClr>
                </a:solidFill>
              </a:rPr>
              <a:t>DataFrame</a:t>
            </a:r>
            <a:r>
              <a:rPr lang="en-US" sz="1600" b="1" dirty="0">
                <a:solidFill>
                  <a:schemeClr val="accent5">
                    <a:lumMod val="50000"/>
                  </a:schemeClr>
                </a:solidFill>
              </a:rPr>
              <a:t> libraries has animal for Avatar (Pandas 🐼, Polars 🐻) I decided that Elusion’s avatar will be an animal.</a:t>
            </a:r>
          </a:p>
          <a:p>
            <a:pPr algn="l">
              <a:spcAft>
                <a:spcPts val="600"/>
              </a:spcAft>
            </a:pPr>
            <a:endParaRPr lang="en-US" sz="1600" b="1" dirty="0">
              <a:solidFill>
                <a:schemeClr val="accent5">
                  <a:lumMod val="50000"/>
                </a:schemeClr>
              </a:solidFill>
            </a:endParaRPr>
          </a:p>
          <a:p>
            <a:pPr algn="l">
              <a:spcAft>
                <a:spcPts val="600"/>
              </a:spcAft>
            </a:pPr>
            <a:r>
              <a:rPr lang="en-US" sz="1600" b="1" dirty="0">
                <a:solidFill>
                  <a:schemeClr val="accent5">
                    <a:lumMod val="50000"/>
                  </a:schemeClr>
                </a:solidFill>
              </a:rPr>
              <a:t>But…I didn’t want some big and powerful animal, as that felt like I am copying them.</a:t>
            </a:r>
          </a:p>
          <a:p>
            <a:pPr algn="l">
              <a:spcAft>
                <a:spcPts val="600"/>
              </a:spcAft>
            </a:pPr>
            <a:endParaRPr lang="en-US" sz="1600" b="1" dirty="0">
              <a:solidFill>
                <a:schemeClr val="accent5">
                  <a:lumMod val="50000"/>
                </a:schemeClr>
              </a:solidFill>
            </a:endParaRPr>
          </a:p>
          <a:p>
            <a:pPr algn="l">
              <a:spcAft>
                <a:spcPts val="600"/>
              </a:spcAft>
            </a:pPr>
            <a:r>
              <a:rPr lang="en-US" sz="1600" b="1" dirty="0">
                <a:solidFill>
                  <a:srgbClr val="295767"/>
                </a:solidFill>
              </a:rPr>
              <a:t>Because the word "Elusion" is reminiscent of "Illusion," I was inspired by the Chameleon - an animal that changes its skin color to blend seamlessly into its surroundings, creating the impression of being part of its environment.</a:t>
            </a:r>
            <a:endParaRPr lang="sr-Latn-RS" sz="1600" b="1" dirty="0">
              <a:solidFill>
                <a:srgbClr val="295767"/>
              </a:solidFill>
            </a:endParaRPr>
          </a:p>
        </p:txBody>
      </p:sp>
    </p:spTree>
    <p:extLst>
      <p:ext uri="{BB962C8B-B14F-4D97-AF65-F5344CB8AC3E}">
        <p14:creationId xmlns:p14="http://schemas.microsoft.com/office/powerpoint/2010/main" val="1179152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A4764-D554-50BD-4984-128B7C3E956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D975B14-D15A-DCCA-91F9-6CF27422423A}"/>
              </a:ext>
            </a:extLst>
          </p:cNvPr>
          <p:cNvSpPr>
            <a:spLocks noGrp="1"/>
          </p:cNvSpPr>
          <p:nvPr>
            <p:ph type="body" sz="quarter" idx="10"/>
          </p:nvPr>
        </p:nvSpPr>
        <p:spPr/>
        <p:txBody>
          <a:bodyPr/>
          <a:lstStyle/>
          <a:p>
            <a:pPr algn="ctr"/>
            <a:r>
              <a:rPr lang="en-US" sz="2600" b="1" dirty="0">
                <a:solidFill>
                  <a:schemeClr val="bg1"/>
                </a:solidFill>
              </a:rPr>
              <a:t>Prerequisites</a:t>
            </a:r>
          </a:p>
        </p:txBody>
      </p:sp>
    </p:spTree>
    <p:extLst>
      <p:ext uri="{BB962C8B-B14F-4D97-AF65-F5344CB8AC3E}">
        <p14:creationId xmlns:p14="http://schemas.microsoft.com/office/powerpoint/2010/main" val="3423363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43714-B655-FCDB-A11F-169C8AA45866}"/>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0DD23FF-43D0-0B19-ACD2-C8764B1138B4}"/>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D97D01C4-7704-3464-417F-D008685081C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AB32E885-6BEC-36BF-ED88-484E98B858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7DB1A718-0B49-7330-D835-703357C67D22}"/>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1A722481-370B-D3E3-6975-85C2D24469A0}"/>
              </a:ext>
            </a:extLst>
          </p:cNvPr>
          <p:cNvGrpSpPr/>
          <p:nvPr/>
        </p:nvGrpSpPr>
        <p:grpSpPr>
          <a:xfrm>
            <a:off x="519253" y="966724"/>
            <a:ext cx="6092982" cy="611298"/>
            <a:chOff x="519253" y="966724"/>
            <a:chExt cx="6092982" cy="611298"/>
          </a:xfrm>
        </p:grpSpPr>
        <p:sp>
          <p:nvSpPr>
            <p:cNvPr id="5" name="TextBox 4">
              <a:extLst>
                <a:ext uri="{FF2B5EF4-FFF2-40B4-BE49-F238E27FC236}">
                  <a16:creationId xmlns:a16="http://schemas.microsoft.com/office/drawing/2014/main" id="{7A377F10-775F-0263-92FC-F5AD5BE42523}"/>
                </a:ext>
              </a:extLst>
            </p:cNvPr>
            <p:cNvSpPr txBox="1"/>
            <p:nvPr/>
          </p:nvSpPr>
          <p:spPr>
            <a:xfrm>
              <a:off x="519254" y="966724"/>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Prerequisites:</a:t>
              </a:r>
            </a:p>
          </p:txBody>
        </p:sp>
        <p:sp>
          <p:nvSpPr>
            <p:cNvPr id="8" name="TextBox 7">
              <a:extLst>
                <a:ext uri="{FF2B5EF4-FFF2-40B4-BE49-F238E27FC236}">
                  <a16:creationId xmlns:a16="http://schemas.microsoft.com/office/drawing/2014/main" id="{804EB6E4-D95F-48F1-D70C-F76E8DF2255F}"/>
                </a:ext>
              </a:extLst>
            </p:cNvPr>
            <p:cNvSpPr txBox="1"/>
            <p:nvPr/>
          </p:nvSpPr>
          <p:spPr>
            <a:xfrm>
              <a:off x="519253" y="1310256"/>
              <a:ext cx="6092982" cy="267766"/>
            </a:xfrm>
            <a:prstGeom prst="rect">
              <a:avLst/>
            </a:prstGeom>
            <a:noFill/>
          </p:spPr>
          <p:txBody>
            <a:bodyPr wrap="square" rtlCol="0" anchor="t">
              <a:spAutoFit/>
            </a:bodyPr>
            <a:lstStyle/>
            <a:p>
              <a:pPr marL="171450" indent="-171450" algn="l">
                <a:spcAft>
                  <a:spcPts val="600"/>
                </a:spcAft>
                <a:buFont typeface="Wingdings" panose="05000000000000000000" pitchFamily="2" charset="2"/>
                <a:buChar char="Ø"/>
              </a:pPr>
              <a:r>
                <a:rPr lang="en-US" sz="1140" b="1" dirty="0">
                  <a:solidFill>
                    <a:schemeClr val="accent5">
                      <a:lumMod val="50000"/>
                    </a:schemeClr>
                  </a:solidFill>
                </a:rPr>
                <a:t>To be able to use all 🦎 Elusion features you need to install </a:t>
              </a:r>
              <a:r>
                <a:rPr lang="en-US" sz="1140" b="1" dirty="0">
                  <a:solidFill>
                    <a:srgbClr val="FF0000"/>
                  </a:solidFill>
                </a:rPr>
                <a:t>RUST </a:t>
              </a:r>
              <a:r>
                <a:rPr lang="en-US" sz="1140" b="1" dirty="0"/>
                <a:t>version</a:t>
              </a:r>
              <a:r>
                <a:rPr lang="en-US" sz="1140" b="1" dirty="0">
                  <a:solidFill>
                    <a:srgbClr val="FF0000"/>
                  </a:solidFill>
                </a:rPr>
                <a:t> &gt;= 1.81</a:t>
              </a:r>
              <a:endParaRPr lang="sr-Latn-RS" sz="1140" b="1" dirty="0">
                <a:solidFill>
                  <a:srgbClr val="FF0000"/>
                </a:solidFill>
              </a:endParaRPr>
            </a:p>
          </p:txBody>
        </p:sp>
      </p:grpSp>
      <p:grpSp>
        <p:nvGrpSpPr>
          <p:cNvPr id="10" name="Group 9">
            <a:extLst>
              <a:ext uri="{FF2B5EF4-FFF2-40B4-BE49-F238E27FC236}">
                <a16:creationId xmlns:a16="http://schemas.microsoft.com/office/drawing/2014/main" id="{56E34004-B48B-257C-C689-66CB46A47B8C}"/>
              </a:ext>
            </a:extLst>
          </p:cNvPr>
          <p:cNvGrpSpPr/>
          <p:nvPr/>
        </p:nvGrpSpPr>
        <p:grpSpPr>
          <a:xfrm>
            <a:off x="519253" y="1843101"/>
            <a:ext cx="6092982" cy="1324442"/>
            <a:chOff x="519253" y="1843101"/>
            <a:chExt cx="6092982" cy="1324442"/>
          </a:xfrm>
        </p:grpSpPr>
        <p:sp>
          <p:nvSpPr>
            <p:cNvPr id="12" name="TextBox 11">
              <a:extLst>
                <a:ext uri="{FF2B5EF4-FFF2-40B4-BE49-F238E27FC236}">
                  <a16:creationId xmlns:a16="http://schemas.microsoft.com/office/drawing/2014/main" id="{9E3842A9-F73B-9AF6-89E4-DDE73972B764}"/>
                </a:ext>
              </a:extLst>
            </p:cNvPr>
            <p:cNvSpPr txBox="1"/>
            <p:nvPr/>
          </p:nvSpPr>
          <p:spPr>
            <a:xfrm>
              <a:off x="519254" y="1843101"/>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Arial"/>
                  <a:ea typeface="+mn-ea"/>
                  <a:cs typeface="+mn-cs"/>
                </a:rPr>
                <a:t>Cargo.toml</a:t>
              </a:r>
              <a:r>
                <a:rPr kumimoji="0" lang="en-US" sz="2000" b="1" i="0" u="none" strike="noStrike" kern="1200" cap="none" spc="0" normalizeH="0" baseline="0" noProof="0" dirty="0">
                  <a:ln>
                    <a:noFill/>
                  </a:ln>
                  <a:solidFill>
                    <a:srgbClr val="000000"/>
                  </a:solidFill>
                  <a:effectLst/>
                  <a:uLnTx/>
                  <a:uFillTx/>
                  <a:latin typeface="Arial"/>
                  <a:ea typeface="+mn-ea"/>
                  <a:cs typeface="+mn-cs"/>
                </a:rPr>
                <a:t>:</a:t>
              </a:r>
            </a:p>
          </p:txBody>
        </p:sp>
        <p:sp>
          <p:nvSpPr>
            <p:cNvPr id="16" name="TextBox 15">
              <a:extLst>
                <a:ext uri="{FF2B5EF4-FFF2-40B4-BE49-F238E27FC236}">
                  <a16:creationId xmlns:a16="http://schemas.microsoft.com/office/drawing/2014/main" id="{D58917DD-554B-5B85-9498-11B606222E24}"/>
                </a:ext>
              </a:extLst>
            </p:cNvPr>
            <p:cNvSpPr txBox="1"/>
            <p:nvPr/>
          </p:nvSpPr>
          <p:spPr>
            <a:xfrm>
              <a:off x="519253" y="2142647"/>
              <a:ext cx="6092982" cy="1024896"/>
            </a:xfrm>
            <a:prstGeom prst="rect">
              <a:avLst/>
            </a:prstGeom>
            <a:noFill/>
          </p:spPr>
          <p:txBody>
            <a:bodyPr wrap="square" rtlCol="0" anchor="t">
              <a:spAutoFit/>
            </a:bodyPr>
            <a:lstStyle/>
            <a:p>
              <a:pPr marL="171450" indent="-171450" algn="l">
                <a:spcAft>
                  <a:spcPts val="600"/>
                </a:spcAft>
                <a:buFont typeface="Wingdings" panose="05000000000000000000" pitchFamily="2" charset="2"/>
                <a:buChar char="Ø"/>
              </a:pPr>
              <a:r>
                <a:rPr lang="en-US" sz="1140" b="1" dirty="0">
                  <a:solidFill>
                    <a:srgbClr val="295767"/>
                  </a:solidFill>
                </a:rPr>
                <a:t>In </a:t>
              </a:r>
              <a:r>
                <a:rPr lang="en-US" sz="1140" b="1" dirty="0" err="1">
                  <a:solidFill>
                    <a:srgbClr val="295767"/>
                  </a:solidFill>
                </a:rPr>
                <a:t>Cargo.toml</a:t>
              </a:r>
              <a:r>
                <a:rPr lang="en-US" sz="1140" b="1" dirty="0">
                  <a:solidFill>
                    <a:srgbClr val="295767"/>
                  </a:solidFill>
                </a:rPr>
                <a:t> file you need to add </a:t>
              </a:r>
              <a:r>
                <a:rPr lang="en-US" sz="1140" b="1" dirty="0">
                  <a:solidFill>
                    <a:srgbClr val="FF0000"/>
                  </a:solidFill>
                </a:rPr>
                <a:t>2</a:t>
              </a:r>
              <a:r>
                <a:rPr lang="en-US" sz="1140" b="1" dirty="0">
                  <a:solidFill>
                    <a:srgbClr val="295767"/>
                  </a:solidFill>
                </a:rPr>
                <a:t> dependencies:</a:t>
              </a:r>
            </a:p>
            <a:p>
              <a:pPr algn="l">
                <a:spcAft>
                  <a:spcPts val="600"/>
                </a:spcAft>
              </a:pPr>
              <a:r>
                <a:rPr lang="en-US" sz="1140" b="1" dirty="0"/>
                <a:t>[dependencies]</a:t>
              </a:r>
            </a:p>
            <a:p>
              <a:pPr algn="l">
                <a:spcAft>
                  <a:spcPts val="600"/>
                </a:spcAft>
              </a:pPr>
              <a:r>
                <a:rPr lang="en-US" sz="1140" b="1" dirty="0">
                  <a:solidFill>
                    <a:srgbClr val="FF0000"/>
                  </a:solidFill>
                </a:rPr>
                <a:t>elusion</a:t>
              </a:r>
              <a:r>
                <a:rPr lang="en-US" sz="1140" b="1" dirty="0">
                  <a:solidFill>
                    <a:srgbClr val="295767"/>
                  </a:solidFill>
                </a:rPr>
                <a:t> = “2.7.0”    </a:t>
              </a:r>
              <a:endParaRPr lang="en-US" sz="1140" b="1" dirty="0">
                <a:solidFill>
                  <a:srgbClr val="FF0000"/>
                </a:solidFill>
              </a:endParaRPr>
            </a:p>
            <a:p>
              <a:pPr algn="l">
                <a:spcAft>
                  <a:spcPts val="600"/>
                </a:spcAft>
              </a:pPr>
              <a:r>
                <a:rPr lang="en-US" sz="1140" b="1" dirty="0" err="1">
                  <a:solidFill>
                    <a:srgbClr val="FF0000"/>
                  </a:solidFill>
                </a:rPr>
                <a:t>tokio</a:t>
              </a:r>
              <a:r>
                <a:rPr lang="en-US" sz="1140" b="1" dirty="0">
                  <a:solidFill>
                    <a:srgbClr val="295767"/>
                  </a:solidFill>
                </a:rPr>
                <a:t> = { </a:t>
              </a:r>
              <a:r>
                <a:rPr lang="en-US" sz="1140" b="1" dirty="0"/>
                <a:t>version</a:t>
              </a:r>
              <a:r>
                <a:rPr lang="en-US" sz="1140" b="1" dirty="0">
                  <a:solidFill>
                    <a:srgbClr val="295767"/>
                  </a:solidFill>
                </a:rPr>
                <a:t> =  “1.42.0” , </a:t>
              </a:r>
              <a:r>
                <a:rPr lang="en-US" sz="1140" b="1" dirty="0"/>
                <a:t>features </a:t>
              </a:r>
              <a:r>
                <a:rPr lang="en-US" sz="1140" b="1" dirty="0">
                  <a:solidFill>
                    <a:srgbClr val="295767"/>
                  </a:solidFill>
                </a:rPr>
                <a:t>=  [ “rt-multi-thread” ] }</a:t>
              </a:r>
              <a:endParaRPr lang="sr-Latn-RS" sz="1140" b="1" dirty="0">
                <a:solidFill>
                  <a:srgbClr val="295767"/>
                </a:solidFill>
              </a:endParaRPr>
            </a:p>
          </p:txBody>
        </p:sp>
      </p:grpSp>
      <p:grpSp>
        <p:nvGrpSpPr>
          <p:cNvPr id="4" name="Group 3">
            <a:extLst>
              <a:ext uri="{FF2B5EF4-FFF2-40B4-BE49-F238E27FC236}">
                <a16:creationId xmlns:a16="http://schemas.microsoft.com/office/drawing/2014/main" id="{B3C2DDD3-8607-1A86-3392-F929C2CE0879}"/>
              </a:ext>
            </a:extLst>
          </p:cNvPr>
          <p:cNvGrpSpPr/>
          <p:nvPr/>
        </p:nvGrpSpPr>
        <p:grpSpPr>
          <a:xfrm>
            <a:off x="519253" y="3549743"/>
            <a:ext cx="8099646" cy="2870118"/>
            <a:chOff x="519253" y="3549743"/>
            <a:chExt cx="8099646" cy="2870118"/>
          </a:xfrm>
        </p:grpSpPr>
        <p:sp>
          <p:nvSpPr>
            <p:cNvPr id="13" name="TextBox 12">
              <a:extLst>
                <a:ext uri="{FF2B5EF4-FFF2-40B4-BE49-F238E27FC236}">
                  <a16:creationId xmlns:a16="http://schemas.microsoft.com/office/drawing/2014/main" id="{EBBFFF4F-A14D-0B0E-20C3-9250434537E9}"/>
                </a:ext>
              </a:extLst>
            </p:cNvPr>
            <p:cNvSpPr txBox="1"/>
            <p:nvPr/>
          </p:nvSpPr>
          <p:spPr>
            <a:xfrm>
              <a:off x="519254" y="3549743"/>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MAIN Function:</a:t>
              </a:r>
            </a:p>
          </p:txBody>
        </p:sp>
        <p:pic>
          <p:nvPicPr>
            <p:cNvPr id="19" name="Picture 18">
              <a:extLst>
                <a:ext uri="{FF2B5EF4-FFF2-40B4-BE49-F238E27FC236}">
                  <a16:creationId xmlns:a16="http://schemas.microsoft.com/office/drawing/2014/main" id="{A9A19427-9C26-32B5-0EEB-E596E490AB46}"/>
                </a:ext>
              </a:extLst>
            </p:cNvPr>
            <p:cNvPicPr>
              <a:picLocks noChangeAspect="1"/>
            </p:cNvPicPr>
            <p:nvPr/>
          </p:nvPicPr>
          <p:blipFill>
            <a:blip r:embed="rId4"/>
            <a:stretch>
              <a:fillRect/>
            </a:stretch>
          </p:blipFill>
          <p:spPr>
            <a:xfrm>
              <a:off x="608091" y="4705361"/>
              <a:ext cx="5172075" cy="1714500"/>
            </a:xfrm>
            <a:prstGeom prst="rect">
              <a:avLst/>
            </a:prstGeom>
          </p:spPr>
        </p:pic>
        <p:sp>
          <p:nvSpPr>
            <p:cNvPr id="20" name="TextBox 19">
              <a:extLst>
                <a:ext uri="{FF2B5EF4-FFF2-40B4-BE49-F238E27FC236}">
                  <a16:creationId xmlns:a16="http://schemas.microsoft.com/office/drawing/2014/main" id="{2C953762-1248-8C1F-8BB4-BA01E40FED25}"/>
                </a:ext>
              </a:extLst>
            </p:cNvPr>
            <p:cNvSpPr txBox="1"/>
            <p:nvPr/>
          </p:nvSpPr>
          <p:spPr>
            <a:xfrm>
              <a:off x="519253" y="3891002"/>
              <a:ext cx="6768787" cy="267766"/>
            </a:xfrm>
            <a:prstGeom prst="rect">
              <a:avLst/>
            </a:prstGeom>
            <a:noFill/>
          </p:spPr>
          <p:txBody>
            <a:bodyPr wrap="square" rtlCol="0" anchor="t">
              <a:spAutoFit/>
            </a:bodyPr>
            <a:lstStyle/>
            <a:p>
              <a:pPr marL="171450" indent="-171450" algn="l">
                <a:spcAft>
                  <a:spcPts val="600"/>
                </a:spcAft>
                <a:buFont typeface="Wingdings" panose="05000000000000000000" pitchFamily="2" charset="2"/>
                <a:buChar char="Ø"/>
              </a:pPr>
              <a:r>
                <a:rPr lang="en-US" sz="1140" b="1" dirty="0">
                  <a:solidFill>
                    <a:schemeClr val="accent5">
                      <a:lumMod val="50000"/>
                    </a:schemeClr>
                  </a:solidFill>
                </a:rPr>
                <a:t>To have all 🦎 Elusion features at your disposal, simply add: </a:t>
              </a:r>
              <a:r>
                <a:rPr lang="en-US" sz="1140" b="1" dirty="0">
                  <a:solidFill>
                    <a:srgbClr val="FF0000"/>
                  </a:solidFill>
                </a:rPr>
                <a:t>use</a:t>
              </a:r>
              <a:r>
                <a:rPr lang="en-US" sz="1140" b="1" dirty="0">
                  <a:solidFill>
                    <a:schemeClr val="accent5">
                      <a:lumMod val="50000"/>
                    </a:schemeClr>
                  </a:solidFill>
                </a:rPr>
                <a:t> </a:t>
              </a:r>
              <a:r>
                <a:rPr lang="en-US" sz="1140" b="1" dirty="0">
                  <a:solidFill>
                    <a:srgbClr val="FF0000"/>
                  </a:solidFill>
                </a:rPr>
                <a:t>elusion::prelude::*</a:t>
              </a:r>
              <a:endParaRPr lang="sr-Latn-RS" sz="1140" b="1" dirty="0">
                <a:solidFill>
                  <a:srgbClr val="FF0000"/>
                </a:solidFill>
              </a:endParaRPr>
            </a:p>
          </p:txBody>
        </p:sp>
        <p:sp>
          <p:nvSpPr>
            <p:cNvPr id="21" name="TextBox 20">
              <a:extLst>
                <a:ext uri="{FF2B5EF4-FFF2-40B4-BE49-F238E27FC236}">
                  <a16:creationId xmlns:a16="http://schemas.microsoft.com/office/drawing/2014/main" id="{2D7F2CA4-FD5A-1735-E2BC-38E97B76364E}"/>
                </a:ext>
              </a:extLst>
            </p:cNvPr>
            <p:cNvSpPr txBox="1"/>
            <p:nvPr/>
          </p:nvSpPr>
          <p:spPr>
            <a:xfrm>
              <a:off x="519253" y="4125709"/>
              <a:ext cx="7620027" cy="267766"/>
            </a:xfrm>
            <a:prstGeom prst="rect">
              <a:avLst/>
            </a:prstGeom>
            <a:noFill/>
          </p:spPr>
          <p:txBody>
            <a:bodyPr wrap="square" rtlCol="0" anchor="t">
              <a:spAutoFit/>
            </a:bodyPr>
            <a:lstStyle/>
            <a:p>
              <a:pPr marL="171450" indent="-171450" algn="l">
                <a:spcAft>
                  <a:spcPts val="600"/>
                </a:spcAft>
                <a:buFont typeface="Wingdings" panose="05000000000000000000" pitchFamily="2" charset="2"/>
                <a:buChar char="Ø"/>
              </a:pPr>
              <a:r>
                <a:rPr lang="en-US" sz="1140" b="1" dirty="0">
                  <a:solidFill>
                    <a:schemeClr val="accent5">
                      <a:lumMod val="50000"/>
                    </a:schemeClr>
                  </a:solidFill>
                </a:rPr>
                <a:t>On top of Main function add: </a:t>
              </a:r>
              <a:r>
                <a:rPr lang="en-US" sz="1140" b="1" dirty="0">
                  <a:solidFill>
                    <a:srgbClr val="FF0000"/>
                  </a:solidFill>
                </a:rPr>
                <a:t>#[tokio::main]  </a:t>
              </a:r>
              <a:r>
                <a:rPr lang="en-US" sz="1140" b="1" dirty="0">
                  <a:solidFill>
                    <a:srgbClr val="295767"/>
                  </a:solidFill>
                </a:rPr>
                <a:t>,</a:t>
              </a:r>
              <a:r>
                <a:rPr lang="en-US" sz="1140" b="1" dirty="0">
                  <a:solidFill>
                    <a:srgbClr val="FF0000"/>
                  </a:solidFill>
                </a:rPr>
                <a:t> </a:t>
              </a:r>
              <a:r>
                <a:rPr lang="en-US" sz="1140" b="1" dirty="0">
                  <a:solidFill>
                    <a:schemeClr val="accent5">
                      <a:lumMod val="50000"/>
                    </a:schemeClr>
                  </a:solidFill>
                </a:rPr>
                <a:t>asynchronous Runtime that is necessary for 🦎 Elusion </a:t>
              </a:r>
              <a:endParaRPr lang="sr-Latn-RS" sz="1140" b="1" dirty="0">
                <a:solidFill>
                  <a:srgbClr val="FF0000"/>
                </a:solidFill>
              </a:endParaRPr>
            </a:p>
          </p:txBody>
        </p:sp>
        <p:sp>
          <p:nvSpPr>
            <p:cNvPr id="22" name="TextBox 21">
              <a:extLst>
                <a:ext uri="{FF2B5EF4-FFF2-40B4-BE49-F238E27FC236}">
                  <a16:creationId xmlns:a16="http://schemas.microsoft.com/office/drawing/2014/main" id="{32F3C76F-5D24-E1D2-7023-DDD57537C486}"/>
                </a:ext>
              </a:extLst>
            </p:cNvPr>
            <p:cNvSpPr txBox="1"/>
            <p:nvPr/>
          </p:nvSpPr>
          <p:spPr>
            <a:xfrm>
              <a:off x="519253" y="4368178"/>
              <a:ext cx="8099646" cy="267766"/>
            </a:xfrm>
            <a:prstGeom prst="rect">
              <a:avLst/>
            </a:prstGeom>
            <a:noFill/>
          </p:spPr>
          <p:txBody>
            <a:bodyPr wrap="square" rtlCol="0" anchor="t">
              <a:spAutoFit/>
            </a:bodyPr>
            <a:lstStyle/>
            <a:p>
              <a:pPr marL="171450" indent="-171450" algn="l">
                <a:spcAft>
                  <a:spcPts val="600"/>
                </a:spcAft>
                <a:buFont typeface="Wingdings" panose="05000000000000000000" pitchFamily="2" charset="2"/>
                <a:buChar char="Ø"/>
              </a:pPr>
              <a:r>
                <a:rPr lang="en-US" sz="1140" b="1" dirty="0">
                  <a:solidFill>
                    <a:schemeClr val="accent5">
                      <a:lumMod val="50000"/>
                    </a:schemeClr>
                  </a:solidFill>
                </a:rPr>
                <a:t>Add return type </a:t>
              </a:r>
              <a:r>
                <a:rPr lang="en-US" sz="1140" b="1" dirty="0">
                  <a:solidFill>
                    <a:srgbClr val="FF0000"/>
                  </a:solidFill>
                </a:rPr>
                <a:t>-&gt; </a:t>
              </a:r>
              <a:r>
                <a:rPr lang="en-US" sz="1140" b="1" dirty="0" err="1">
                  <a:solidFill>
                    <a:srgbClr val="FF0000"/>
                  </a:solidFill>
                </a:rPr>
                <a:t>ElusionResult</a:t>
              </a:r>
              <a:r>
                <a:rPr lang="en-US" sz="1140" b="1" dirty="0">
                  <a:solidFill>
                    <a:srgbClr val="FF0000"/>
                  </a:solidFill>
                </a:rPr>
                <a:t>&lt;()&gt;  </a:t>
              </a:r>
              <a:r>
                <a:rPr lang="en-US" sz="1140" b="1" dirty="0">
                  <a:solidFill>
                    <a:srgbClr val="295767"/>
                  </a:solidFill>
                </a:rPr>
                <a:t>,</a:t>
              </a:r>
              <a:r>
                <a:rPr lang="en-US" sz="1140" b="1" dirty="0">
                  <a:solidFill>
                    <a:srgbClr val="FF0000"/>
                  </a:solidFill>
                </a:rPr>
                <a:t> </a:t>
              </a:r>
              <a:r>
                <a:rPr lang="en-US" sz="1140" b="1" dirty="0">
                  <a:solidFill>
                    <a:schemeClr val="accent5">
                      <a:lumMod val="50000"/>
                    </a:schemeClr>
                  </a:solidFill>
                </a:rPr>
                <a:t>which will return </a:t>
              </a:r>
              <a:r>
                <a:rPr lang="en-US" sz="1140" b="1" dirty="0">
                  <a:solidFill>
                    <a:srgbClr val="FF0000"/>
                  </a:solidFill>
                </a:rPr>
                <a:t>Result</a:t>
              </a:r>
              <a:r>
                <a:rPr lang="en-US" sz="1140" b="1" dirty="0">
                  <a:solidFill>
                    <a:schemeClr val="accent5">
                      <a:lumMod val="50000"/>
                    </a:schemeClr>
                  </a:solidFill>
                </a:rPr>
                <a:t> if everything is fine, or it will return an </a:t>
              </a:r>
              <a:r>
                <a:rPr lang="en-US" sz="1140" b="1" dirty="0">
                  <a:solidFill>
                    <a:srgbClr val="FF0000"/>
                  </a:solidFill>
                </a:rPr>
                <a:t>Error</a:t>
              </a:r>
              <a:endParaRPr lang="sr-Latn-RS" sz="1140" b="1" dirty="0">
                <a:solidFill>
                  <a:srgbClr val="FF0000"/>
                </a:solidFill>
              </a:endParaRPr>
            </a:p>
          </p:txBody>
        </p:sp>
      </p:grpSp>
    </p:spTree>
    <p:extLst>
      <p:ext uri="{BB962C8B-B14F-4D97-AF65-F5344CB8AC3E}">
        <p14:creationId xmlns:p14="http://schemas.microsoft.com/office/powerpoint/2010/main" val="62464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73132-19BC-99D3-D724-0980A8619C5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3D092D4-C98A-3384-032A-D82413967D50}"/>
              </a:ext>
            </a:extLst>
          </p:cNvPr>
          <p:cNvSpPr>
            <a:spLocks noGrp="1"/>
          </p:cNvSpPr>
          <p:nvPr>
            <p:ph type="body" sz="quarter" idx="10"/>
          </p:nvPr>
        </p:nvSpPr>
        <p:spPr/>
        <p:txBody>
          <a:bodyPr/>
          <a:lstStyle/>
          <a:p>
            <a:pPr algn="ctr"/>
            <a:r>
              <a:rPr lang="en-US" sz="2600" b="1" dirty="0">
                <a:solidFill>
                  <a:schemeClr val="bg1"/>
                </a:solidFill>
              </a:rPr>
              <a:t>READERS  and WRITERS</a:t>
            </a:r>
          </a:p>
        </p:txBody>
      </p:sp>
    </p:spTree>
    <p:extLst>
      <p:ext uri="{BB962C8B-B14F-4D97-AF65-F5344CB8AC3E}">
        <p14:creationId xmlns:p14="http://schemas.microsoft.com/office/powerpoint/2010/main" val="996073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99F4C-501A-C6F6-D212-72EC3E477DB5}"/>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12E36BF4-33B8-6286-0442-25B73AF35A1A}"/>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68D118EC-E97E-FFF0-84CE-DA2A197E296E}"/>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486E3409-964F-F439-E211-156407F73B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6C346F30-0623-625D-1AD8-52C903380835}"/>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92BD7DE8-59A3-38A9-C3C8-521BE49A708B}"/>
              </a:ext>
            </a:extLst>
          </p:cNvPr>
          <p:cNvGrpSpPr/>
          <p:nvPr/>
        </p:nvGrpSpPr>
        <p:grpSpPr>
          <a:xfrm>
            <a:off x="495300" y="1843936"/>
            <a:ext cx="7467600" cy="3465148"/>
            <a:chOff x="495300" y="1843936"/>
            <a:chExt cx="7467600" cy="3465148"/>
          </a:xfrm>
        </p:grpSpPr>
        <p:pic>
          <p:nvPicPr>
            <p:cNvPr id="9" name="Picture 8">
              <a:extLst>
                <a:ext uri="{FF2B5EF4-FFF2-40B4-BE49-F238E27FC236}">
                  <a16:creationId xmlns:a16="http://schemas.microsoft.com/office/drawing/2014/main" id="{3ABD6CB5-72D2-762A-F204-DFF82322B506}"/>
                </a:ext>
              </a:extLst>
            </p:cNvPr>
            <p:cNvPicPr>
              <a:picLocks noChangeAspect="1"/>
            </p:cNvPicPr>
            <p:nvPr/>
          </p:nvPicPr>
          <p:blipFill>
            <a:blip r:embed="rId4"/>
            <a:stretch>
              <a:fillRect/>
            </a:stretch>
          </p:blipFill>
          <p:spPr>
            <a:xfrm>
              <a:off x="495300" y="4804259"/>
              <a:ext cx="7467600" cy="504825"/>
            </a:xfrm>
            <a:prstGeom prst="rect">
              <a:avLst/>
            </a:prstGeom>
          </p:spPr>
        </p:pic>
        <p:pic>
          <p:nvPicPr>
            <p:cNvPr id="11" name="Picture 10">
              <a:extLst>
                <a:ext uri="{FF2B5EF4-FFF2-40B4-BE49-F238E27FC236}">
                  <a16:creationId xmlns:a16="http://schemas.microsoft.com/office/drawing/2014/main" id="{8BE36447-5535-AA4B-63FF-CEDC291CCDC8}"/>
                </a:ext>
              </a:extLst>
            </p:cNvPr>
            <p:cNvPicPr>
              <a:picLocks noChangeAspect="1"/>
            </p:cNvPicPr>
            <p:nvPr/>
          </p:nvPicPr>
          <p:blipFill>
            <a:blip r:embed="rId5"/>
            <a:stretch>
              <a:fillRect/>
            </a:stretch>
          </p:blipFill>
          <p:spPr>
            <a:xfrm>
              <a:off x="495300" y="1843936"/>
              <a:ext cx="6781800" cy="942975"/>
            </a:xfrm>
            <a:prstGeom prst="rect">
              <a:avLst/>
            </a:prstGeom>
          </p:spPr>
        </p:pic>
      </p:grpSp>
      <p:grpSp>
        <p:nvGrpSpPr>
          <p:cNvPr id="8" name="Group 7">
            <a:extLst>
              <a:ext uri="{FF2B5EF4-FFF2-40B4-BE49-F238E27FC236}">
                <a16:creationId xmlns:a16="http://schemas.microsoft.com/office/drawing/2014/main" id="{B6FFBF02-20DA-2261-5C77-BC5A8E288F29}"/>
              </a:ext>
            </a:extLst>
          </p:cNvPr>
          <p:cNvGrpSpPr/>
          <p:nvPr/>
        </p:nvGrpSpPr>
        <p:grpSpPr>
          <a:xfrm>
            <a:off x="1173888" y="2671456"/>
            <a:ext cx="6184693" cy="3444731"/>
            <a:chOff x="1173888" y="2671456"/>
            <a:chExt cx="6184693" cy="3444731"/>
          </a:xfrm>
        </p:grpSpPr>
        <p:pic>
          <p:nvPicPr>
            <p:cNvPr id="14" name="Picture 13" descr="A red arrow pointing up&#10;&#10;Description automatically generated">
              <a:extLst>
                <a:ext uri="{FF2B5EF4-FFF2-40B4-BE49-F238E27FC236}">
                  <a16:creationId xmlns:a16="http://schemas.microsoft.com/office/drawing/2014/main" id="{0D41BA1E-6AEB-FA57-226E-669BE5D41A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750391">
              <a:off x="3576072" y="3847287"/>
              <a:ext cx="962707" cy="941222"/>
            </a:xfrm>
            <a:prstGeom prst="rect">
              <a:avLst/>
            </a:prstGeom>
          </p:spPr>
        </p:pic>
        <p:sp>
          <p:nvSpPr>
            <p:cNvPr id="15" name="TextBox 14">
              <a:extLst>
                <a:ext uri="{FF2B5EF4-FFF2-40B4-BE49-F238E27FC236}">
                  <a16:creationId xmlns:a16="http://schemas.microsoft.com/office/drawing/2014/main" id="{41416820-91A4-CFE2-8B8C-E8ABEBC2CD6A}"/>
                </a:ext>
              </a:extLst>
            </p:cNvPr>
            <p:cNvSpPr txBox="1"/>
            <p:nvPr/>
          </p:nvSpPr>
          <p:spPr>
            <a:xfrm>
              <a:off x="3105339" y="3826222"/>
              <a:ext cx="506995" cy="267766"/>
            </a:xfrm>
            <a:prstGeom prst="rect">
              <a:avLst/>
            </a:prstGeom>
            <a:noFill/>
            <a:ln>
              <a:solidFill>
                <a:schemeClr val="accent1"/>
              </a:solidFill>
            </a:ln>
          </p:spPr>
          <p:txBody>
            <a:bodyPr wrap="square" rtlCol="0" anchor="t">
              <a:spAutoFit/>
            </a:bodyPr>
            <a:lstStyle/>
            <a:p>
              <a:pPr algn="l">
                <a:spcAft>
                  <a:spcPts val="600"/>
                </a:spcAft>
              </a:pPr>
              <a:r>
                <a:rPr lang="en-US" sz="1140" b="1" dirty="0">
                  <a:solidFill>
                    <a:schemeClr val="accent5">
                      <a:lumMod val="50000"/>
                    </a:schemeClr>
                  </a:solidFill>
                </a:rPr>
                <a:t>Path</a:t>
              </a:r>
              <a:endParaRPr lang="sr-Latn-RS" sz="1140" b="1" dirty="0">
                <a:solidFill>
                  <a:schemeClr val="accent5">
                    <a:lumMod val="50000"/>
                  </a:schemeClr>
                </a:solidFill>
              </a:endParaRPr>
            </a:p>
          </p:txBody>
        </p:sp>
        <p:sp>
          <p:nvSpPr>
            <p:cNvPr id="16" name="TextBox 15">
              <a:extLst>
                <a:ext uri="{FF2B5EF4-FFF2-40B4-BE49-F238E27FC236}">
                  <a16:creationId xmlns:a16="http://schemas.microsoft.com/office/drawing/2014/main" id="{CF03BED2-6987-8056-4E5D-B8FFBF214D53}"/>
                </a:ext>
              </a:extLst>
            </p:cNvPr>
            <p:cNvSpPr txBox="1"/>
            <p:nvPr/>
          </p:nvSpPr>
          <p:spPr>
            <a:xfrm>
              <a:off x="6817188" y="5773079"/>
              <a:ext cx="541393" cy="267766"/>
            </a:xfrm>
            <a:prstGeom prst="rect">
              <a:avLst/>
            </a:prstGeom>
            <a:noFill/>
            <a:ln>
              <a:solidFill>
                <a:schemeClr val="accent1"/>
              </a:solidFill>
            </a:ln>
          </p:spPr>
          <p:txBody>
            <a:bodyPr wrap="square" rtlCol="0" anchor="t">
              <a:spAutoFit/>
            </a:bodyPr>
            <a:lstStyle/>
            <a:p>
              <a:pPr algn="l">
                <a:spcAft>
                  <a:spcPts val="600"/>
                </a:spcAft>
              </a:pPr>
              <a:r>
                <a:rPr lang="en-US" sz="1140" b="1" dirty="0">
                  <a:solidFill>
                    <a:schemeClr val="accent5">
                      <a:lumMod val="50000"/>
                    </a:schemeClr>
                  </a:solidFill>
                </a:rPr>
                <a:t>Alias</a:t>
              </a:r>
              <a:endParaRPr lang="sr-Latn-RS" sz="1140" b="1" dirty="0">
                <a:solidFill>
                  <a:schemeClr val="accent5">
                    <a:lumMod val="50000"/>
                  </a:schemeClr>
                </a:solidFill>
              </a:endParaRPr>
            </a:p>
          </p:txBody>
        </p:sp>
        <p:pic>
          <p:nvPicPr>
            <p:cNvPr id="17" name="Picture 16" descr="A red arrow pointing up&#10;&#10;Description automatically generated">
              <a:extLst>
                <a:ext uri="{FF2B5EF4-FFF2-40B4-BE49-F238E27FC236}">
                  <a16:creationId xmlns:a16="http://schemas.microsoft.com/office/drawing/2014/main" id="{DE5D98EF-C72D-5897-AC86-BB497021B8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38281">
              <a:off x="5892252" y="5174965"/>
              <a:ext cx="962707" cy="941222"/>
            </a:xfrm>
            <a:prstGeom prst="rect">
              <a:avLst/>
            </a:prstGeom>
          </p:spPr>
        </p:pic>
        <p:pic>
          <p:nvPicPr>
            <p:cNvPr id="18" name="Picture 17" descr="A red arrow pointing up&#10;&#10;Description automatically generated">
              <a:extLst>
                <a:ext uri="{FF2B5EF4-FFF2-40B4-BE49-F238E27FC236}">
                  <a16:creationId xmlns:a16="http://schemas.microsoft.com/office/drawing/2014/main" id="{1D2180C0-2E93-47B8-321D-9C6C28932E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38281">
              <a:off x="1173888" y="2671456"/>
              <a:ext cx="962707" cy="941222"/>
            </a:xfrm>
            <a:prstGeom prst="rect">
              <a:avLst/>
            </a:prstGeom>
          </p:spPr>
        </p:pic>
        <p:sp>
          <p:nvSpPr>
            <p:cNvPr id="19" name="TextBox 18">
              <a:extLst>
                <a:ext uri="{FF2B5EF4-FFF2-40B4-BE49-F238E27FC236}">
                  <a16:creationId xmlns:a16="http://schemas.microsoft.com/office/drawing/2014/main" id="{2524EABE-114F-F643-9050-2EA3F88D16D7}"/>
                </a:ext>
              </a:extLst>
            </p:cNvPr>
            <p:cNvSpPr txBox="1"/>
            <p:nvPr/>
          </p:nvSpPr>
          <p:spPr>
            <a:xfrm>
              <a:off x="2098823" y="3295117"/>
              <a:ext cx="5259758" cy="267766"/>
            </a:xfrm>
            <a:prstGeom prst="rect">
              <a:avLst/>
            </a:prstGeom>
            <a:noFill/>
            <a:ln>
              <a:solidFill>
                <a:schemeClr val="accent1"/>
              </a:solidFill>
            </a:ln>
          </p:spPr>
          <p:txBody>
            <a:bodyPr wrap="square" rtlCol="0" anchor="t">
              <a:spAutoFit/>
            </a:bodyPr>
            <a:lstStyle/>
            <a:p>
              <a:pPr algn="l">
                <a:spcAft>
                  <a:spcPts val="600"/>
                </a:spcAft>
              </a:pPr>
              <a:r>
                <a:rPr lang="en-US" sz="1140" b="1" dirty="0">
                  <a:solidFill>
                    <a:schemeClr val="accent5">
                      <a:lumMod val="50000"/>
                    </a:schemeClr>
                  </a:solidFill>
                </a:rPr>
                <a:t>For Delta Tables we specify Path to the Folder, without file extension </a:t>
              </a:r>
              <a:endParaRPr lang="sr-Latn-RS" sz="1140" b="1" dirty="0">
                <a:solidFill>
                  <a:schemeClr val="accent5">
                    <a:lumMod val="50000"/>
                  </a:schemeClr>
                </a:solidFill>
              </a:endParaRPr>
            </a:p>
          </p:txBody>
        </p:sp>
      </p:grpSp>
      <p:sp>
        <p:nvSpPr>
          <p:cNvPr id="20" name="TextBox 19">
            <a:extLst>
              <a:ext uri="{FF2B5EF4-FFF2-40B4-BE49-F238E27FC236}">
                <a16:creationId xmlns:a16="http://schemas.microsoft.com/office/drawing/2014/main" id="{AA894625-7B5A-3BF3-23C9-977B891B79A2}"/>
              </a:ext>
            </a:extLst>
          </p:cNvPr>
          <p:cNvSpPr txBox="1"/>
          <p:nvPr/>
        </p:nvSpPr>
        <p:spPr>
          <a:xfrm>
            <a:off x="495300" y="5906962"/>
            <a:ext cx="3669294" cy="267766"/>
          </a:xfrm>
          <a:prstGeom prst="rect">
            <a:avLst/>
          </a:prstGeom>
          <a:noFill/>
        </p:spPr>
        <p:txBody>
          <a:bodyPr wrap="square" rtlCol="0" anchor="t">
            <a:spAutoFit/>
          </a:bodyPr>
          <a:lstStyle/>
          <a:p>
            <a:pPr algn="l">
              <a:spcAft>
                <a:spcPts val="600"/>
              </a:spcAft>
            </a:pPr>
            <a:r>
              <a:rPr lang="en-US" sz="1140" b="1" dirty="0">
                <a:solidFill>
                  <a:srgbClr val="FF0000"/>
                </a:solidFill>
              </a:rPr>
              <a:t>***</a:t>
            </a:r>
            <a:r>
              <a:rPr lang="en-US" sz="1140" b="1" dirty="0">
                <a:solidFill>
                  <a:schemeClr val="accent5">
                    <a:lumMod val="50000"/>
                  </a:schemeClr>
                </a:solidFill>
              </a:rPr>
              <a:t>Schema is Inferred Dynamically</a:t>
            </a:r>
            <a:r>
              <a:rPr lang="en-US" sz="1140" b="1" dirty="0">
                <a:solidFill>
                  <a:srgbClr val="FF0000"/>
                </a:solidFill>
              </a:rPr>
              <a:t>***</a:t>
            </a:r>
            <a:endParaRPr lang="sr-Latn-RS" sz="1140" b="1" dirty="0">
              <a:solidFill>
                <a:srgbClr val="FF0000"/>
              </a:solidFill>
            </a:endParaRPr>
          </a:p>
        </p:txBody>
      </p:sp>
      <p:grpSp>
        <p:nvGrpSpPr>
          <p:cNvPr id="4" name="Group 3">
            <a:extLst>
              <a:ext uri="{FF2B5EF4-FFF2-40B4-BE49-F238E27FC236}">
                <a16:creationId xmlns:a16="http://schemas.microsoft.com/office/drawing/2014/main" id="{B0D5C6D7-BB03-6696-9288-F0BB619ECC36}"/>
              </a:ext>
            </a:extLst>
          </p:cNvPr>
          <p:cNvGrpSpPr/>
          <p:nvPr/>
        </p:nvGrpSpPr>
        <p:grpSpPr>
          <a:xfrm>
            <a:off x="495300" y="981426"/>
            <a:ext cx="8316551" cy="644360"/>
            <a:chOff x="495300" y="981426"/>
            <a:chExt cx="8316551" cy="644360"/>
          </a:xfrm>
        </p:grpSpPr>
        <p:sp>
          <p:nvSpPr>
            <p:cNvPr id="13" name="TextBox 12">
              <a:extLst>
                <a:ext uri="{FF2B5EF4-FFF2-40B4-BE49-F238E27FC236}">
                  <a16:creationId xmlns:a16="http://schemas.microsoft.com/office/drawing/2014/main" id="{50E85E4B-1562-41F7-CB76-4B11B70FB67C}"/>
                </a:ext>
              </a:extLst>
            </p:cNvPr>
            <p:cNvSpPr txBox="1"/>
            <p:nvPr/>
          </p:nvSpPr>
          <p:spPr>
            <a:xfrm>
              <a:off x="495300" y="981426"/>
              <a:ext cx="5090688"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a:ea typeface="+mn-ea"/>
                  <a:cs typeface="+mn-cs"/>
                </a:rPr>
                <a:t>Readers (</a:t>
              </a:r>
              <a:r>
                <a:rPr lang="en-US" sz="2400" b="1" dirty="0">
                  <a:solidFill>
                    <a:srgbClr val="000000"/>
                  </a:solidFill>
                  <a:latin typeface="Arial"/>
                </a:rPr>
                <a:t>In-memory Files)</a:t>
              </a:r>
              <a:r>
                <a:rPr kumimoji="0" lang="en-US" sz="2400" b="1" i="0" u="none" strike="noStrike" kern="1200" cap="none" spc="0" normalizeH="0" baseline="0" noProof="0" dirty="0">
                  <a:ln>
                    <a:noFill/>
                  </a:ln>
                  <a:solidFill>
                    <a:srgbClr val="000000"/>
                  </a:solidFill>
                  <a:effectLst/>
                  <a:uLnTx/>
                  <a:uFillTx/>
                  <a:latin typeface="Arial"/>
                  <a:ea typeface="+mn-ea"/>
                  <a:cs typeface="+mn-cs"/>
                </a:rPr>
                <a:t>:</a:t>
              </a:r>
            </a:p>
          </p:txBody>
        </p:sp>
        <p:sp>
          <p:nvSpPr>
            <p:cNvPr id="21" name="TextBox 20">
              <a:extLst>
                <a:ext uri="{FF2B5EF4-FFF2-40B4-BE49-F238E27FC236}">
                  <a16:creationId xmlns:a16="http://schemas.microsoft.com/office/drawing/2014/main" id="{35DB6DE0-390B-64A4-65C6-576026A20E2E}"/>
                </a:ext>
              </a:extLst>
            </p:cNvPr>
            <p:cNvSpPr txBox="1"/>
            <p:nvPr/>
          </p:nvSpPr>
          <p:spPr>
            <a:xfrm>
              <a:off x="495300" y="1358020"/>
              <a:ext cx="8316551"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All Files types are transferred to </a:t>
              </a:r>
              <a:r>
                <a:rPr lang="en-US" sz="1140" b="1" dirty="0" err="1">
                  <a:solidFill>
                    <a:schemeClr val="accent5">
                      <a:lumMod val="50000"/>
                    </a:schemeClr>
                  </a:solidFill>
                </a:rPr>
                <a:t>DataFrame</a:t>
              </a:r>
              <a:r>
                <a:rPr lang="en-US" sz="1140" b="1" dirty="0">
                  <a:solidFill>
                    <a:schemeClr val="accent5">
                      <a:lumMod val="50000"/>
                    </a:schemeClr>
                  </a:solidFill>
                </a:rPr>
                <a:t> through </a:t>
              </a:r>
              <a:r>
                <a:rPr lang="en-US" sz="1140" b="1" dirty="0" err="1">
                  <a:solidFill>
                    <a:srgbClr val="FF0000"/>
                  </a:solidFill>
                </a:rPr>
                <a:t>CustomDataFrame</a:t>
              </a:r>
              <a:r>
                <a:rPr lang="en-US" sz="1140" b="1" dirty="0">
                  <a:solidFill>
                    <a:srgbClr val="FF0000"/>
                  </a:solidFill>
                </a:rPr>
                <a:t>::new() </a:t>
              </a:r>
              <a:r>
                <a:rPr lang="en-US" sz="1140" b="1" dirty="0"/>
                <a:t>by supplying </a:t>
              </a:r>
              <a:r>
                <a:rPr lang="en-US" sz="1140" b="1" dirty="0">
                  <a:solidFill>
                    <a:srgbClr val="FF0000"/>
                  </a:solidFill>
                </a:rPr>
                <a:t>file path </a:t>
              </a:r>
              <a:r>
                <a:rPr lang="en-US" sz="1140" b="1" dirty="0"/>
                <a:t>and</a:t>
              </a:r>
              <a:r>
                <a:rPr lang="en-US" sz="1140" b="1" dirty="0">
                  <a:solidFill>
                    <a:srgbClr val="FF0000"/>
                  </a:solidFill>
                </a:rPr>
                <a:t> alias</a:t>
              </a:r>
              <a:endParaRPr lang="sr-Latn-RS" sz="1140" b="1" dirty="0">
                <a:solidFill>
                  <a:srgbClr val="FF0000"/>
                </a:solidFill>
              </a:endParaRPr>
            </a:p>
          </p:txBody>
        </p:sp>
      </p:grpSp>
    </p:spTree>
    <p:extLst>
      <p:ext uri="{BB962C8B-B14F-4D97-AF65-F5344CB8AC3E}">
        <p14:creationId xmlns:p14="http://schemas.microsoft.com/office/powerpoint/2010/main" val="399994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B4A67-6AD7-0B9B-1D6B-D8F34901FEFC}"/>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8E8416FF-ECD8-10AF-1F39-761866C49279}"/>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A1F20999-3110-B4C8-2577-C4F841889EDD}"/>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36582225-6E00-2F2A-DBC7-6B93DBD213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5FC2A84D-0E42-9C52-1D26-3E2255C4D1AD}"/>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4" name="Group 3">
            <a:extLst>
              <a:ext uri="{FF2B5EF4-FFF2-40B4-BE49-F238E27FC236}">
                <a16:creationId xmlns:a16="http://schemas.microsoft.com/office/drawing/2014/main" id="{C852286A-FF5A-632F-C2F3-D599A3F33AAE}"/>
              </a:ext>
            </a:extLst>
          </p:cNvPr>
          <p:cNvGrpSpPr/>
          <p:nvPr/>
        </p:nvGrpSpPr>
        <p:grpSpPr>
          <a:xfrm>
            <a:off x="495300" y="981426"/>
            <a:ext cx="8992732" cy="644360"/>
            <a:chOff x="495300" y="981426"/>
            <a:chExt cx="8992732" cy="644360"/>
          </a:xfrm>
        </p:grpSpPr>
        <p:sp>
          <p:nvSpPr>
            <p:cNvPr id="13" name="TextBox 12">
              <a:extLst>
                <a:ext uri="{FF2B5EF4-FFF2-40B4-BE49-F238E27FC236}">
                  <a16:creationId xmlns:a16="http://schemas.microsoft.com/office/drawing/2014/main" id="{044EFA8F-5544-454A-721F-34AA9EE5B443}"/>
                </a:ext>
              </a:extLst>
            </p:cNvPr>
            <p:cNvSpPr txBox="1"/>
            <p:nvPr/>
          </p:nvSpPr>
          <p:spPr>
            <a:xfrm>
              <a:off x="495300" y="981426"/>
              <a:ext cx="5090688"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a:ea typeface="+mn-ea"/>
                  <a:cs typeface="+mn-cs"/>
                </a:rPr>
                <a:t>Readers (Database):</a:t>
              </a:r>
            </a:p>
          </p:txBody>
        </p:sp>
        <p:sp>
          <p:nvSpPr>
            <p:cNvPr id="21" name="TextBox 20">
              <a:extLst>
                <a:ext uri="{FF2B5EF4-FFF2-40B4-BE49-F238E27FC236}">
                  <a16:creationId xmlns:a16="http://schemas.microsoft.com/office/drawing/2014/main" id="{A4604D1A-DD5F-BA26-BAAB-A1E0376AF097}"/>
                </a:ext>
              </a:extLst>
            </p:cNvPr>
            <p:cNvSpPr txBox="1"/>
            <p:nvPr/>
          </p:nvSpPr>
          <p:spPr>
            <a:xfrm>
              <a:off x="495300" y="1358020"/>
              <a:ext cx="8992732" cy="26776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For DB queries </a:t>
              </a:r>
              <a:r>
                <a:rPr lang="en-US" sz="1140" b="1" dirty="0">
                  <a:solidFill>
                    <a:srgbClr val="00A3AE">
                      <a:lumMod val="50000"/>
                    </a:srgbClr>
                  </a:solidFill>
                  <a:latin typeface="Arial"/>
                </a:rPr>
                <a:t>we use </a:t>
              </a:r>
              <a:r>
                <a:rPr kumimoji="0" lang="en-US" sz="1140" b="1" i="0" u="none" strike="noStrike" kern="1200" cap="none" spc="0" normalizeH="0" baseline="0" noProof="0" dirty="0" err="1">
                  <a:ln>
                    <a:noFill/>
                  </a:ln>
                  <a:solidFill>
                    <a:srgbClr val="FF0000"/>
                  </a:solidFill>
                  <a:effectLst/>
                  <a:uLnTx/>
                  <a:uFillTx/>
                  <a:latin typeface="Arial"/>
                  <a:ea typeface="+mn-ea"/>
                  <a:cs typeface="+mn-cs"/>
                </a:rPr>
                <a:t>CustomDataFrame</a:t>
              </a:r>
              <a:r>
                <a:rPr kumimoji="0" lang="en-US" sz="1140" b="1" i="0" u="none" strike="noStrike" kern="1200" cap="none" spc="0" normalizeH="0" baseline="0" noProof="0" dirty="0">
                  <a:ln>
                    <a:noFill/>
                  </a:ln>
                  <a:solidFill>
                    <a:srgbClr val="FF0000"/>
                  </a:solidFill>
                  <a:effectLst/>
                  <a:uLnTx/>
                  <a:uFillTx/>
                  <a:latin typeface="Arial"/>
                  <a:ea typeface="+mn-ea"/>
                  <a:cs typeface="+mn-cs"/>
                </a:rPr>
                <a:t>::</a:t>
              </a:r>
              <a:r>
                <a:rPr lang="en-US" sz="1140" b="1" dirty="0" err="1">
                  <a:solidFill>
                    <a:srgbClr val="FF0000"/>
                  </a:solidFill>
                  <a:latin typeface="Arial"/>
                </a:rPr>
                <a:t>from_db</a:t>
              </a:r>
              <a:r>
                <a:rPr kumimoji="0" lang="en-US" sz="1140" b="1" i="0" u="none" strike="noStrike" kern="1200" cap="none" spc="0" normalizeH="0" baseline="0" noProof="0" dirty="0">
                  <a:ln>
                    <a:noFill/>
                  </a:ln>
                  <a:solidFill>
                    <a:srgbClr val="FF0000"/>
                  </a:solidFill>
                  <a:effectLst/>
                  <a:uLnTx/>
                  <a:uFillTx/>
                  <a:latin typeface="Arial"/>
                  <a:ea typeface="+mn-ea"/>
                  <a:cs typeface="+mn-cs"/>
                </a:rPr>
                <a:t>() </a:t>
              </a:r>
              <a:r>
                <a:rPr kumimoji="0" lang="en-US" sz="1140" b="1" i="0" u="none" strike="noStrike" kern="1200" cap="none" spc="0" normalizeH="0" baseline="0" noProof="0" dirty="0">
                  <a:ln>
                    <a:noFill/>
                  </a:ln>
                  <a:solidFill>
                    <a:srgbClr val="000000"/>
                  </a:solidFill>
                  <a:effectLst/>
                  <a:uLnTx/>
                  <a:uFillTx/>
                  <a:latin typeface="Arial"/>
                  <a:ea typeface="+mn-ea"/>
                  <a:cs typeface="+mn-cs"/>
                </a:rPr>
                <a:t>by supplying </a:t>
              </a:r>
              <a:r>
                <a:rPr kumimoji="0" lang="en-US" sz="1140" b="1" i="0" u="none" strike="noStrike" kern="1200" cap="none" spc="0" normalizeH="0" baseline="0" noProof="0" dirty="0">
                  <a:ln>
                    <a:noFill/>
                  </a:ln>
                  <a:solidFill>
                    <a:srgbClr val="FF0000"/>
                  </a:solidFill>
                  <a:effectLst/>
                  <a:uLnTx/>
                  <a:uFillTx/>
                  <a:latin typeface="Arial"/>
                  <a:ea typeface="+mn-ea"/>
                  <a:cs typeface="+mn-cs"/>
                </a:rPr>
                <a:t>connection string </a:t>
              </a:r>
              <a:r>
                <a:rPr kumimoji="0" lang="en-US" sz="1140" b="1" i="0" u="none" strike="noStrike" kern="1200" cap="none" spc="0" normalizeH="0" baseline="0" noProof="0" dirty="0">
                  <a:ln>
                    <a:noFill/>
                  </a:ln>
                  <a:solidFill>
                    <a:srgbClr val="000000"/>
                  </a:solidFill>
                  <a:effectLst/>
                  <a:uLnTx/>
                  <a:uFillTx/>
                  <a:latin typeface="Arial"/>
                  <a:ea typeface="+mn-ea"/>
                  <a:cs typeface="+mn-cs"/>
                </a:rPr>
                <a:t>and</a:t>
              </a:r>
              <a:r>
                <a:rPr kumimoji="0" lang="en-US" sz="1140" b="1" i="0" u="none" strike="noStrike" kern="1200" cap="none" spc="0" normalizeH="0" baseline="0" noProof="0" dirty="0">
                  <a:ln>
                    <a:noFill/>
                  </a:ln>
                  <a:solidFill>
                    <a:srgbClr val="FF0000"/>
                  </a:solidFill>
                  <a:effectLst/>
                  <a:uLnTx/>
                  <a:uFillTx/>
                  <a:latin typeface="Arial"/>
                  <a:ea typeface="+mn-ea"/>
                  <a:cs typeface="+mn-cs"/>
                </a:rPr>
                <a:t> </a:t>
              </a:r>
              <a:r>
                <a:rPr lang="en-US" sz="1140" b="1" dirty="0" err="1">
                  <a:solidFill>
                    <a:srgbClr val="FF0000"/>
                  </a:solidFill>
                  <a:latin typeface="Arial"/>
                </a:rPr>
                <a:t>sql</a:t>
              </a:r>
              <a:r>
                <a:rPr lang="en-US" sz="1140" b="1" dirty="0">
                  <a:solidFill>
                    <a:srgbClr val="FF0000"/>
                  </a:solidFill>
                  <a:latin typeface="Arial"/>
                </a:rPr>
                <a:t> query</a:t>
              </a:r>
              <a:endParaRPr kumimoji="0" lang="sr-Latn-RS" sz="1140" b="1" i="0" u="none" strike="noStrike" kern="1200" cap="none" spc="0" normalizeH="0" baseline="0" noProof="0" dirty="0">
                <a:ln>
                  <a:noFill/>
                </a:ln>
                <a:solidFill>
                  <a:srgbClr val="FF0000"/>
                </a:solidFill>
                <a:effectLst/>
                <a:uLnTx/>
                <a:uFillTx/>
                <a:latin typeface="Arial"/>
                <a:ea typeface="+mn-ea"/>
                <a:cs typeface="+mn-cs"/>
              </a:endParaRPr>
            </a:p>
          </p:txBody>
        </p:sp>
      </p:grpSp>
      <p:pic>
        <p:nvPicPr>
          <p:cNvPr id="10" name="Picture 9">
            <a:extLst>
              <a:ext uri="{FF2B5EF4-FFF2-40B4-BE49-F238E27FC236}">
                <a16:creationId xmlns:a16="http://schemas.microsoft.com/office/drawing/2014/main" id="{8655F82D-4079-95C4-2B1C-31BAF0112CB5}"/>
              </a:ext>
            </a:extLst>
          </p:cNvPr>
          <p:cNvPicPr>
            <a:picLocks noChangeAspect="1"/>
          </p:cNvPicPr>
          <p:nvPr/>
        </p:nvPicPr>
        <p:blipFill>
          <a:blip r:embed="rId4"/>
          <a:stretch>
            <a:fillRect/>
          </a:stretch>
        </p:blipFill>
        <p:spPr>
          <a:xfrm>
            <a:off x="830578" y="4412317"/>
            <a:ext cx="5248275" cy="1476375"/>
          </a:xfrm>
          <a:prstGeom prst="rect">
            <a:avLst/>
          </a:prstGeom>
        </p:spPr>
      </p:pic>
      <p:grpSp>
        <p:nvGrpSpPr>
          <p:cNvPr id="12" name="Group 11">
            <a:extLst>
              <a:ext uri="{FF2B5EF4-FFF2-40B4-BE49-F238E27FC236}">
                <a16:creationId xmlns:a16="http://schemas.microsoft.com/office/drawing/2014/main" id="{24B79251-3775-C2C4-DC10-D18D7677C8EE}"/>
              </a:ext>
            </a:extLst>
          </p:cNvPr>
          <p:cNvGrpSpPr/>
          <p:nvPr/>
        </p:nvGrpSpPr>
        <p:grpSpPr>
          <a:xfrm>
            <a:off x="233673" y="4695398"/>
            <a:ext cx="2224280" cy="1761572"/>
            <a:chOff x="202049" y="4413156"/>
            <a:chExt cx="2224280" cy="1761572"/>
          </a:xfrm>
        </p:grpSpPr>
        <p:sp>
          <p:nvSpPr>
            <p:cNvPr id="15" name="TextBox 14">
              <a:extLst>
                <a:ext uri="{FF2B5EF4-FFF2-40B4-BE49-F238E27FC236}">
                  <a16:creationId xmlns:a16="http://schemas.microsoft.com/office/drawing/2014/main" id="{07D25BEB-36C2-2DFE-562F-F7E97C400746}"/>
                </a:ext>
              </a:extLst>
            </p:cNvPr>
            <p:cNvSpPr txBox="1"/>
            <p:nvPr/>
          </p:nvSpPr>
          <p:spPr>
            <a:xfrm>
              <a:off x="202049" y="5268999"/>
              <a:ext cx="506995" cy="267766"/>
            </a:xfrm>
            <a:prstGeom prst="rect">
              <a:avLst/>
            </a:prstGeom>
            <a:noFill/>
            <a:ln>
              <a:solidFill>
                <a:schemeClr val="accent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URL</a:t>
              </a: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3BC73857-DA6F-BC00-18A3-82F9C974E32D}"/>
                </a:ext>
              </a:extLst>
            </p:cNvPr>
            <p:cNvSpPr txBox="1"/>
            <p:nvPr/>
          </p:nvSpPr>
          <p:spPr>
            <a:xfrm>
              <a:off x="1360238" y="5906962"/>
              <a:ext cx="1066091" cy="267766"/>
            </a:xfrm>
            <a:prstGeom prst="rect">
              <a:avLst/>
            </a:prstGeom>
            <a:noFill/>
            <a:ln>
              <a:solidFill>
                <a:schemeClr val="accent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SAS Token</a:t>
              </a: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4" name="Picture 13" descr="A red arrow pointing up&#10;&#10;Description automatically generated">
              <a:extLst>
                <a:ext uri="{FF2B5EF4-FFF2-40B4-BE49-F238E27FC236}">
                  <a16:creationId xmlns:a16="http://schemas.microsoft.com/office/drawing/2014/main" id="{24D54588-0413-ED55-524E-987E93348C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311488">
              <a:off x="526174" y="4423899"/>
              <a:ext cx="962707" cy="941222"/>
            </a:xfrm>
            <a:prstGeom prst="rect">
              <a:avLst/>
            </a:prstGeom>
          </p:spPr>
        </p:pic>
        <p:pic>
          <p:nvPicPr>
            <p:cNvPr id="17" name="Picture 16" descr="A red arrow pointing up&#10;&#10;Description automatically generated">
              <a:extLst>
                <a:ext uri="{FF2B5EF4-FFF2-40B4-BE49-F238E27FC236}">
                  <a16:creationId xmlns:a16="http://schemas.microsoft.com/office/drawing/2014/main" id="{C85C3E70-5A23-0612-BF8A-2FD4E3BD6D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542302">
              <a:off x="878885" y="4807902"/>
              <a:ext cx="962707" cy="941222"/>
            </a:xfrm>
            <a:prstGeom prst="rect">
              <a:avLst/>
            </a:prstGeom>
          </p:spPr>
        </p:pic>
      </p:grpSp>
      <p:pic>
        <p:nvPicPr>
          <p:cNvPr id="23" name="Picture 22">
            <a:extLst>
              <a:ext uri="{FF2B5EF4-FFF2-40B4-BE49-F238E27FC236}">
                <a16:creationId xmlns:a16="http://schemas.microsoft.com/office/drawing/2014/main" id="{E3BFA2BA-FCB9-7FD4-9A5B-4376AF361048}"/>
              </a:ext>
            </a:extLst>
          </p:cNvPr>
          <p:cNvPicPr>
            <a:picLocks noChangeAspect="1"/>
          </p:cNvPicPr>
          <p:nvPr/>
        </p:nvPicPr>
        <p:blipFill>
          <a:blip r:embed="rId6"/>
          <a:stretch>
            <a:fillRect/>
          </a:stretch>
        </p:blipFill>
        <p:spPr>
          <a:xfrm>
            <a:off x="830578" y="2437378"/>
            <a:ext cx="6057900" cy="485775"/>
          </a:xfrm>
          <a:prstGeom prst="rect">
            <a:avLst/>
          </a:prstGeom>
        </p:spPr>
      </p:pic>
      <p:grpSp>
        <p:nvGrpSpPr>
          <p:cNvPr id="26" name="Group 25">
            <a:extLst>
              <a:ext uri="{FF2B5EF4-FFF2-40B4-BE49-F238E27FC236}">
                <a16:creationId xmlns:a16="http://schemas.microsoft.com/office/drawing/2014/main" id="{E74DCADC-722C-6CAE-C609-DCE7906DFA59}"/>
              </a:ext>
            </a:extLst>
          </p:cNvPr>
          <p:cNvGrpSpPr/>
          <p:nvPr/>
        </p:nvGrpSpPr>
        <p:grpSpPr>
          <a:xfrm>
            <a:off x="1765426" y="1694041"/>
            <a:ext cx="5390269" cy="1962163"/>
            <a:chOff x="1765426" y="1694041"/>
            <a:chExt cx="5390269" cy="1962163"/>
          </a:xfrm>
        </p:grpSpPr>
        <p:sp>
          <p:nvSpPr>
            <p:cNvPr id="19" name="TextBox 18">
              <a:extLst>
                <a:ext uri="{FF2B5EF4-FFF2-40B4-BE49-F238E27FC236}">
                  <a16:creationId xmlns:a16="http://schemas.microsoft.com/office/drawing/2014/main" id="{E9AD7CD7-78C2-150D-6FF3-9CB32D82C687}"/>
                </a:ext>
              </a:extLst>
            </p:cNvPr>
            <p:cNvSpPr txBox="1"/>
            <p:nvPr/>
          </p:nvSpPr>
          <p:spPr>
            <a:xfrm>
              <a:off x="1765426" y="1932262"/>
              <a:ext cx="1516728" cy="267766"/>
            </a:xfrm>
            <a:prstGeom prst="rect">
              <a:avLst/>
            </a:prstGeom>
            <a:noFill/>
            <a:ln>
              <a:solidFill>
                <a:schemeClr val="accent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Connection String</a:t>
              </a: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25" name="TextBox 24">
              <a:extLst>
                <a:ext uri="{FF2B5EF4-FFF2-40B4-BE49-F238E27FC236}">
                  <a16:creationId xmlns:a16="http://schemas.microsoft.com/office/drawing/2014/main" id="{C703E124-5C69-97D5-7DFF-B01323E6126E}"/>
                </a:ext>
              </a:extLst>
            </p:cNvPr>
            <p:cNvSpPr txBox="1"/>
            <p:nvPr/>
          </p:nvSpPr>
          <p:spPr>
            <a:xfrm>
              <a:off x="6130112" y="3366535"/>
              <a:ext cx="1025583" cy="267766"/>
            </a:xfrm>
            <a:prstGeom prst="rect">
              <a:avLst/>
            </a:prstGeom>
            <a:noFill/>
            <a:ln>
              <a:solidFill>
                <a:schemeClr val="accent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SQL Query</a:t>
              </a: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8" name="Picture 17" descr="A red arrow pointing up&#10;&#10;Description automatically generated">
              <a:extLst>
                <a:ext uri="{FF2B5EF4-FFF2-40B4-BE49-F238E27FC236}">
                  <a16:creationId xmlns:a16="http://schemas.microsoft.com/office/drawing/2014/main" id="{A5EC333B-48FA-B75C-490D-88300A6F25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874892">
              <a:off x="3323792" y="1694041"/>
              <a:ext cx="962707" cy="941222"/>
            </a:xfrm>
            <a:prstGeom prst="rect">
              <a:avLst/>
            </a:prstGeom>
          </p:spPr>
        </p:pic>
        <p:pic>
          <p:nvPicPr>
            <p:cNvPr id="24" name="Picture 23" descr="A red arrow pointing up&#10;&#10;Description automatically generated">
              <a:extLst>
                <a:ext uri="{FF2B5EF4-FFF2-40B4-BE49-F238E27FC236}">
                  <a16:creationId xmlns:a16="http://schemas.microsoft.com/office/drawing/2014/main" id="{B386F47E-D11C-D3A2-B6B3-1BB7987F28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8281">
              <a:off x="5160032" y="2714982"/>
              <a:ext cx="962707" cy="941222"/>
            </a:xfrm>
            <a:prstGeom prst="rect">
              <a:avLst/>
            </a:prstGeom>
          </p:spPr>
        </p:pic>
      </p:grpSp>
      <p:grpSp>
        <p:nvGrpSpPr>
          <p:cNvPr id="27" name="Group 26">
            <a:extLst>
              <a:ext uri="{FF2B5EF4-FFF2-40B4-BE49-F238E27FC236}">
                <a16:creationId xmlns:a16="http://schemas.microsoft.com/office/drawing/2014/main" id="{0D372DDB-656C-18B9-8847-C78E247478EC}"/>
              </a:ext>
            </a:extLst>
          </p:cNvPr>
          <p:cNvGrpSpPr/>
          <p:nvPr/>
        </p:nvGrpSpPr>
        <p:grpSpPr>
          <a:xfrm>
            <a:off x="495300" y="3596059"/>
            <a:ext cx="8992732" cy="644360"/>
            <a:chOff x="495300" y="981426"/>
            <a:chExt cx="8992732" cy="644360"/>
          </a:xfrm>
        </p:grpSpPr>
        <p:sp>
          <p:nvSpPr>
            <p:cNvPr id="28" name="TextBox 27">
              <a:extLst>
                <a:ext uri="{FF2B5EF4-FFF2-40B4-BE49-F238E27FC236}">
                  <a16:creationId xmlns:a16="http://schemas.microsoft.com/office/drawing/2014/main" id="{05DE5733-EE95-0206-E906-FD430AB5A130}"/>
                </a:ext>
              </a:extLst>
            </p:cNvPr>
            <p:cNvSpPr txBox="1"/>
            <p:nvPr/>
          </p:nvSpPr>
          <p:spPr>
            <a:xfrm>
              <a:off x="495300" y="981426"/>
              <a:ext cx="5090688"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a:ea typeface="+mn-ea"/>
                  <a:cs typeface="+mn-cs"/>
                </a:rPr>
                <a:t>Readers (Azure BLOB storage):</a:t>
              </a:r>
            </a:p>
          </p:txBody>
        </p:sp>
        <p:sp>
          <p:nvSpPr>
            <p:cNvPr id="29" name="TextBox 28">
              <a:extLst>
                <a:ext uri="{FF2B5EF4-FFF2-40B4-BE49-F238E27FC236}">
                  <a16:creationId xmlns:a16="http://schemas.microsoft.com/office/drawing/2014/main" id="{5CCCB3F5-F4A3-66FE-059F-9A8D8B155349}"/>
                </a:ext>
              </a:extLst>
            </p:cNvPr>
            <p:cNvSpPr txBox="1"/>
            <p:nvPr/>
          </p:nvSpPr>
          <p:spPr>
            <a:xfrm>
              <a:off x="495300" y="1358020"/>
              <a:ext cx="8992732" cy="26776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For DB queries </a:t>
              </a:r>
              <a:r>
                <a:rPr lang="en-US" sz="1140" b="1" dirty="0">
                  <a:solidFill>
                    <a:srgbClr val="00A3AE">
                      <a:lumMod val="50000"/>
                    </a:srgbClr>
                  </a:solidFill>
                  <a:latin typeface="Arial"/>
                </a:rPr>
                <a:t>we use </a:t>
              </a:r>
              <a:r>
                <a:rPr kumimoji="0" lang="en-US" sz="1140" b="1" i="0" u="none" strike="noStrike" kern="1200" cap="none" spc="0" normalizeH="0" baseline="0" noProof="0" dirty="0" err="1">
                  <a:ln>
                    <a:noFill/>
                  </a:ln>
                  <a:solidFill>
                    <a:srgbClr val="FF0000"/>
                  </a:solidFill>
                  <a:effectLst/>
                  <a:uLnTx/>
                  <a:uFillTx/>
                  <a:latin typeface="Arial"/>
                  <a:ea typeface="+mn-ea"/>
                  <a:cs typeface="+mn-cs"/>
                </a:rPr>
                <a:t>CustomDataFrame</a:t>
              </a:r>
              <a:r>
                <a:rPr kumimoji="0" lang="en-US" sz="1140" b="1" i="0" u="none" strike="noStrike" kern="1200" cap="none" spc="0" normalizeH="0" baseline="0" noProof="0" dirty="0">
                  <a:ln>
                    <a:noFill/>
                  </a:ln>
                  <a:solidFill>
                    <a:srgbClr val="FF0000"/>
                  </a:solidFill>
                  <a:effectLst/>
                  <a:uLnTx/>
                  <a:uFillTx/>
                  <a:latin typeface="Arial"/>
                  <a:ea typeface="+mn-ea"/>
                  <a:cs typeface="+mn-cs"/>
                </a:rPr>
                <a:t>::</a:t>
              </a:r>
              <a:r>
                <a:rPr lang="en-US" sz="1140" b="1" dirty="0" err="1">
                  <a:solidFill>
                    <a:srgbClr val="FF0000"/>
                  </a:solidFill>
                  <a:latin typeface="Arial"/>
                </a:rPr>
                <a:t>from_db</a:t>
              </a:r>
              <a:r>
                <a:rPr kumimoji="0" lang="en-US" sz="1140" b="1" i="0" u="none" strike="noStrike" kern="1200" cap="none" spc="0" normalizeH="0" baseline="0" noProof="0" dirty="0">
                  <a:ln>
                    <a:noFill/>
                  </a:ln>
                  <a:solidFill>
                    <a:srgbClr val="FF0000"/>
                  </a:solidFill>
                  <a:effectLst/>
                  <a:uLnTx/>
                  <a:uFillTx/>
                  <a:latin typeface="Arial"/>
                  <a:ea typeface="+mn-ea"/>
                  <a:cs typeface="+mn-cs"/>
                </a:rPr>
                <a:t>() </a:t>
              </a:r>
              <a:r>
                <a:rPr kumimoji="0" lang="en-US" sz="1140" b="1" i="0" u="none" strike="noStrike" kern="1200" cap="none" spc="0" normalizeH="0" baseline="0" noProof="0" dirty="0">
                  <a:ln>
                    <a:noFill/>
                  </a:ln>
                  <a:solidFill>
                    <a:srgbClr val="000000"/>
                  </a:solidFill>
                  <a:effectLst/>
                  <a:uLnTx/>
                  <a:uFillTx/>
                  <a:latin typeface="Arial"/>
                  <a:ea typeface="+mn-ea"/>
                  <a:cs typeface="+mn-cs"/>
                </a:rPr>
                <a:t>by supplying </a:t>
              </a:r>
              <a:r>
                <a:rPr kumimoji="0" lang="en-US" sz="1140" b="1" i="0" u="none" strike="noStrike" kern="1200" cap="none" spc="0" normalizeH="0" baseline="0" noProof="0" dirty="0">
                  <a:ln>
                    <a:noFill/>
                  </a:ln>
                  <a:solidFill>
                    <a:srgbClr val="FF0000"/>
                  </a:solidFill>
                  <a:effectLst/>
                  <a:uLnTx/>
                  <a:uFillTx/>
                  <a:latin typeface="Arial"/>
                  <a:ea typeface="+mn-ea"/>
                  <a:cs typeface="+mn-cs"/>
                </a:rPr>
                <a:t>connection string </a:t>
              </a:r>
              <a:r>
                <a:rPr kumimoji="0" lang="en-US" sz="1140" b="1" i="0" u="none" strike="noStrike" kern="1200" cap="none" spc="0" normalizeH="0" baseline="0" noProof="0" dirty="0">
                  <a:ln>
                    <a:noFill/>
                  </a:ln>
                  <a:solidFill>
                    <a:srgbClr val="000000"/>
                  </a:solidFill>
                  <a:effectLst/>
                  <a:uLnTx/>
                  <a:uFillTx/>
                  <a:latin typeface="Arial"/>
                  <a:ea typeface="+mn-ea"/>
                  <a:cs typeface="+mn-cs"/>
                </a:rPr>
                <a:t>and</a:t>
              </a:r>
              <a:r>
                <a:rPr kumimoji="0" lang="en-US" sz="1140" b="1" i="0" u="none" strike="noStrike" kern="1200" cap="none" spc="0" normalizeH="0" baseline="0" noProof="0" dirty="0">
                  <a:ln>
                    <a:noFill/>
                  </a:ln>
                  <a:solidFill>
                    <a:srgbClr val="FF0000"/>
                  </a:solidFill>
                  <a:effectLst/>
                  <a:uLnTx/>
                  <a:uFillTx/>
                  <a:latin typeface="Arial"/>
                  <a:ea typeface="+mn-ea"/>
                  <a:cs typeface="+mn-cs"/>
                </a:rPr>
                <a:t> </a:t>
              </a:r>
              <a:r>
                <a:rPr lang="en-US" sz="1140" b="1" dirty="0" err="1">
                  <a:solidFill>
                    <a:srgbClr val="FF0000"/>
                  </a:solidFill>
                  <a:latin typeface="Arial"/>
                </a:rPr>
                <a:t>sql</a:t>
              </a:r>
              <a:r>
                <a:rPr lang="en-US" sz="1140" b="1" dirty="0">
                  <a:solidFill>
                    <a:srgbClr val="FF0000"/>
                  </a:solidFill>
                  <a:latin typeface="Arial"/>
                </a:rPr>
                <a:t> query</a:t>
              </a:r>
              <a:endParaRPr kumimoji="0" lang="sr-Latn-RS" sz="1140" b="1" i="0" u="none" strike="noStrike" kern="1200" cap="none" spc="0" normalizeH="0" baseline="0" noProof="0" dirty="0">
                <a:ln>
                  <a:noFill/>
                </a:ln>
                <a:solidFill>
                  <a:srgbClr val="FF0000"/>
                </a:solidFill>
                <a:effectLst/>
                <a:uLnTx/>
                <a:uFillTx/>
                <a:latin typeface="Arial"/>
                <a:ea typeface="+mn-ea"/>
                <a:cs typeface="+mn-cs"/>
              </a:endParaRPr>
            </a:p>
          </p:txBody>
        </p:sp>
      </p:grpSp>
    </p:spTree>
    <p:extLst>
      <p:ext uri="{BB962C8B-B14F-4D97-AF65-F5344CB8AC3E}">
        <p14:creationId xmlns:p14="http://schemas.microsoft.com/office/powerpoint/2010/main" val="131011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873AF-E318-E68C-246B-89CBAB22293B}"/>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AA54873B-168A-F4A9-5F49-A15A99519145}"/>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04696510-D127-68FD-7600-9E8CA5C0CC34}"/>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BD3D51F5-AAC0-E8B6-AB4A-B52C251318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3C1527E6-B6D4-70C9-E838-83D5D49A2A62}"/>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15249EFD-1EBD-4FED-CA36-D648600152E2}"/>
              </a:ext>
            </a:extLst>
          </p:cNvPr>
          <p:cNvGrpSpPr/>
          <p:nvPr/>
        </p:nvGrpSpPr>
        <p:grpSpPr>
          <a:xfrm>
            <a:off x="425513" y="1669652"/>
            <a:ext cx="6047715" cy="1240231"/>
            <a:chOff x="425513" y="1669652"/>
            <a:chExt cx="6529865" cy="1405653"/>
          </a:xfrm>
        </p:grpSpPr>
        <p:sp>
          <p:nvSpPr>
            <p:cNvPr id="10" name="TextBox 9">
              <a:extLst>
                <a:ext uri="{FF2B5EF4-FFF2-40B4-BE49-F238E27FC236}">
                  <a16:creationId xmlns:a16="http://schemas.microsoft.com/office/drawing/2014/main" id="{1E6FE591-A42D-9281-84F6-A690D6068A1F}"/>
                </a:ext>
              </a:extLst>
            </p:cNvPr>
            <p:cNvSpPr txBox="1"/>
            <p:nvPr/>
          </p:nvSpPr>
          <p:spPr>
            <a:xfrm>
              <a:off x="425513" y="1669652"/>
              <a:ext cx="2534970" cy="268322"/>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  { Key: Value }</a:t>
              </a:r>
              <a:endParaRPr lang="sr-Latn-RS" sz="1140" b="1" dirty="0">
                <a:solidFill>
                  <a:schemeClr val="accent5">
                    <a:lumMod val="50000"/>
                  </a:schemeClr>
                </a:solidFill>
              </a:endParaRPr>
            </a:p>
          </p:txBody>
        </p:sp>
        <p:pic>
          <p:nvPicPr>
            <p:cNvPr id="14" name="Picture 13">
              <a:extLst>
                <a:ext uri="{FF2B5EF4-FFF2-40B4-BE49-F238E27FC236}">
                  <a16:creationId xmlns:a16="http://schemas.microsoft.com/office/drawing/2014/main" id="{3A4D7C41-C8D7-DBD7-138B-92057CA0982B}"/>
                </a:ext>
              </a:extLst>
            </p:cNvPr>
            <p:cNvPicPr>
              <a:picLocks noChangeAspect="1"/>
            </p:cNvPicPr>
            <p:nvPr/>
          </p:nvPicPr>
          <p:blipFill>
            <a:blip r:embed="rId4"/>
            <a:stretch>
              <a:fillRect/>
            </a:stretch>
          </p:blipFill>
          <p:spPr>
            <a:xfrm>
              <a:off x="603942" y="1959258"/>
              <a:ext cx="6351436" cy="1116047"/>
            </a:xfrm>
            <a:prstGeom prst="rect">
              <a:avLst/>
            </a:prstGeom>
          </p:spPr>
        </p:pic>
      </p:grpSp>
      <p:grpSp>
        <p:nvGrpSpPr>
          <p:cNvPr id="4" name="Group 3">
            <a:extLst>
              <a:ext uri="{FF2B5EF4-FFF2-40B4-BE49-F238E27FC236}">
                <a16:creationId xmlns:a16="http://schemas.microsoft.com/office/drawing/2014/main" id="{C87720AE-D53E-8F1D-F02F-0A63C3D7A361}"/>
              </a:ext>
            </a:extLst>
          </p:cNvPr>
          <p:cNvGrpSpPr/>
          <p:nvPr/>
        </p:nvGrpSpPr>
        <p:grpSpPr>
          <a:xfrm>
            <a:off x="489642" y="969881"/>
            <a:ext cx="5096346" cy="661020"/>
            <a:chOff x="489642" y="969881"/>
            <a:chExt cx="5096346" cy="661020"/>
          </a:xfrm>
        </p:grpSpPr>
        <p:sp>
          <p:nvSpPr>
            <p:cNvPr id="13" name="TextBox 12">
              <a:extLst>
                <a:ext uri="{FF2B5EF4-FFF2-40B4-BE49-F238E27FC236}">
                  <a16:creationId xmlns:a16="http://schemas.microsoft.com/office/drawing/2014/main" id="{709D0D6C-D076-2710-68DC-820E0E5D310D}"/>
                </a:ext>
              </a:extLst>
            </p:cNvPr>
            <p:cNvSpPr txBox="1"/>
            <p:nvPr/>
          </p:nvSpPr>
          <p:spPr>
            <a:xfrm>
              <a:off x="495300" y="969881"/>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JSON reader:</a:t>
              </a:r>
            </a:p>
          </p:txBody>
        </p:sp>
        <p:sp>
          <p:nvSpPr>
            <p:cNvPr id="15" name="TextBox 14">
              <a:extLst>
                <a:ext uri="{FF2B5EF4-FFF2-40B4-BE49-F238E27FC236}">
                  <a16:creationId xmlns:a16="http://schemas.microsoft.com/office/drawing/2014/main" id="{9AD77A9D-3C19-BEC6-8CD9-4D312761D8F0}"/>
                </a:ext>
              </a:extLst>
            </p:cNvPr>
            <p:cNvSpPr txBox="1"/>
            <p:nvPr/>
          </p:nvSpPr>
          <p:spPr>
            <a:xfrm>
              <a:off x="489642" y="1362579"/>
              <a:ext cx="4463358" cy="268322"/>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JSON reader currently can read 2 document forms:</a:t>
              </a:r>
              <a:endParaRPr lang="sr-Latn-RS" sz="1140" b="1" dirty="0">
                <a:solidFill>
                  <a:schemeClr val="accent5">
                    <a:lumMod val="50000"/>
                  </a:schemeClr>
                </a:solidFill>
              </a:endParaRPr>
            </a:p>
          </p:txBody>
        </p:sp>
      </p:grpSp>
      <p:grpSp>
        <p:nvGrpSpPr>
          <p:cNvPr id="16" name="Group 15">
            <a:extLst>
              <a:ext uri="{FF2B5EF4-FFF2-40B4-BE49-F238E27FC236}">
                <a16:creationId xmlns:a16="http://schemas.microsoft.com/office/drawing/2014/main" id="{C25E774A-DC8D-8430-06F9-BC5B3DEB24C4}"/>
              </a:ext>
            </a:extLst>
          </p:cNvPr>
          <p:cNvGrpSpPr/>
          <p:nvPr/>
        </p:nvGrpSpPr>
        <p:grpSpPr>
          <a:xfrm>
            <a:off x="425513" y="2984782"/>
            <a:ext cx="3105338" cy="3613827"/>
            <a:chOff x="425513" y="2984782"/>
            <a:chExt cx="3105338" cy="3613827"/>
          </a:xfrm>
        </p:grpSpPr>
        <p:sp>
          <p:nvSpPr>
            <p:cNvPr id="11" name="TextBox 10">
              <a:extLst>
                <a:ext uri="{FF2B5EF4-FFF2-40B4-BE49-F238E27FC236}">
                  <a16:creationId xmlns:a16="http://schemas.microsoft.com/office/drawing/2014/main" id="{B8AFB81D-8366-3D68-9E08-DEF4055810B1}"/>
                </a:ext>
              </a:extLst>
            </p:cNvPr>
            <p:cNvSpPr txBox="1"/>
            <p:nvPr/>
          </p:nvSpPr>
          <p:spPr>
            <a:xfrm>
              <a:off x="425513" y="2984782"/>
              <a:ext cx="3105338"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  { Field: [{ Array }, { Array }, { Array }] }</a:t>
              </a:r>
              <a:endParaRPr lang="sr-Latn-RS" sz="1140" b="1" dirty="0">
                <a:solidFill>
                  <a:schemeClr val="accent5">
                    <a:lumMod val="50000"/>
                  </a:schemeClr>
                </a:solidFill>
              </a:endParaRPr>
            </a:p>
          </p:txBody>
        </p:sp>
        <p:pic>
          <p:nvPicPr>
            <p:cNvPr id="12" name="Picture 11">
              <a:extLst>
                <a:ext uri="{FF2B5EF4-FFF2-40B4-BE49-F238E27FC236}">
                  <a16:creationId xmlns:a16="http://schemas.microsoft.com/office/drawing/2014/main" id="{31690FC8-F435-37CF-B47F-31F90A30E7E3}"/>
                </a:ext>
              </a:extLst>
            </p:cNvPr>
            <p:cNvPicPr>
              <a:picLocks noChangeAspect="1"/>
            </p:cNvPicPr>
            <p:nvPr/>
          </p:nvPicPr>
          <p:blipFill>
            <a:blip r:embed="rId5"/>
            <a:stretch>
              <a:fillRect/>
            </a:stretch>
          </p:blipFill>
          <p:spPr>
            <a:xfrm>
              <a:off x="590766" y="3280660"/>
              <a:ext cx="2848285" cy="3317949"/>
            </a:xfrm>
            <a:prstGeom prst="rect">
              <a:avLst/>
            </a:prstGeom>
          </p:spPr>
        </p:pic>
      </p:grpSp>
    </p:spTree>
    <p:extLst>
      <p:ext uri="{BB962C8B-B14F-4D97-AF65-F5344CB8AC3E}">
        <p14:creationId xmlns:p14="http://schemas.microsoft.com/office/powerpoint/2010/main" val="459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DB4FC-C148-98AE-5526-1D01BDA69B58}"/>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C5E40F6-AC88-C8FF-F4C3-4878D7A4C34B}"/>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62D0B6F2-8E8D-9CDF-5EB8-552EDC5F4B94}"/>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5886640C-AE22-35BE-7CE2-FB44E955B9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E24E46E-2692-E134-C6E4-1B065B39848B}"/>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F1B77A68-FBE7-6B74-C6B3-FF6AA3DFB89A}"/>
              </a:ext>
            </a:extLst>
          </p:cNvPr>
          <p:cNvSpPr txBox="1"/>
          <p:nvPr/>
        </p:nvSpPr>
        <p:spPr>
          <a:xfrm>
            <a:off x="495300" y="1041152"/>
            <a:ext cx="5090688"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a:ea typeface="+mn-ea"/>
                <a:cs typeface="+mn-cs"/>
              </a:rPr>
              <a:t>Writers:</a:t>
            </a:r>
          </a:p>
        </p:txBody>
      </p:sp>
      <p:grpSp>
        <p:nvGrpSpPr>
          <p:cNvPr id="11" name="Group 10">
            <a:extLst>
              <a:ext uri="{FF2B5EF4-FFF2-40B4-BE49-F238E27FC236}">
                <a16:creationId xmlns:a16="http://schemas.microsoft.com/office/drawing/2014/main" id="{04260C89-ECE5-2557-F2B3-6ED3D746FCEC}"/>
              </a:ext>
            </a:extLst>
          </p:cNvPr>
          <p:cNvGrpSpPr/>
          <p:nvPr/>
        </p:nvGrpSpPr>
        <p:grpSpPr>
          <a:xfrm>
            <a:off x="6536602" y="1709053"/>
            <a:ext cx="3178117" cy="3293662"/>
            <a:chOff x="6536602" y="1709053"/>
            <a:chExt cx="3178117" cy="3293662"/>
          </a:xfrm>
        </p:grpSpPr>
        <p:pic>
          <p:nvPicPr>
            <p:cNvPr id="15" name="Picture 14">
              <a:extLst>
                <a:ext uri="{FF2B5EF4-FFF2-40B4-BE49-F238E27FC236}">
                  <a16:creationId xmlns:a16="http://schemas.microsoft.com/office/drawing/2014/main" id="{A5A505EE-F31E-46F7-DFB6-A9CA32B7D89E}"/>
                </a:ext>
              </a:extLst>
            </p:cNvPr>
            <p:cNvPicPr>
              <a:picLocks noChangeAspect="1"/>
            </p:cNvPicPr>
            <p:nvPr/>
          </p:nvPicPr>
          <p:blipFill>
            <a:blip r:embed="rId4"/>
            <a:stretch>
              <a:fillRect/>
            </a:stretch>
          </p:blipFill>
          <p:spPr>
            <a:xfrm>
              <a:off x="6681041" y="2689068"/>
              <a:ext cx="2889237" cy="2313647"/>
            </a:xfrm>
            <a:prstGeom prst="rect">
              <a:avLst/>
            </a:prstGeom>
          </p:spPr>
        </p:pic>
        <p:sp>
          <p:nvSpPr>
            <p:cNvPr id="17" name="TextBox 16">
              <a:extLst>
                <a:ext uri="{FF2B5EF4-FFF2-40B4-BE49-F238E27FC236}">
                  <a16:creationId xmlns:a16="http://schemas.microsoft.com/office/drawing/2014/main" id="{A4AC01E4-DF72-578D-A8A2-6D8AE072C271}"/>
                </a:ext>
              </a:extLst>
            </p:cNvPr>
            <p:cNvSpPr txBox="1"/>
            <p:nvPr/>
          </p:nvSpPr>
          <p:spPr>
            <a:xfrm>
              <a:off x="6536602" y="1709053"/>
              <a:ext cx="3178117" cy="1221873"/>
            </a:xfrm>
            <a:prstGeom prst="rect">
              <a:avLst/>
            </a:prstGeom>
            <a:noFill/>
          </p:spPr>
          <p:txBody>
            <a:bodyPr wrap="square" rtlCol="0" anchor="t">
              <a:spAutoFit/>
            </a:bodyPr>
            <a:lstStyle/>
            <a:p>
              <a:pPr algn="l">
                <a:spcAft>
                  <a:spcPts val="600"/>
                </a:spcAft>
              </a:pPr>
              <a:r>
                <a:rPr lang="en-US" sz="1600" b="1" dirty="0">
                  <a:solidFill>
                    <a:schemeClr val="accent5">
                      <a:lumMod val="50000"/>
                    </a:schemeClr>
                  </a:solidFill>
                </a:rPr>
                <a:t>DELTA</a:t>
              </a:r>
            </a:p>
            <a:p>
              <a:pPr marL="171450" indent="-171450">
                <a:spcAft>
                  <a:spcPts val="600"/>
                </a:spcAft>
                <a:buFont typeface="Wingdings" panose="05000000000000000000" pitchFamily="2" charset="2"/>
                <a:buChar char="Ø"/>
              </a:pPr>
              <a:r>
                <a:rPr lang="sr-Latn-RS" sz="1200" dirty="0">
                  <a:effectLst/>
                </a:rPr>
                <a:t>Partitioning column is optiona</a:t>
              </a:r>
              <a:r>
                <a:rPr lang="en-US" sz="1200" dirty="0">
                  <a:effectLst/>
                </a:rPr>
                <a:t> (</a:t>
              </a:r>
              <a:r>
                <a:rPr lang="en-US" sz="1200" b="1" i="1" dirty="0">
                  <a:effectLst/>
                </a:rPr>
                <a:t>Some</a:t>
              </a:r>
              <a:r>
                <a:rPr lang="en-US" sz="1200" dirty="0">
                  <a:effectLst/>
                </a:rPr>
                <a:t> or </a:t>
              </a:r>
              <a:r>
                <a:rPr lang="en-US" sz="1200" b="1" i="1" dirty="0">
                  <a:effectLst/>
                </a:rPr>
                <a:t>None</a:t>
              </a:r>
              <a:r>
                <a:rPr lang="en-US" sz="1200" dirty="0">
                  <a:effectLst/>
                </a:rPr>
                <a:t>)</a:t>
              </a:r>
              <a:r>
                <a:rPr lang="en-US" sz="1200" dirty="0"/>
                <a:t> </a:t>
              </a:r>
              <a:r>
                <a:rPr lang="en-US" sz="1200" dirty="0" err="1"/>
                <a:t>Partittioned</a:t>
              </a:r>
              <a:r>
                <a:rPr lang="en-US" sz="1200" dirty="0"/>
                <a:t> column can’t be read after partitioning</a:t>
              </a:r>
              <a:endParaRPr lang="sr-Latn-RS" sz="1200" dirty="0">
                <a:effectLst/>
              </a:endParaRPr>
            </a:p>
            <a:p>
              <a:pPr algn="l">
                <a:spcAft>
                  <a:spcPts val="600"/>
                </a:spcAft>
              </a:pPr>
              <a:endParaRPr lang="sr-Latn-RS" sz="1140" b="1" dirty="0">
                <a:solidFill>
                  <a:schemeClr val="accent5">
                    <a:lumMod val="50000"/>
                  </a:schemeClr>
                </a:solidFill>
              </a:endParaRPr>
            </a:p>
          </p:txBody>
        </p:sp>
      </p:grpSp>
      <p:grpSp>
        <p:nvGrpSpPr>
          <p:cNvPr id="18" name="Group 17">
            <a:extLst>
              <a:ext uri="{FF2B5EF4-FFF2-40B4-BE49-F238E27FC236}">
                <a16:creationId xmlns:a16="http://schemas.microsoft.com/office/drawing/2014/main" id="{3F54AFC7-1BDF-525C-4406-6E1F71B4D201}"/>
              </a:ext>
            </a:extLst>
          </p:cNvPr>
          <p:cNvGrpSpPr/>
          <p:nvPr/>
        </p:nvGrpSpPr>
        <p:grpSpPr>
          <a:xfrm>
            <a:off x="287601" y="1736579"/>
            <a:ext cx="2889237" cy="3301867"/>
            <a:chOff x="287601" y="1736579"/>
            <a:chExt cx="2889237" cy="3301867"/>
          </a:xfrm>
        </p:grpSpPr>
        <p:sp>
          <p:nvSpPr>
            <p:cNvPr id="8" name="TextBox 7">
              <a:extLst>
                <a:ext uri="{FF2B5EF4-FFF2-40B4-BE49-F238E27FC236}">
                  <a16:creationId xmlns:a16="http://schemas.microsoft.com/office/drawing/2014/main" id="{26B49518-90FE-B72A-68EE-DE3B2EE14FE7}"/>
                </a:ext>
              </a:extLst>
            </p:cNvPr>
            <p:cNvSpPr txBox="1"/>
            <p:nvPr/>
          </p:nvSpPr>
          <p:spPr>
            <a:xfrm>
              <a:off x="287601" y="1736579"/>
              <a:ext cx="2889237" cy="1037207"/>
            </a:xfrm>
            <a:prstGeom prst="rect">
              <a:avLst/>
            </a:prstGeom>
            <a:noFill/>
          </p:spPr>
          <p:txBody>
            <a:bodyPr wrap="square" rtlCol="0" anchor="t">
              <a:spAutoFit/>
            </a:bodyPr>
            <a:lstStyle/>
            <a:p>
              <a:pPr algn="l">
                <a:spcAft>
                  <a:spcPts val="600"/>
                </a:spcAft>
              </a:pPr>
              <a:r>
                <a:rPr lang="en-US" sz="1600" b="1" dirty="0">
                  <a:solidFill>
                    <a:schemeClr val="accent5">
                      <a:lumMod val="50000"/>
                    </a:schemeClr>
                  </a:solidFill>
                </a:rPr>
                <a:t>PARQUET</a:t>
              </a:r>
            </a:p>
            <a:p>
              <a:pPr marL="171450" indent="-171450">
                <a:spcAft>
                  <a:spcPts val="600"/>
                </a:spcAft>
                <a:buFont typeface="Wingdings" panose="05000000000000000000" pitchFamily="2" charset="2"/>
                <a:buChar char="Ø"/>
              </a:pPr>
              <a:r>
                <a:rPr lang="en-US" sz="1200" b="0" dirty="0" err="1">
                  <a:effectLst/>
                  <a:cs typeface="Calibri" panose="020F0502020204030204" pitchFamily="34" charset="0"/>
                </a:rPr>
                <a:t>WriteOptions</a:t>
              </a:r>
              <a:r>
                <a:rPr lang="en-US" sz="1200" b="0" dirty="0">
                  <a:effectLst/>
                  <a:cs typeface="Calibri" panose="020F0502020204030204" pitchFamily="34" charset="0"/>
                </a:rPr>
                <a:t> set to default for writing Parquet files, so keep it </a:t>
              </a:r>
              <a:r>
                <a:rPr lang="en-US" sz="1200" b="1" i="1" dirty="0">
                  <a:effectLst/>
                  <a:cs typeface="Calibri" panose="020F0502020204030204" pitchFamily="34" charset="0"/>
                </a:rPr>
                <a:t>None</a:t>
              </a:r>
            </a:p>
            <a:p>
              <a:pPr algn="l">
                <a:spcAft>
                  <a:spcPts val="600"/>
                </a:spcAft>
              </a:pPr>
              <a:endParaRPr lang="sr-Latn-RS" sz="1140" b="1" dirty="0">
                <a:solidFill>
                  <a:schemeClr val="accent5">
                    <a:lumMod val="50000"/>
                  </a:schemeClr>
                </a:solidFill>
              </a:endParaRPr>
            </a:p>
          </p:txBody>
        </p:sp>
        <p:pic>
          <p:nvPicPr>
            <p:cNvPr id="14" name="Picture 13">
              <a:extLst>
                <a:ext uri="{FF2B5EF4-FFF2-40B4-BE49-F238E27FC236}">
                  <a16:creationId xmlns:a16="http://schemas.microsoft.com/office/drawing/2014/main" id="{0EC9C92E-B812-C826-BFFC-01560D7DA490}"/>
                </a:ext>
              </a:extLst>
            </p:cNvPr>
            <p:cNvPicPr>
              <a:picLocks noChangeAspect="1"/>
            </p:cNvPicPr>
            <p:nvPr/>
          </p:nvPicPr>
          <p:blipFill>
            <a:blip r:embed="rId5"/>
            <a:stretch>
              <a:fillRect/>
            </a:stretch>
          </p:blipFill>
          <p:spPr>
            <a:xfrm>
              <a:off x="420344" y="2689068"/>
              <a:ext cx="2698165" cy="2349378"/>
            </a:xfrm>
            <a:prstGeom prst="rect">
              <a:avLst/>
            </a:prstGeom>
          </p:spPr>
        </p:pic>
      </p:grpSp>
      <p:grpSp>
        <p:nvGrpSpPr>
          <p:cNvPr id="21" name="Group 20">
            <a:extLst>
              <a:ext uri="{FF2B5EF4-FFF2-40B4-BE49-F238E27FC236}">
                <a16:creationId xmlns:a16="http://schemas.microsoft.com/office/drawing/2014/main" id="{A9EECC82-9391-71FA-04AD-C3FEBF704F1B}"/>
              </a:ext>
            </a:extLst>
          </p:cNvPr>
          <p:cNvGrpSpPr/>
          <p:nvPr/>
        </p:nvGrpSpPr>
        <p:grpSpPr>
          <a:xfrm>
            <a:off x="3358485" y="1689552"/>
            <a:ext cx="3178117" cy="4519756"/>
            <a:chOff x="3358485" y="1689552"/>
            <a:chExt cx="3178117" cy="4519756"/>
          </a:xfrm>
        </p:grpSpPr>
        <p:grpSp>
          <p:nvGrpSpPr>
            <p:cNvPr id="9" name="Group 8">
              <a:extLst>
                <a:ext uri="{FF2B5EF4-FFF2-40B4-BE49-F238E27FC236}">
                  <a16:creationId xmlns:a16="http://schemas.microsoft.com/office/drawing/2014/main" id="{C38541C9-8C75-AC14-ED93-77E27C23B9A0}"/>
                </a:ext>
              </a:extLst>
            </p:cNvPr>
            <p:cNvGrpSpPr/>
            <p:nvPr/>
          </p:nvGrpSpPr>
          <p:grpSpPr>
            <a:xfrm>
              <a:off x="3358485" y="1689552"/>
              <a:ext cx="3178117" cy="2128154"/>
              <a:chOff x="3358485" y="1689552"/>
              <a:chExt cx="3178117" cy="2128154"/>
            </a:xfrm>
          </p:grpSpPr>
          <p:pic>
            <p:nvPicPr>
              <p:cNvPr id="10" name="Picture 9">
                <a:extLst>
                  <a:ext uri="{FF2B5EF4-FFF2-40B4-BE49-F238E27FC236}">
                    <a16:creationId xmlns:a16="http://schemas.microsoft.com/office/drawing/2014/main" id="{F9EA5AE8-45CC-FC8C-4A74-25CC2105B410}"/>
                  </a:ext>
                </a:extLst>
              </p:cNvPr>
              <p:cNvPicPr>
                <a:picLocks noChangeAspect="1"/>
              </p:cNvPicPr>
              <p:nvPr/>
            </p:nvPicPr>
            <p:blipFill>
              <a:blip r:embed="rId6"/>
              <a:stretch>
                <a:fillRect/>
              </a:stretch>
            </p:blipFill>
            <p:spPr>
              <a:xfrm>
                <a:off x="3455053" y="2679123"/>
                <a:ext cx="2889237" cy="1138583"/>
              </a:xfrm>
              <a:prstGeom prst="rect">
                <a:avLst/>
              </a:prstGeom>
            </p:spPr>
          </p:pic>
          <p:sp>
            <p:nvSpPr>
              <p:cNvPr id="16" name="TextBox 15">
                <a:extLst>
                  <a:ext uri="{FF2B5EF4-FFF2-40B4-BE49-F238E27FC236}">
                    <a16:creationId xmlns:a16="http://schemas.microsoft.com/office/drawing/2014/main" id="{7D440C49-34FD-C246-75A0-16BB1EAC9773}"/>
                  </a:ext>
                </a:extLst>
              </p:cNvPr>
              <p:cNvSpPr txBox="1"/>
              <p:nvPr/>
            </p:nvSpPr>
            <p:spPr>
              <a:xfrm>
                <a:off x="3358485" y="1689552"/>
                <a:ext cx="3178117" cy="1221873"/>
              </a:xfrm>
              <a:prstGeom prst="rect">
                <a:avLst/>
              </a:prstGeom>
              <a:noFill/>
            </p:spPr>
            <p:txBody>
              <a:bodyPr wrap="square" rtlCol="0" anchor="t">
                <a:spAutoFit/>
              </a:bodyPr>
              <a:lstStyle/>
              <a:p>
                <a:pPr algn="l">
                  <a:spcAft>
                    <a:spcPts val="600"/>
                  </a:spcAft>
                </a:pPr>
                <a:r>
                  <a:rPr lang="en-US" sz="1600" b="1" dirty="0">
                    <a:solidFill>
                      <a:schemeClr val="accent5">
                        <a:lumMod val="50000"/>
                      </a:schemeClr>
                    </a:solidFill>
                  </a:rPr>
                  <a:t>CSV</a:t>
                </a:r>
              </a:p>
              <a:p>
                <a:pPr marL="171450" indent="-171450">
                  <a:spcAft>
                    <a:spcPts val="600"/>
                  </a:spcAft>
                  <a:buFont typeface="Wingdings" panose="05000000000000000000" pitchFamily="2" charset="2"/>
                  <a:buChar char="Ø"/>
                </a:pPr>
                <a:r>
                  <a:rPr lang="en-US" sz="1200" b="1" dirty="0" err="1">
                    <a:effectLst/>
                  </a:rPr>
                  <a:t>has_headers</a:t>
                </a:r>
                <a:r>
                  <a:rPr lang="en-US" sz="1200" b="0" dirty="0">
                    <a:effectLst/>
                  </a:rPr>
                  <a:t>: </a:t>
                </a:r>
                <a:r>
                  <a:rPr lang="en-US" sz="1200" b="1" dirty="0">
                    <a:effectLst/>
                  </a:rPr>
                  <a:t>TRUE</a:t>
                </a:r>
                <a:r>
                  <a:rPr lang="en-US" sz="1200" b="0" dirty="0">
                    <a:effectLst/>
                  </a:rPr>
                  <a:t> is dynamically set for Overwrite mode, and </a:t>
                </a:r>
                <a:r>
                  <a:rPr lang="en-US" sz="1200" b="1" dirty="0">
                    <a:effectLst/>
                  </a:rPr>
                  <a:t>FALSE</a:t>
                </a:r>
                <a:r>
                  <a:rPr lang="en-US" sz="1200" b="0" dirty="0">
                    <a:effectLst/>
                  </a:rPr>
                  <a:t> for Append mode</a:t>
                </a:r>
              </a:p>
              <a:p>
                <a:pPr algn="l">
                  <a:spcAft>
                    <a:spcPts val="600"/>
                  </a:spcAft>
                </a:pPr>
                <a:endParaRPr lang="sr-Latn-RS" sz="1140" b="1" dirty="0">
                  <a:solidFill>
                    <a:schemeClr val="accent5">
                      <a:lumMod val="50000"/>
                    </a:schemeClr>
                  </a:solidFill>
                </a:endParaRPr>
              </a:p>
            </p:txBody>
          </p:sp>
        </p:grpSp>
        <p:pic>
          <p:nvPicPr>
            <p:cNvPr id="20" name="Picture 19">
              <a:extLst>
                <a:ext uri="{FF2B5EF4-FFF2-40B4-BE49-F238E27FC236}">
                  <a16:creationId xmlns:a16="http://schemas.microsoft.com/office/drawing/2014/main" id="{AD3800D6-0D3B-E622-6165-A3C8F8CBD48D}"/>
                </a:ext>
              </a:extLst>
            </p:cNvPr>
            <p:cNvPicPr>
              <a:picLocks noChangeAspect="1"/>
            </p:cNvPicPr>
            <p:nvPr/>
          </p:nvPicPr>
          <p:blipFill>
            <a:blip r:embed="rId7"/>
            <a:stretch>
              <a:fillRect/>
            </a:stretch>
          </p:blipFill>
          <p:spPr>
            <a:xfrm>
              <a:off x="3455052" y="3932564"/>
              <a:ext cx="2889238" cy="2276744"/>
            </a:xfrm>
            <a:prstGeom prst="rect">
              <a:avLst/>
            </a:prstGeom>
          </p:spPr>
        </p:pic>
      </p:grpSp>
    </p:spTree>
    <p:extLst>
      <p:ext uri="{BB962C8B-B14F-4D97-AF65-F5344CB8AC3E}">
        <p14:creationId xmlns:p14="http://schemas.microsoft.com/office/powerpoint/2010/main" val="43996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0D0EC-E763-681C-1D2C-2B2A0DAC6FE8}"/>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64DE3A59-2C24-B8AD-A005-30BE91E6DA29}"/>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6A0EF232-699A-B6A6-ABAD-82C5FAE89019}"/>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9AE578AE-7033-2230-E13A-18F908F080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8CFD637B-351C-AF0C-825D-07E244F66193}"/>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F44F6885-7CA0-3436-E855-D2525264290A}"/>
              </a:ext>
            </a:extLst>
          </p:cNvPr>
          <p:cNvSpPr txBox="1"/>
          <p:nvPr/>
        </p:nvSpPr>
        <p:spPr>
          <a:xfrm>
            <a:off x="495300" y="1041152"/>
            <a:ext cx="5090688"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a:ea typeface="+mn-ea"/>
                <a:cs typeface="+mn-cs"/>
              </a:rPr>
              <a:t>Writers:</a:t>
            </a:r>
          </a:p>
        </p:txBody>
      </p:sp>
      <p:sp>
        <p:nvSpPr>
          <p:cNvPr id="8" name="TextBox 7">
            <a:extLst>
              <a:ext uri="{FF2B5EF4-FFF2-40B4-BE49-F238E27FC236}">
                <a16:creationId xmlns:a16="http://schemas.microsoft.com/office/drawing/2014/main" id="{61399180-397E-F294-E988-3D01F61F0C2A}"/>
              </a:ext>
            </a:extLst>
          </p:cNvPr>
          <p:cNvSpPr txBox="1"/>
          <p:nvPr/>
        </p:nvSpPr>
        <p:spPr>
          <a:xfrm>
            <a:off x="287600" y="1736579"/>
            <a:ext cx="8104961" cy="77559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PARQUET to AZURE BLOB Storage</a:t>
            </a:r>
          </a:p>
          <a:p>
            <a:pPr marL="171450" indent="-171450">
              <a:buFont typeface="Wingdings" panose="05000000000000000000" pitchFamily="2" charset="2"/>
              <a:buChar char="Ø"/>
            </a:pPr>
            <a:r>
              <a:rPr lang="en-US" sz="1200" dirty="0"/>
              <a:t>Writing is set to </a:t>
            </a:r>
            <a:r>
              <a:rPr lang="en-US" sz="1200" b="1" dirty="0"/>
              <a:t>Default</a:t>
            </a:r>
            <a:r>
              <a:rPr lang="en-US" sz="1200" dirty="0"/>
              <a:t>, Compression </a:t>
            </a:r>
            <a:r>
              <a:rPr lang="en-US" sz="1200" b="1" dirty="0"/>
              <a:t>SNAPPY</a:t>
            </a:r>
            <a:r>
              <a:rPr lang="en-US" sz="1200" dirty="0"/>
              <a:t> and </a:t>
            </a:r>
            <a:r>
              <a:rPr lang="en-US" sz="1200" b="1" dirty="0"/>
              <a:t>Parquet 2.0, </a:t>
            </a:r>
            <a:r>
              <a:rPr lang="en-US" sz="1200" dirty="0"/>
              <a:t>Buffer Size </a:t>
            </a:r>
            <a:r>
              <a:rPr lang="en-US" sz="1200" b="1" dirty="0"/>
              <a:t>1GB </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4" name="Picture 3">
            <a:extLst>
              <a:ext uri="{FF2B5EF4-FFF2-40B4-BE49-F238E27FC236}">
                <a16:creationId xmlns:a16="http://schemas.microsoft.com/office/drawing/2014/main" id="{C21F81C3-9E81-CCB4-CE88-D61D25EA1D1B}"/>
              </a:ext>
            </a:extLst>
          </p:cNvPr>
          <p:cNvPicPr>
            <a:picLocks noChangeAspect="1"/>
          </p:cNvPicPr>
          <p:nvPr/>
        </p:nvPicPr>
        <p:blipFill>
          <a:blip r:embed="rId4"/>
          <a:stretch>
            <a:fillRect/>
          </a:stretch>
        </p:blipFill>
        <p:spPr>
          <a:xfrm>
            <a:off x="287600" y="2512176"/>
            <a:ext cx="7896602" cy="3743769"/>
          </a:xfrm>
          <a:prstGeom prst="rect">
            <a:avLst/>
          </a:prstGeom>
        </p:spPr>
      </p:pic>
    </p:spTree>
    <p:extLst>
      <p:ext uri="{BB962C8B-B14F-4D97-AF65-F5344CB8AC3E}">
        <p14:creationId xmlns:p14="http://schemas.microsoft.com/office/powerpoint/2010/main" val="402570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1BEB2-A1A8-D9A1-5CA7-4E2C1BC067A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FC3BA33-8802-3742-E2D5-E29AA79313DF}"/>
              </a:ext>
            </a:extLst>
          </p:cNvPr>
          <p:cNvSpPr>
            <a:spLocks noGrp="1"/>
          </p:cNvSpPr>
          <p:nvPr>
            <p:ph type="body" sz="quarter" idx="10"/>
          </p:nvPr>
        </p:nvSpPr>
        <p:spPr/>
        <p:txBody>
          <a:bodyPr/>
          <a:lstStyle/>
          <a:p>
            <a:pPr algn="ctr"/>
            <a:r>
              <a:rPr lang="en-US" sz="2600" b="1" dirty="0">
                <a:solidFill>
                  <a:schemeClr val="bg1"/>
                </a:solidFill>
              </a:rPr>
              <a:t>Data Wrangling</a:t>
            </a:r>
          </a:p>
        </p:txBody>
      </p:sp>
    </p:spTree>
    <p:extLst>
      <p:ext uri="{BB962C8B-B14F-4D97-AF65-F5344CB8AC3E}">
        <p14:creationId xmlns:p14="http://schemas.microsoft.com/office/powerpoint/2010/main" val="411245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DFF0C2-993B-44D1-81D2-E3D21EF8F5D6}"/>
              </a:ext>
            </a:extLst>
          </p:cNvPr>
          <p:cNvSpPr>
            <a:spLocks noGrp="1"/>
          </p:cNvSpPr>
          <p:nvPr>
            <p:ph type="body" sz="quarter" idx="10"/>
          </p:nvPr>
        </p:nvSpPr>
        <p:spPr/>
        <p:txBody>
          <a:bodyPr/>
          <a:lstStyle/>
          <a:p>
            <a:pPr algn="ctr"/>
            <a:r>
              <a:rPr lang="en-US" sz="2600" b="1" dirty="0">
                <a:solidFill>
                  <a:schemeClr val="bg1"/>
                </a:solidFill>
              </a:rPr>
              <a:t>About Me</a:t>
            </a:r>
          </a:p>
        </p:txBody>
      </p:sp>
    </p:spTree>
    <p:extLst>
      <p:ext uri="{BB962C8B-B14F-4D97-AF65-F5344CB8AC3E}">
        <p14:creationId xmlns:p14="http://schemas.microsoft.com/office/powerpoint/2010/main" val="1660369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76B66-398F-DE79-00A4-1FB88BA88EDB}"/>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E5C59C1D-4A6E-AA23-1DF3-EA6057FAE42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10FB92B6-639E-B64C-CAEB-34629CCA5CA9}"/>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A5664222-73DB-2CD2-0257-A284FDAC35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4FD3061-867D-EDCA-2AE8-8916A4538F45}"/>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0" name="Group 9">
            <a:extLst>
              <a:ext uri="{FF2B5EF4-FFF2-40B4-BE49-F238E27FC236}">
                <a16:creationId xmlns:a16="http://schemas.microsoft.com/office/drawing/2014/main" id="{0B79FA8F-F939-57AA-D1DD-C9242CF43855}"/>
              </a:ext>
            </a:extLst>
          </p:cNvPr>
          <p:cNvGrpSpPr/>
          <p:nvPr/>
        </p:nvGrpSpPr>
        <p:grpSpPr>
          <a:xfrm>
            <a:off x="495300" y="2969536"/>
            <a:ext cx="6258585" cy="3587435"/>
            <a:chOff x="495300" y="2529916"/>
            <a:chExt cx="6311420" cy="3644546"/>
          </a:xfrm>
        </p:grpSpPr>
        <p:sp>
          <p:nvSpPr>
            <p:cNvPr id="4" name="TextBox 3">
              <a:extLst>
                <a:ext uri="{FF2B5EF4-FFF2-40B4-BE49-F238E27FC236}">
                  <a16:creationId xmlns:a16="http://schemas.microsoft.com/office/drawing/2014/main" id="{B2D44839-65AE-24A6-1AFB-5E163FD9EA35}"/>
                </a:ext>
              </a:extLst>
            </p:cNvPr>
            <p:cNvSpPr txBox="1"/>
            <p:nvPr/>
          </p:nvSpPr>
          <p:spPr>
            <a:xfrm>
              <a:off x="495300" y="2529916"/>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NUMERICAL OPERATORS:</a:t>
              </a:r>
            </a:p>
          </p:txBody>
        </p:sp>
        <p:sp>
          <p:nvSpPr>
            <p:cNvPr id="9" name="TextBox 8">
              <a:extLst>
                <a:ext uri="{FF2B5EF4-FFF2-40B4-BE49-F238E27FC236}">
                  <a16:creationId xmlns:a16="http://schemas.microsoft.com/office/drawing/2014/main" id="{98CEC9B6-522F-35C6-B209-5DD5290BA651}"/>
                </a:ext>
              </a:extLst>
            </p:cNvPr>
            <p:cNvSpPr txBox="1"/>
            <p:nvPr/>
          </p:nvSpPr>
          <p:spPr>
            <a:xfrm>
              <a:off x="495300" y="2936889"/>
              <a:ext cx="4583694" cy="276999"/>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sr-Latn-RS" sz="1200" b="1" i="0" u="none" strike="noStrike" kern="1200" cap="none" spc="0" normalizeH="0" baseline="0" noProof="0" dirty="0">
                  <a:ln>
                    <a:noFill/>
                  </a:ln>
                  <a:solidFill>
                    <a:srgbClr val="295767"/>
                  </a:solidFill>
                  <a:effectLst/>
                  <a:uLnTx/>
                  <a:uFillTx/>
                  <a:latin typeface="Arial"/>
                  <a:ea typeface="+mn-ea"/>
                  <a:cs typeface="+mn-cs"/>
                </a:rPr>
                <a:t>Numerical Operators supported</a:t>
              </a:r>
              <a:r>
                <a:rPr kumimoji="0" lang="en-US" sz="1200" b="0" i="0" u="none" strike="noStrike" kern="1200" cap="none" spc="0" normalizeH="0" baseline="0" noProof="0" dirty="0">
                  <a:ln>
                    <a:noFill/>
                  </a:ln>
                  <a:solidFill>
                    <a:srgbClr val="295767"/>
                  </a:solidFill>
                  <a:effectLst/>
                  <a:uLnTx/>
                  <a:uFillTx/>
                  <a:latin typeface="Arial"/>
                  <a:ea typeface="+mn-ea"/>
                  <a:cs typeface="+mn-cs"/>
                </a:rPr>
                <a:t>:</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1" i="0" u="none" strike="noStrike" kern="1200" cap="none" spc="0" normalizeH="0" baseline="0" noProof="0" dirty="0">
                  <a:ln>
                    <a:noFill/>
                  </a:ln>
                  <a:solidFill>
                    <a:srgbClr val="FF0000"/>
                  </a:solidFill>
                  <a:effectLst/>
                  <a:uLnTx/>
                  <a:uFillTx/>
                  <a:latin typeface="Arial"/>
                  <a:ea typeface="+mn-ea"/>
                  <a:cs typeface="+mn-cs"/>
                </a:rPr>
                <a:t>+</a:t>
              </a:r>
              <a:r>
                <a:rPr kumimoji="0" lang="en-US" sz="1200" b="1" i="0" u="none" strike="noStrike" kern="1200" cap="none" spc="0" normalizeH="0" baseline="0" noProof="0" dirty="0">
                  <a:ln>
                    <a:noFill/>
                  </a:ln>
                  <a:solidFill>
                    <a:srgbClr val="295767"/>
                  </a:solidFill>
                  <a:effectLst/>
                  <a:uLnTx/>
                  <a:uFillTx/>
                  <a:latin typeface="Arial"/>
                  <a:ea typeface="+mn-ea"/>
                  <a:cs typeface="+mn-cs"/>
                </a:rPr>
                <a:t> </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1" i="0" u="none" strike="noStrike" kern="1200" cap="none" spc="0" normalizeH="0" baseline="0" noProof="0" dirty="0">
                  <a:ln>
                    <a:noFill/>
                  </a:ln>
                  <a:solidFill>
                    <a:srgbClr val="FF0000"/>
                  </a:solidFill>
                  <a:effectLst/>
                  <a:uLnTx/>
                  <a:uFillTx/>
                  <a:latin typeface="Arial"/>
                  <a:ea typeface="+mn-ea"/>
                  <a:cs typeface="+mn-cs"/>
                </a:rPr>
                <a:t>-</a:t>
              </a:r>
              <a:r>
                <a:rPr kumimoji="0" lang="en-US" sz="1200" b="1" i="0" u="none" strike="noStrike" kern="1200" cap="none" spc="0" normalizeH="0" baseline="0" noProof="0" dirty="0">
                  <a:ln>
                    <a:noFill/>
                  </a:ln>
                  <a:solidFill>
                    <a:srgbClr val="295767"/>
                  </a:solidFill>
                  <a:effectLst/>
                  <a:uLnTx/>
                  <a:uFillTx/>
                  <a:latin typeface="Arial"/>
                  <a:ea typeface="+mn-ea"/>
                  <a:cs typeface="+mn-cs"/>
                </a:rPr>
                <a:t>  </a:t>
              </a:r>
              <a:r>
                <a:rPr kumimoji="0" lang="sr-Latn-RS" sz="1200" b="1" i="0" u="none" strike="noStrike" kern="1200" cap="none" spc="0" normalizeH="0" baseline="0" noProof="0" dirty="0">
                  <a:ln>
                    <a:noFill/>
                  </a:ln>
                  <a:solidFill>
                    <a:srgbClr val="FF0000"/>
                  </a:solidFill>
                  <a:effectLst/>
                  <a:uLnTx/>
                  <a:uFillTx/>
                  <a:latin typeface="Arial"/>
                  <a:ea typeface="+mn-ea"/>
                  <a:cs typeface="+mn-cs"/>
                </a:rPr>
                <a:t>*</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en-U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1" i="0" u="none" strike="noStrike" kern="1200" cap="none" spc="0" normalizeH="0" baseline="0" noProof="0" dirty="0">
                  <a:ln>
                    <a:noFill/>
                  </a:ln>
                  <a:solidFill>
                    <a:srgbClr val="FF0000"/>
                  </a:solidFill>
                  <a:effectLst/>
                  <a:uLnTx/>
                  <a:uFillTx/>
                  <a:latin typeface="Arial"/>
                  <a:ea typeface="+mn-ea"/>
                  <a:cs typeface="+mn-cs"/>
                </a:rPr>
                <a:t>/</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en-U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0" i="0" u="none" strike="noStrike" kern="1200" cap="none" spc="0" normalizeH="0" baseline="0" noProof="0" dirty="0">
                  <a:ln>
                    <a:noFill/>
                  </a:ln>
                  <a:solidFill>
                    <a:srgbClr val="295767"/>
                  </a:solidFill>
                  <a:effectLst/>
                  <a:uLnTx/>
                  <a:uFillTx/>
                  <a:latin typeface="Arial"/>
                  <a:ea typeface="+mn-ea"/>
                  <a:cs typeface="+mn-cs"/>
                </a:rPr>
                <a:t> </a:t>
              </a:r>
              <a:r>
                <a:rPr kumimoji="0" lang="sr-Latn-RS" sz="1200" b="1" i="0" u="none" strike="noStrike" kern="1200" cap="none" spc="0" normalizeH="0" baseline="0" noProof="0" dirty="0">
                  <a:ln>
                    <a:noFill/>
                  </a:ln>
                  <a:solidFill>
                    <a:srgbClr val="FF0000"/>
                  </a:solidFill>
                  <a:effectLst/>
                  <a:uLnTx/>
                  <a:uFillTx/>
                  <a:latin typeface="Arial"/>
                  <a:ea typeface="+mn-ea"/>
                  <a:cs typeface="+mn-cs"/>
                </a:rPr>
                <a:t>%</a:t>
              </a:r>
            </a:p>
          </p:txBody>
        </p:sp>
        <p:pic>
          <p:nvPicPr>
            <p:cNvPr id="11" name="Picture 10">
              <a:extLst>
                <a:ext uri="{FF2B5EF4-FFF2-40B4-BE49-F238E27FC236}">
                  <a16:creationId xmlns:a16="http://schemas.microsoft.com/office/drawing/2014/main" id="{B2DB2959-6D06-48A4-1B3D-6A1283D9B43C}"/>
                </a:ext>
              </a:extLst>
            </p:cNvPr>
            <p:cNvPicPr>
              <a:picLocks noChangeAspect="1"/>
            </p:cNvPicPr>
            <p:nvPr/>
          </p:nvPicPr>
          <p:blipFill>
            <a:blip r:embed="rId4"/>
            <a:stretch>
              <a:fillRect/>
            </a:stretch>
          </p:blipFill>
          <p:spPr>
            <a:xfrm>
              <a:off x="567728" y="3275117"/>
              <a:ext cx="6238992" cy="2899345"/>
            </a:xfrm>
            <a:prstGeom prst="rect">
              <a:avLst/>
            </a:prstGeom>
          </p:spPr>
        </p:pic>
      </p:grpSp>
      <p:sp>
        <p:nvSpPr>
          <p:cNvPr id="13" name="TextBox 12">
            <a:extLst>
              <a:ext uri="{FF2B5EF4-FFF2-40B4-BE49-F238E27FC236}">
                <a16:creationId xmlns:a16="http://schemas.microsoft.com/office/drawing/2014/main" id="{2DBC1495-58F6-378D-A855-9C65984CA174}"/>
              </a:ext>
            </a:extLst>
          </p:cNvPr>
          <p:cNvSpPr txBox="1"/>
          <p:nvPr/>
        </p:nvSpPr>
        <p:spPr>
          <a:xfrm>
            <a:off x="495300" y="994184"/>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SELECT:</a:t>
            </a:r>
          </a:p>
        </p:txBody>
      </p:sp>
      <p:pic>
        <p:nvPicPr>
          <p:cNvPr id="8" name="Picture 7">
            <a:extLst>
              <a:ext uri="{FF2B5EF4-FFF2-40B4-BE49-F238E27FC236}">
                <a16:creationId xmlns:a16="http://schemas.microsoft.com/office/drawing/2014/main" id="{6BC61699-A03C-DC0E-1D1C-3DAE1474EF67}"/>
              </a:ext>
            </a:extLst>
          </p:cNvPr>
          <p:cNvPicPr>
            <a:picLocks noChangeAspect="1"/>
          </p:cNvPicPr>
          <p:nvPr/>
        </p:nvPicPr>
        <p:blipFill>
          <a:blip r:embed="rId5"/>
          <a:stretch>
            <a:fillRect/>
          </a:stretch>
        </p:blipFill>
        <p:spPr>
          <a:xfrm>
            <a:off x="567728" y="1513041"/>
            <a:ext cx="7652819" cy="619720"/>
          </a:xfrm>
          <a:prstGeom prst="rect">
            <a:avLst/>
          </a:prstGeom>
        </p:spPr>
      </p:pic>
      <p:pic>
        <p:nvPicPr>
          <p:cNvPr id="14" name="Picture 13">
            <a:extLst>
              <a:ext uri="{FF2B5EF4-FFF2-40B4-BE49-F238E27FC236}">
                <a16:creationId xmlns:a16="http://schemas.microsoft.com/office/drawing/2014/main" id="{6B74E337-186E-DAC7-4B79-91B4A8AC8A2B}"/>
              </a:ext>
            </a:extLst>
          </p:cNvPr>
          <p:cNvPicPr>
            <a:picLocks noChangeAspect="1"/>
          </p:cNvPicPr>
          <p:nvPr/>
        </p:nvPicPr>
        <p:blipFill>
          <a:blip r:embed="rId6"/>
          <a:stretch>
            <a:fillRect/>
          </a:stretch>
        </p:blipFill>
        <p:spPr>
          <a:xfrm>
            <a:off x="4833300" y="2251508"/>
            <a:ext cx="4295775" cy="400050"/>
          </a:xfrm>
          <a:prstGeom prst="rect">
            <a:avLst/>
          </a:prstGeom>
        </p:spPr>
      </p:pic>
      <p:pic>
        <p:nvPicPr>
          <p:cNvPr id="16" name="Picture 15">
            <a:extLst>
              <a:ext uri="{FF2B5EF4-FFF2-40B4-BE49-F238E27FC236}">
                <a16:creationId xmlns:a16="http://schemas.microsoft.com/office/drawing/2014/main" id="{02B00763-CBB0-ABCF-5C2A-00146A29A554}"/>
              </a:ext>
            </a:extLst>
          </p:cNvPr>
          <p:cNvPicPr>
            <a:picLocks noChangeAspect="1"/>
          </p:cNvPicPr>
          <p:nvPr/>
        </p:nvPicPr>
        <p:blipFill>
          <a:blip r:embed="rId7"/>
          <a:stretch>
            <a:fillRect/>
          </a:stretch>
        </p:blipFill>
        <p:spPr>
          <a:xfrm>
            <a:off x="567122" y="2259669"/>
            <a:ext cx="3867150" cy="457200"/>
          </a:xfrm>
          <a:prstGeom prst="rect">
            <a:avLst/>
          </a:prstGeom>
        </p:spPr>
      </p:pic>
    </p:spTree>
    <p:extLst>
      <p:ext uri="{BB962C8B-B14F-4D97-AF65-F5344CB8AC3E}">
        <p14:creationId xmlns:p14="http://schemas.microsoft.com/office/powerpoint/2010/main" val="243515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47954-879C-EC4A-34F2-509309312087}"/>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6C469085-52CA-7B92-F9FB-008D2818206F}"/>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E8FE6ABE-631A-F164-AA8B-9F98452F3F3D}"/>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7F0147BD-0E39-0194-7192-92CCD301A3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DF177841-F8DA-705D-67B1-EF1C79366F4B}"/>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8F15249C-8C0E-028B-D724-66C2CD13808D}"/>
              </a:ext>
            </a:extLst>
          </p:cNvPr>
          <p:cNvGrpSpPr/>
          <p:nvPr/>
        </p:nvGrpSpPr>
        <p:grpSpPr>
          <a:xfrm>
            <a:off x="495300" y="945706"/>
            <a:ext cx="6032250" cy="2266992"/>
            <a:chOff x="495300" y="945706"/>
            <a:chExt cx="6032250" cy="2266992"/>
          </a:xfrm>
        </p:grpSpPr>
        <p:sp>
          <p:nvSpPr>
            <p:cNvPr id="13" name="TextBox 12">
              <a:extLst>
                <a:ext uri="{FF2B5EF4-FFF2-40B4-BE49-F238E27FC236}">
                  <a16:creationId xmlns:a16="http://schemas.microsoft.com/office/drawing/2014/main" id="{A6D3E9B0-437A-B0F4-466C-E98819252B67}"/>
                </a:ext>
              </a:extLst>
            </p:cNvPr>
            <p:cNvSpPr txBox="1"/>
            <p:nvPr/>
          </p:nvSpPr>
          <p:spPr>
            <a:xfrm>
              <a:off x="495300" y="945706"/>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FILTER:</a:t>
              </a:r>
            </a:p>
          </p:txBody>
        </p:sp>
        <p:pic>
          <p:nvPicPr>
            <p:cNvPr id="8" name="Picture 7">
              <a:extLst>
                <a:ext uri="{FF2B5EF4-FFF2-40B4-BE49-F238E27FC236}">
                  <a16:creationId xmlns:a16="http://schemas.microsoft.com/office/drawing/2014/main" id="{B6BDAC5B-B8E4-8D85-619D-CE2ED86CB059}"/>
                </a:ext>
              </a:extLst>
            </p:cNvPr>
            <p:cNvPicPr>
              <a:picLocks noChangeAspect="1"/>
            </p:cNvPicPr>
            <p:nvPr/>
          </p:nvPicPr>
          <p:blipFill>
            <a:blip r:embed="rId4"/>
            <a:stretch>
              <a:fillRect/>
            </a:stretch>
          </p:blipFill>
          <p:spPr>
            <a:xfrm>
              <a:off x="558676" y="1634720"/>
              <a:ext cx="5968874" cy="1577978"/>
            </a:xfrm>
            <a:prstGeom prst="rect">
              <a:avLst/>
            </a:prstGeom>
          </p:spPr>
        </p:pic>
        <p:sp>
          <p:nvSpPr>
            <p:cNvPr id="9" name="TextBox 8">
              <a:extLst>
                <a:ext uri="{FF2B5EF4-FFF2-40B4-BE49-F238E27FC236}">
                  <a16:creationId xmlns:a16="http://schemas.microsoft.com/office/drawing/2014/main" id="{EE91682C-24DE-67EF-592B-90B3A299952A}"/>
                </a:ext>
              </a:extLst>
            </p:cNvPr>
            <p:cNvSpPr txBox="1"/>
            <p:nvPr/>
          </p:nvSpPr>
          <p:spPr>
            <a:xfrm>
              <a:off x="558676" y="1334937"/>
              <a:ext cx="3569704" cy="267766"/>
            </a:xfrm>
            <a:prstGeom prst="rect">
              <a:avLst/>
            </a:prstGeom>
            <a:noFill/>
          </p:spPr>
          <p:txBody>
            <a:bodyPr wrap="square" rtlCol="0" anchor="t">
              <a:spAutoFit/>
            </a:bodyPr>
            <a:lstStyle/>
            <a:p>
              <a:pPr algn="l">
                <a:spcAft>
                  <a:spcPts val="600"/>
                </a:spcAft>
              </a:pPr>
              <a:r>
                <a:rPr lang="en-US" sz="1140" dirty="0">
                  <a:solidFill>
                    <a:schemeClr val="accent5">
                      <a:lumMod val="50000"/>
                    </a:schemeClr>
                  </a:solidFill>
                </a:rPr>
                <a:t>Filter has 2 variants</a:t>
              </a:r>
              <a:r>
                <a:rPr lang="en-US" sz="1140" b="1" dirty="0">
                  <a:solidFill>
                    <a:schemeClr val="accent5">
                      <a:lumMod val="50000"/>
                    </a:schemeClr>
                  </a:solidFill>
                </a:rPr>
                <a:t>: </a:t>
              </a:r>
              <a:r>
                <a:rPr lang="en-US" sz="1140" b="1" dirty="0">
                  <a:solidFill>
                    <a:srgbClr val="FF0000"/>
                  </a:solidFill>
                </a:rPr>
                <a:t>filter() </a:t>
              </a:r>
              <a:r>
                <a:rPr lang="en-US" sz="1140" dirty="0">
                  <a:solidFill>
                    <a:schemeClr val="accent5">
                      <a:lumMod val="50000"/>
                    </a:schemeClr>
                  </a:solidFill>
                </a:rPr>
                <a:t>and</a:t>
              </a:r>
              <a:r>
                <a:rPr lang="en-US" sz="1140" b="1" dirty="0">
                  <a:solidFill>
                    <a:schemeClr val="accent5">
                      <a:lumMod val="50000"/>
                    </a:schemeClr>
                  </a:solidFill>
                </a:rPr>
                <a:t> </a:t>
              </a:r>
              <a:r>
                <a:rPr lang="en-US" sz="1140" b="1" dirty="0" err="1">
                  <a:solidFill>
                    <a:srgbClr val="FF0000"/>
                  </a:solidFill>
                </a:rPr>
                <a:t>filter_many</a:t>
              </a:r>
              <a:r>
                <a:rPr lang="en-US" sz="1140" b="1" dirty="0">
                  <a:solidFill>
                    <a:srgbClr val="FF0000"/>
                  </a:solidFill>
                </a:rPr>
                <a:t>()</a:t>
              </a:r>
              <a:endParaRPr lang="sr-Latn-RS" sz="1140" b="1" dirty="0">
                <a:solidFill>
                  <a:srgbClr val="FF0000"/>
                </a:solidFill>
              </a:endParaRPr>
            </a:p>
          </p:txBody>
        </p:sp>
      </p:grpSp>
      <p:grpSp>
        <p:nvGrpSpPr>
          <p:cNvPr id="10" name="Group 9">
            <a:extLst>
              <a:ext uri="{FF2B5EF4-FFF2-40B4-BE49-F238E27FC236}">
                <a16:creationId xmlns:a16="http://schemas.microsoft.com/office/drawing/2014/main" id="{8FDB4AF6-B84E-81F8-9BB1-02867939F6A8}"/>
              </a:ext>
            </a:extLst>
          </p:cNvPr>
          <p:cNvGrpSpPr/>
          <p:nvPr/>
        </p:nvGrpSpPr>
        <p:grpSpPr>
          <a:xfrm>
            <a:off x="495300" y="3361725"/>
            <a:ext cx="5154065" cy="2977633"/>
            <a:chOff x="495300" y="3361725"/>
            <a:chExt cx="5154065" cy="2977633"/>
          </a:xfrm>
        </p:grpSpPr>
        <p:sp>
          <p:nvSpPr>
            <p:cNvPr id="4" name="TextBox 3">
              <a:extLst>
                <a:ext uri="{FF2B5EF4-FFF2-40B4-BE49-F238E27FC236}">
                  <a16:creationId xmlns:a16="http://schemas.microsoft.com/office/drawing/2014/main" id="{AAE455C3-FDA1-2876-5710-398D481911C1}"/>
                </a:ext>
              </a:extLst>
            </p:cNvPr>
            <p:cNvSpPr txBox="1"/>
            <p:nvPr/>
          </p:nvSpPr>
          <p:spPr>
            <a:xfrm>
              <a:off x="495300" y="3361725"/>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SCALAR Functions:</a:t>
              </a:r>
            </a:p>
          </p:txBody>
        </p:sp>
        <p:pic>
          <p:nvPicPr>
            <p:cNvPr id="11" name="Picture 10">
              <a:extLst>
                <a:ext uri="{FF2B5EF4-FFF2-40B4-BE49-F238E27FC236}">
                  <a16:creationId xmlns:a16="http://schemas.microsoft.com/office/drawing/2014/main" id="{716E6FCF-13B1-C68E-B9BA-2C728E1C161A}"/>
                </a:ext>
              </a:extLst>
            </p:cNvPr>
            <p:cNvPicPr>
              <a:picLocks noChangeAspect="1"/>
            </p:cNvPicPr>
            <p:nvPr/>
          </p:nvPicPr>
          <p:blipFill>
            <a:blip r:embed="rId5"/>
            <a:stretch>
              <a:fillRect/>
            </a:stretch>
          </p:blipFill>
          <p:spPr>
            <a:xfrm>
              <a:off x="558676" y="4064147"/>
              <a:ext cx="5090689" cy="2275211"/>
            </a:xfrm>
            <a:prstGeom prst="rect">
              <a:avLst/>
            </a:prstGeom>
          </p:spPr>
        </p:pic>
        <p:sp>
          <p:nvSpPr>
            <p:cNvPr id="12" name="TextBox 11">
              <a:extLst>
                <a:ext uri="{FF2B5EF4-FFF2-40B4-BE49-F238E27FC236}">
                  <a16:creationId xmlns:a16="http://schemas.microsoft.com/office/drawing/2014/main" id="{008B831F-F18E-B38C-21F0-7E4C9E1F7C33}"/>
                </a:ext>
              </a:extLst>
            </p:cNvPr>
            <p:cNvSpPr txBox="1"/>
            <p:nvPr/>
          </p:nvSpPr>
          <p:spPr>
            <a:xfrm>
              <a:off x="495300" y="3737126"/>
              <a:ext cx="4121966"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Scalar Functions are used within </a:t>
              </a:r>
              <a:r>
                <a:rPr lang="en-US" sz="1140" b="1" dirty="0">
                  <a:solidFill>
                    <a:srgbClr val="FF0000"/>
                  </a:solidFill>
                </a:rPr>
                <a:t>select() </a:t>
              </a:r>
              <a:r>
                <a:rPr lang="en-US" sz="1140" b="1" dirty="0">
                  <a:solidFill>
                    <a:schemeClr val="accent5">
                      <a:lumMod val="50000"/>
                    </a:schemeClr>
                  </a:solidFill>
                </a:rPr>
                <a:t>function</a:t>
              </a:r>
              <a:endParaRPr lang="sr-Latn-RS" sz="1140" b="1" dirty="0">
                <a:solidFill>
                  <a:schemeClr val="accent5">
                    <a:lumMod val="50000"/>
                  </a:schemeClr>
                </a:solidFill>
              </a:endParaRPr>
            </a:p>
          </p:txBody>
        </p:sp>
      </p:grpSp>
    </p:spTree>
    <p:extLst>
      <p:ext uri="{BB962C8B-B14F-4D97-AF65-F5344CB8AC3E}">
        <p14:creationId xmlns:p14="http://schemas.microsoft.com/office/powerpoint/2010/main" val="20944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02F6F-3CD4-0353-6CA5-CC167FBCF3E7}"/>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9F9ADB3-2292-109F-9354-41911D3D3B53}"/>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53726A9A-9836-2F36-81C8-6448B71E633C}"/>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979A9F94-23B1-6F6D-C23B-B611ADA789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FAD4BC51-CC27-B7BF-FAD2-365171A262FB}"/>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5962FAFA-E731-875C-21F3-AD4D343D5CA1}"/>
              </a:ext>
            </a:extLst>
          </p:cNvPr>
          <p:cNvGrpSpPr/>
          <p:nvPr/>
        </p:nvGrpSpPr>
        <p:grpSpPr>
          <a:xfrm>
            <a:off x="495300" y="1022479"/>
            <a:ext cx="8102132" cy="4791787"/>
            <a:chOff x="495300" y="1022479"/>
            <a:chExt cx="8102132" cy="4791787"/>
          </a:xfrm>
        </p:grpSpPr>
        <p:sp>
          <p:nvSpPr>
            <p:cNvPr id="13" name="TextBox 12">
              <a:extLst>
                <a:ext uri="{FF2B5EF4-FFF2-40B4-BE49-F238E27FC236}">
                  <a16:creationId xmlns:a16="http://schemas.microsoft.com/office/drawing/2014/main" id="{6BCCF036-113D-1EC9-BE98-D5073C64F0C3}"/>
                </a:ext>
              </a:extLst>
            </p:cNvPr>
            <p:cNvSpPr txBox="1"/>
            <p:nvPr/>
          </p:nvSpPr>
          <p:spPr>
            <a:xfrm>
              <a:off x="495300" y="1022479"/>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AGGREGATE functions:</a:t>
              </a:r>
            </a:p>
          </p:txBody>
        </p:sp>
        <p:pic>
          <p:nvPicPr>
            <p:cNvPr id="8" name="Picture 7">
              <a:extLst>
                <a:ext uri="{FF2B5EF4-FFF2-40B4-BE49-F238E27FC236}">
                  <a16:creationId xmlns:a16="http://schemas.microsoft.com/office/drawing/2014/main" id="{F94D6555-0389-6A76-EB8C-3BCDB18BE6C4}"/>
                </a:ext>
              </a:extLst>
            </p:cNvPr>
            <p:cNvPicPr>
              <a:picLocks noChangeAspect="1"/>
            </p:cNvPicPr>
            <p:nvPr/>
          </p:nvPicPr>
          <p:blipFill>
            <a:blip r:embed="rId4"/>
            <a:stretch>
              <a:fillRect/>
            </a:stretch>
          </p:blipFill>
          <p:spPr>
            <a:xfrm>
              <a:off x="495300" y="1864267"/>
              <a:ext cx="8102132" cy="3949999"/>
            </a:xfrm>
            <a:prstGeom prst="rect">
              <a:avLst/>
            </a:prstGeom>
          </p:spPr>
        </p:pic>
        <p:sp>
          <p:nvSpPr>
            <p:cNvPr id="4" name="TextBox 3">
              <a:extLst>
                <a:ext uri="{FF2B5EF4-FFF2-40B4-BE49-F238E27FC236}">
                  <a16:creationId xmlns:a16="http://schemas.microsoft.com/office/drawing/2014/main" id="{7D228AAC-9674-38AF-9E66-F1A18FE5B291}"/>
                </a:ext>
              </a:extLst>
            </p:cNvPr>
            <p:cNvSpPr txBox="1"/>
            <p:nvPr/>
          </p:nvSpPr>
          <p:spPr>
            <a:xfrm>
              <a:off x="495300" y="1422589"/>
              <a:ext cx="5240482" cy="600164"/>
            </a:xfrm>
            <a:prstGeom prst="rect">
              <a:avLst/>
            </a:prstGeom>
            <a:noFill/>
          </p:spPr>
          <p:txBody>
            <a:bodyPr wrap="square" rtlCol="0" anchor="t">
              <a:spAutoFit/>
            </a:bodyPr>
            <a:lstStyle/>
            <a:p>
              <a:pPr>
                <a:spcAft>
                  <a:spcPts val="600"/>
                </a:spcAft>
              </a:pPr>
              <a:r>
                <a:rPr lang="en-US" sz="1400" b="1" dirty="0">
                  <a:solidFill>
                    <a:schemeClr val="accent5">
                      <a:lumMod val="50000"/>
                    </a:schemeClr>
                  </a:solidFill>
                </a:rPr>
                <a:t>Aggregate Functions are used under </a:t>
              </a:r>
              <a:r>
                <a:rPr lang="en-US" sz="1400" b="1" dirty="0" err="1">
                  <a:solidFill>
                    <a:srgbClr val="FF0000"/>
                  </a:solidFill>
                </a:rPr>
                <a:t>agg</a:t>
              </a:r>
              <a:r>
                <a:rPr lang="en-US" sz="1400" b="1" dirty="0">
                  <a:solidFill>
                    <a:srgbClr val="FF0000"/>
                  </a:solidFill>
                </a:rPr>
                <a:t>() </a:t>
              </a:r>
              <a:r>
                <a:rPr lang="en-US" sz="1400" b="1" dirty="0">
                  <a:solidFill>
                    <a:schemeClr val="accent5">
                      <a:lumMod val="50000"/>
                    </a:schemeClr>
                  </a:solidFill>
                </a:rPr>
                <a:t>function</a:t>
              </a:r>
              <a:endParaRPr lang="sr-Latn-RS" sz="1400" b="1" dirty="0">
                <a:solidFill>
                  <a:schemeClr val="accent5">
                    <a:lumMod val="50000"/>
                  </a:schemeClr>
                </a:solidFill>
              </a:endParaRPr>
            </a:p>
            <a:p>
              <a:pPr algn="l">
                <a:spcAft>
                  <a:spcPts val="600"/>
                </a:spcAft>
              </a:pPr>
              <a:endParaRPr lang="sr-Latn-RS" sz="1400" b="1" dirty="0">
                <a:solidFill>
                  <a:schemeClr val="accent5">
                    <a:lumMod val="50000"/>
                  </a:schemeClr>
                </a:solidFill>
              </a:endParaRPr>
            </a:p>
          </p:txBody>
        </p:sp>
      </p:grpSp>
    </p:spTree>
    <p:extLst>
      <p:ext uri="{BB962C8B-B14F-4D97-AF65-F5344CB8AC3E}">
        <p14:creationId xmlns:p14="http://schemas.microsoft.com/office/powerpoint/2010/main" val="328168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44159-0882-7F81-21F1-1F4136FAF50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84E85C7D-CAD1-6DCA-B832-97E0DF74DD0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0CFC025D-7974-FB31-6CB9-2233B74FBF8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3A151D8B-BA4B-CDEF-265C-4C7AFB1216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55D57DC7-D6A5-5DB1-CCED-E6A1A4F6E8C5}"/>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pic>
        <p:nvPicPr>
          <p:cNvPr id="9" name="Picture 8">
            <a:extLst>
              <a:ext uri="{FF2B5EF4-FFF2-40B4-BE49-F238E27FC236}">
                <a16:creationId xmlns:a16="http://schemas.microsoft.com/office/drawing/2014/main" id="{0AE7BAFE-1225-C1CC-B06D-251FAF10FC9F}"/>
              </a:ext>
            </a:extLst>
          </p:cNvPr>
          <p:cNvPicPr>
            <a:picLocks noChangeAspect="1"/>
          </p:cNvPicPr>
          <p:nvPr/>
        </p:nvPicPr>
        <p:blipFill>
          <a:blip r:embed="rId4"/>
          <a:stretch>
            <a:fillRect/>
          </a:stretch>
        </p:blipFill>
        <p:spPr>
          <a:xfrm>
            <a:off x="589984" y="1771740"/>
            <a:ext cx="7436505" cy="4692718"/>
          </a:xfrm>
          <a:prstGeom prst="rect">
            <a:avLst/>
          </a:prstGeom>
        </p:spPr>
      </p:pic>
      <p:grpSp>
        <p:nvGrpSpPr>
          <p:cNvPr id="5" name="Group 4">
            <a:extLst>
              <a:ext uri="{FF2B5EF4-FFF2-40B4-BE49-F238E27FC236}">
                <a16:creationId xmlns:a16="http://schemas.microsoft.com/office/drawing/2014/main" id="{DAE35CFF-BF76-4F88-177E-1A82CABF9C04}"/>
              </a:ext>
            </a:extLst>
          </p:cNvPr>
          <p:cNvGrpSpPr/>
          <p:nvPr/>
        </p:nvGrpSpPr>
        <p:grpSpPr>
          <a:xfrm>
            <a:off x="495300" y="898277"/>
            <a:ext cx="8123599" cy="873463"/>
            <a:chOff x="495300" y="898277"/>
            <a:chExt cx="8123599" cy="873463"/>
          </a:xfrm>
        </p:grpSpPr>
        <p:sp>
          <p:nvSpPr>
            <p:cNvPr id="4" name="TextBox 3">
              <a:extLst>
                <a:ext uri="{FF2B5EF4-FFF2-40B4-BE49-F238E27FC236}">
                  <a16:creationId xmlns:a16="http://schemas.microsoft.com/office/drawing/2014/main" id="{4691C88D-7C3D-C09A-7A73-A3AFF857EC9E}"/>
                </a:ext>
              </a:extLst>
            </p:cNvPr>
            <p:cNvSpPr txBox="1"/>
            <p:nvPr/>
          </p:nvSpPr>
          <p:spPr>
            <a:xfrm>
              <a:off x="495300" y="898277"/>
              <a:ext cx="8123599"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Aggregations, Scalar Functions, Numeric Operators:</a:t>
              </a:r>
            </a:p>
          </p:txBody>
        </p:sp>
        <p:sp>
          <p:nvSpPr>
            <p:cNvPr id="10" name="TextBox 9">
              <a:extLst>
                <a:ext uri="{FF2B5EF4-FFF2-40B4-BE49-F238E27FC236}">
                  <a16:creationId xmlns:a16="http://schemas.microsoft.com/office/drawing/2014/main" id="{1C0F690F-44D4-358E-9096-2A9A68733AB8}"/>
                </a:ext>
              </a:extLst>
            </p:cNvPr>
            <p:cNvSpPr txBox="1"/>
            <p:nvPr/>
          </p:nvSpPr>
          <p:spPr>
            <a:xfrm>
              <a:off x="495300" y="1233131"/>
              <a:ext cx="7531189" cy="538609"/>
            </a:xfrm>
            <a:prstGeom prst="rect">
              <a:avLst/>
            </a:prstGeom>
            <a:noFill/>
          </p:spPr>
          <p:txBody>
            <a:bodyPr wrap="square" rtlCol="0" anchor="t">
              <a:spAutoFit/>
            </a:bodyPr>
            <a:lstStyle/>
            <a:p>
              <a:pPr>
                <a:spcAft>
                  <a:spcPts val="600"/>
                </a:spcAft>
              </a:pPr>
              <a:r>
                <a:rPr lang="en-US" sz="1140" dirty="0" err="1">
                  <a:solidFill>
                    <a:srgbClr val="FF0000"/>
                  </a:solidFill>
                </a:rPr>
                <a:t>group_by_all</a:t>
              </a:r>
              <a:r>
                <a:rPr lang="en-US" sz="1140" dirty="0">
                  <a:solidFill>
                    <a:srgbClr val="FF0000"/>
                  </a:solidFill>
                </a:rPr>
                <a:t>() </a:t>
              </a:r>
              <a:r>
                <a:rPr lang="en-US" sz="1200" b="0" dirty="0">
                  <a:effectLst/>
                </a:rPr>
                <a:t>Takes all non-aggregated columns from </a:t>
              </a:r>
              <a:r>
                <a:rPr lang="en-US" sz="1200" b="0" dirty="0">
                  <a:solidFill>
                    <a:srgbClr val="FF0000"/>
                  </a:solidFill>
                  <a:effectLst/>
                </a:rPr>
                <a:t>select() </a:t>
              </a:r>
              <a:r>
                <a:rPr lang="en-US" sz="1200" b="0" dirty="0">
                  <a:effectLst/>
                </a:rPr>
                <a:t>and</a:t>
              </a:r>
              <a:r>
                <a:rPr lang="en-US" sz="1200" b="0" dirty="0">
                  <a:solidFill>
                    <a:srgbClr val="FF0000"/>
                  </a:solidFill>
                  <a:effectLst/>
                </a:rPr>
                <a:t> </a:t>
              </a:r>
              <a:r>
                <a:rPr lang="en-US" sz="1200" b="0" dirty="0" err="1">
                  <a:solidFill>
                    <a:srgbClr val="FF0000"/>
                  </a:solidFill>
                  <a:effectLst/>
                </a:rPr>
                <a:t>string_functions</a:t>
              </a:r>
              <a:r>
                <a:rPr lang="en-US" sz="1200" b="0" dirty="0">
                  <a:solidFill>
                    <a:srgbClr val="FF0000"/>
                  </a:solidFill>
                  <a:effectLst/>
                </a:rPr>
                <a:t>() </a:t>
              </a:r>
              <a:r>
                <a:rPr lang="en-US" sz="1200" dirty="0"/>
                <a:t>(</a:t>
              </a:r>
              <a:r>
                <a:rPr lang="en-US" sz="1200" b="0" dirty="0">
                  <a:effectLst/>
                </a:rPr>
                <a:t>which we will se soon)</a:t>
              </a:r>
            </a:p>
            <a:p>
              <a:pPr>
                <a:spcAft>
                  <a:spcPts val="600"/>
                </a:spcAft>
              </a:pPr>
              <a:r>
                <a:rPr lang="en-US" sz="1200" b="0" dirty="0">
                  <a:effectLst/>
                </a:rPr>
                <a:t>ORDERING has 2 variants: </a:t>
              </a:r>
              <a:r>
                <a:rPr lang="en-US" sz="1200" b="0" dirty="0" err="1">
                  <a:solidFill>
                    <a:srgbClr val="FF0000"/>
                  </a:solidFill>
                  <a:effectLst/>
                </a:rPr>
                <a:t>order_by</a:t>
              </a:r>
              <a:r>
                <a:rPr lang="en-US" sz="1200" b="0" dirty="0">
                  <a:solidFill>
                    <a:srgbClr val="FF0000"/>
                  </a:solidFill>
                  <a:effectLst/>
                </a:rPr>
                <a:t>() </a:t>
              </a:r>
              <a:r>
                <a:rPr lang="en-US" sz="1200" b="0" dirty="0">
                  <a:effectLst/>
                </a:rPr>
                <a:t>and </a:t>
              </a:r>
              <a:r>
                <a:rPr lang="en-US" sz="1200" b="0" dirty="0" err="1">
                  <a:solidFill>
                    <a:srgbClr val="FF0000"/>
                  </a:solidFill>
                  <a:effectLst/>
                </a:rPr>
                <a:t>order_b</a:t>
              </a:r>
              <a:r>
                <a:rPr lang="en-US" sz="1200" dirty="0" err="1">
                  <a:solidFill>
                    <a:srgbClr val="FF0000"/>
                  </a:solidFill>
                </a:rPr>
                <a:t>y_many</a:t>
              </a:r>
              <a:r>
                <a:rPr lang="en-US" sz="1200" dirty="0">
                  <a:solidFill>
                    <a:srgbClr val="FF0000"/>
                  </a:solidFill>
                </a:rPr>
                <a:t>()</a:t>
              </a:r>
              <a:endParaRPr lang="en-US" sz="1200" b="0" dirty="0">
                <a:solidFill>
                  <a:srgbClr val="FF0000"/>
                </a:solidFill>
                <a:effectLst/>
              </a:endParaRPr>
            </a:p>
          </p:txBody>
        </p:sp>
      </p:grpSp>
    </p:spTree>
    <p:extLst>
      <p:ext uri="{BB962C8B-B14F-4D97-AF65-F5344CB8AC3E}">
        <p14:creationId xmlns:p14="http://schemas.microsoft.com/office/powerpoint/2010/main" val="156928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84C6D-4699-CAD1-0212-1AE3DE8861C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6F2016ED-2106-B442-EF58-698C5AA878AE}"/>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C303277-50E0-D3CC-3A8A-6AFAB7B90F66}"/>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7D6E2631-5F52-732E-3BA3-484216ED9A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1808"/>
            <a:ext cx="672571" cy="672571"/>
          </a:xfrm>
          <a:prstGeom prst="rect">
            <a:avLst/>
          </a:prstGeom>
        </p:spPr>
      </p:pic>
      <p:sp>
        <p:nvSpPr>
          <p:cNvPr id="6" name="Rectangle: Rounded Corners 5">
            <a:extLst>
              <a:ext uri="{FF2B5EF4-FFF2-40B4-BE49-F238E27FC236}">
                <a16:creationId xmlns:a16="http://schemas.microsoft.com/office/drawing/2014/main" id="{0E5E9FD3-8D42-E295-5F25-E4E69E19A80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6A703B30-952C-63F2-490F-A3B7FD7265DB}"/>
              </a:ext>
            </a:extLst>
          </p:cNvPr>
          <p:cNvSpPr txBox="1"/>
          <p:nvPr/>
        </p:nvSpPr>
        <p:spPr>
          <a:xfrm>
            <a:off x="495299" y="1187528"/>
            <a:ext cx="5950767"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2000" b="1" dirty="0">
                <a:solidFill>
                  <a:srgbClr val="000000"/>
                </a:solidFill>
                <a:latin typeface="Arial"/>
              </a:rPr>
              <a:t>Currently supported Aggregate functions</a:t>
            </a:r>
            <a:r>
              <a:rPr kumimoji="0" lang="en-US" sz="2000" b="1" i="0" u="none" strike="noStrike" kern="1200" cap="none" spc="0" normalizeH="0" baseline="0" noProof="0" dirty="0">
                <a:ln>
                  <a:noFill/>
                </a:ln>
                <a:solidFill>
                  <a:srgbClr val="000000"/>
                </a:solidFill>
                <a:effectLst/>
                <a:uLnTx/>
                <a:uFillTx/>
                <a:latin typeface="Arial"/>
                <a:ea typeface="+mn-ea"/>
                <a:cs typeface="+mn-cs"/>
              </a:rPr>
              <a:t>:</a:t>
            </a:r>
          </a:p>
        </p:txBody>
      </p:sp>
      <p:sp>
        <p:nvSpPr>
          <p:cNvPr id="4" name="TextBox 3">
            <a:extLst>
              <a:ext uri="{FF2B5EF4-FFF2-40B4-BE49-F238E27FC236}">
                <a16:creationId xmlns:a16="http://schemas.microsoft.com/office/drawing/2014/main" id="{4973707B-ADAB-A461-71E0-38A108AEAF8E}"/>
              </a:ext>
            </a:extLst>
          </p:cNvPr>
          <p:cNvSpPr txBox="1"/>
          <p:nvPr/>
        </p:nvSpPr>
        <p:spPr>
          <a:xfrm>
            <a:off x="495300" y="3102820"/>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Currently supported Scalar functions:</a:t>
            </a:r>
          </a:p>
        </p:txBody>
      </p:sp>
      <p:sp>
        <p:nvSpPr>
          <p:cNvPr id="5" name="TextBox 4">
            <a:extLst>
              <a:ext uri="{FF2B5EF4-FFF2-40B4-BE49-F238E27FC236}">
                <a16:creationId xmlns:a16="http://schemas.microsoft.com/office/drawing/2014/main" id="{469027C7-5758-A2CC-102D-B42C0B29306E}"/>
              </a:ext>
            </a:extLst>
          </p:cNvPr>
          <p:cNvSpPr txBox="1"/>
          <p:nvPr/>
        </p:nvSpPr>
        <p:spPr>
          <a:xfrm>
            <a:off x="495300" y="1750073"/>
            <a:ext cx="5522614" cy="1058816"/>
          </a:xfrm>
          <a:prstGeom prst="rect">
            <a:avLst/>
          </a:prstGeom>
          <a:noFill/>
        </p:spPr>
        <p:txBody>
          <a:bodyPr wrap="square" rtlCol="0" anchor="t">
            <a:spAutoFit/>
          </a:bodyPr>
          <a:lstStyle/>
          <a:p>
            <a:pPr>
              <a:lnSpc>
                <a:spcPts val="1500"/>
              </a:lnSpc>
            </a:pPr>
            <a:r>
              <a:rPr lang="sr-Latn-RS" sz="1600" b="1" dirty="0">
                <a:solidFill>
                  <a:srgbClr val="295767"/>
                </a:solidFill>
                <a:effectLst/>
                <a:latin typeface="Consolas" panose="020B0609020204030204" pitchFamily="49" charset="0"/>
              </a:rPr>
              <a:t>SUM, AVG, MEAN, MEDIAN, MIN, COUNT,MAX,  </a:t>
            </a:r>
          </a:p>
          <a:p>
            <a:pPr>
              <a:lnSpc>
                <a:spcPts val="1500"/>
              </a:lnSpc>
            </a:pPr>
            <a:r>
              <a:rPr lang="sr-Latn-RS" sz="1600" b="1" dirty="0">
                <a:solidFill>
                  <a:srgbClr val="295767"/>
                </a:solidFill>
                <a:effectLst/>
                <a:latin typeface="Consolas" panose="020B0609020204030204" pitchFamily="49" charset="0"/>
              </a:rPr>
              <a:t>LAST_VALUE, FIRST_VALUE,  </a:t>
            </a:r>
          </a:p>
          <a:p>
            <a:pPr>
              <a:lnSpc>
                <a:spcPts val="1500"/>
              </a:lnSpc>
            </a:pPr>
            <a:r>
              <a:rPr lang="sr-Latn-RS" sz="1600" b="1" dirty="0">
                <a:solidFill>
                  <a:srgbClr val="295767"/>
                </a:solidFill>
                <a:effectLst/>
                <a:latin typeface="Consolas" panose="020B0609020204030204" pitchFamily="49" charset="0"/>
              </a:rPr>
              <a:t>GROUPING, STRING_AGG, ARRAY_AGG, VAR,VAR_POP,VAR_POPULATION,VAR_SAMP,VAR_SAMP</a:t>
            </a:r>
            <a:r>
              <a:rPr lang="en-US" sz="1600" b="1" dirty="0">
                <a:solidFill>
                  <a:srgbClr val="295767"/>
                </a:solidFill>
                <a:effectLst/>
                <a:latin typeface="Consolas" panose="020B0609020204030204" pitchFamily="49" charset="0"/>
              </a:rPr>
              <a:t>L</a:t>
            </a:r>
            <a:r>
              <a:rPr lang="sr-Latn-RS" sz="1600" b="1" dirty="0">
                <a:solidFill>
                  <a:srgbClr val="295767"/>
                </a:solidFill>
                <a:effectLst/>
                <a:latin typeface="Consolas" panose="020B0609020204030204" pitchFamily="49" charset="0"/>
              </a:rPr>
              <a:t>E, </a:t>
            </a:r>
          </a:p>
          <a:p>
            <a:pPr>
              <a:lnSpc>
                <a:spcPts val="1500"/>
              </a:lnSpc>
            </a:pPr>
            <a:r>
              <a:rPr lang="sr-Latn-RS" sz="1600" b="1" dirty="0">
                <a:solidFill>
                  <a:srgbClr val="295767"/>
                </a:solidFill>
                <a:effectLst/>
                <a:latin typeface="Consolas" panose="020B0609020204030204" pitchFamily="49" charset="0"/>
              </a:rPr>
              <a:t>BIT_AND, BIT_OR, BIT_XOR, BOOL_AND, BOOL_OR</a:t>
            </a:r>
          </a:p>
        </p:txBody>
      </p:sp>
      <p:sp>
        <p:nvSpPr>
          <p:cNvPr id="8" name="TextBox 7">
            <a:extLst>
              <a:ext uri="{FF2B5EF4-FFF2-40B4-BE49-F238E27FC236}">
                <a16:creationId xmlns:a16="http://schemas.microsoft.com/office/drawing/2014/main" id="{2E26E041-8412-7AE9-6E80-DD83C6B2DDAF}"/>
              </a:ext>
            </a:extLst>
          </p:cNvPr>
          <p:cNvSpPr txBox="1"/>
          <p:nvPr/>
        </p:nvSpPr>
        <p:spPr>
          <a:xfrm>
            <a:off x="495300" y="3655988"/>
            <a:ext cx="5661056" cy="1443537"/>
          </a:xfrm>
          <a:prstGeom prst="rect">
            <a:avLst/>
          </a:prstGeom>
          <a:noFill/>
        </p:spPr>
        <p:txBody>
          <a:bodyPr wrap="square" rtlCol="0" anchor="t">
            <a:spAutoFit/>
          </a:bodyPr>
          <a:lstStyle/>
          <a:p>
            <a:pPr>
              <a:lnSpc>
                <a:spcPts val="1500"/>
              </a:lnSpc>
            </a:pPr>
            <a:r>
              <a:rPr lang="sr-Latn-RS" sz="1600" b="1" dirty="0">
                <a:solidFill>
                  <a:srgbClr val="295767"/>
                </a:solidFill>
                <a:effectLst/>
                <a:latin typeface="Consolas" panose="020B0609020204030204" pitchFamily="49" charset="0"/>
              </a:rPr>
              <a:t>ABS, FLOOR, CEIL, SQRT, ISNAN, ISZERO,  </a:t>
            </a:r>
          </a:p>
          <a:p>
            <a:pPr>
              <a:lnSpc>
                <a:spcPts val="1500"/>
              </a:lnSpc>
            </a:pPr>
            <a:r>
              <a:rPr lang="sr-Latn-RS" sz="1600" b="1" dirty="0">
                <a:solidFill>
                  <a:srgbClr val="295767"/>
                </a:solidFill>
                <a:effectLst/>
                <a:latin typeface="Consolas" panose="020B0609020204030204" pitchFamily="49" charset="0"/>
              </a:rPr>
              <a:t>PI, POW, POWER, RADIANS, RANDOM, ROUND,  </a:t>
            </a:r>
          </a:p>
          <a:p>
            <a:pPr>
              <a:lnSpc>
                <a:spcPts val="1500"/>
              </a:lnSpc>
            </a:pPr>
            <a:r>
              <a:rPr lang="sr-Latn-RS" sz="1600" b="1" dirty="0">
                <a:solidFill>
                  <a:srgbClr val="295767"/>
                </a:solidFill>
                <a:effectLst/>
                <a:latin typeface="Consolas" panose="020B0609020204030204" pitchFamily="49" charset="0"/>
              </a:rPr>
              <a:t>FACTORIAL, ACOS, ACOSH, ASIN, ASINH,  </a:t>
            </a:r>
          </a:p>
          <a:p>
            <a:pPr>
              <a:lnSpc>
                <a:spcPts val="1500"/>
              </a:lnSpc>
            </a:pPr>
            <a:r>
              <a:rPr lang="sr-Latn-RS" sz="1600" b="1" dirty="0">
                <a:solidFill>
                  <a:srgbClr val="295767"/>
                </a:solidFill>
                <a:effectLst/>
                <a:latin typeface="Consolas" panose="020B0609020204030204" pitchFamily="49" charset="0"/>
              </a:rPr>
              <a:t>COS, COSH, COT, DEGREES, EXP,  </a:t>
            </a:r>
          </a:p>
          <a:p>
            <a:pPr>
              <a:lnSpc>
                <a:spcPts val="1500"/>
              </a:lnSpc>
            </a:pPr>
            <a:r>
              <a:rPr lang="sr-Latn-RS" sz="1600" b="1" dirty="0">
                <a:solidFill>
                  <a:srgbClr val="295767"/>
                </a:solidFill>
                <a:effectLst/>
                <a:latin typeface="Consolas" panose="020B0609020204030204" pitchFamily="49" charset="0"/>
              </a:rPr>
              <a:t>SIN, SINH, TAN, TANH, TRUNC, CBRT,  </a:t>
            </a:r>
          </a:p>
          <a:p>
            <a:pPr>
              <a:lnSpc>
                <a:spcPts val="1500"/>
              </a:lnSpc>
            </a:pPr>
            <a:r>
              <a:rPr lang="sr-Latn-RS" sz="1600" b="1" dirty="0">
                <a:solidFill>
                  <a:srgbClr val="295767"/>
                </a:solidFill>
                <a:effectLst/>
                <a:latin typeface="Consolas" panose="020B0609020204030204" pitchFamily="49" charset="0"/>
              </a:rPr>
              <a:t>ATAN, ATAN2, ATANH, GCD, LCM, LN,  </a:t>
            </a:r>
          </a:p>
          <a:p>
            <a:pPr>
              <a:lnSpc>
                <a:spcPts val="1500"/>
              </a:lnSpc>
            </a:pPr>
            <a:r>
              <a:rPr lang="sr-Latn-RS" sz="1600" b="1" dirty="0">
                <a:solidFill>
                  <a:srgbClr val="295767"/>
                </a:solidFill>
                <a:effectLst/>
                <a:latin typeface="Consolas" panose="020B0609020204030204" pitchFamily="49" charset="0"/>
              </a:rPr>
              <a:t>LOG, LOG10, LOG2, NANVL, SIGNUM</a:t>
            </a:r>
          </a:p>
        </p:txBody>
      </p:sp>
    </p:spTree>
    <p:extLst>
      <p:ext uri="{BB962C8B-B14F-4D97-AF65-F5344CB8AC3E}">
        <p14:creationId xmlns:p14="http://schemas.microsoft.com/office/powerpoint/2010/main" val="2770981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E7452-4F61-9EE2-5D13-8CFAF6C8EF0A}"/>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111A0F72-A07C-FF79-3C80-3AEBDAC7474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1CCC2134-F114-F4D4-36B1-DD883E173CD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5B768EA3-9762-B29B-D36B-E554B27E1B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D39F46E2-43BE-6FA2-2EE4-AE02E13A6EE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31A4333D-C6C7-F945-7115-A3F362EE55F8}"/>
              </a:ext>
            </a:extLst>
          </p:cNvPr>
          <p:cNvSpPr txBox="1"/>
          <p:nvPr/>
        </p:nvSpPr>
        <p:spPr>
          <a:xfrm>
            <a:off x="495300" y="1001828"/>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JOIN:</a:t>
            </a:r>
          </a:p>
        </p:txBody>
      </p:sp>
      <p:sp>
        <p:nvSpPr>
          <p:cNvPr id="4" name="TextBox 3">
            <a:extLst>
              <a:ext uri="{FF2B5EF4-FFF2-40B4-BE49-F238E27FC236}">
                <a16:creationId xmlns:a16="http://schemas.microsoft.com/office/drawing/2014/main" id="{7AD2F22D-5FCE-8E9C-7641-2B04121ACD19}"/>
              </a:ext>
            </a:extLst>
          </p:cNvPr>
          <p:cNvSpPr txBox="1"/>
          <p:nvPr/>
        </p:nvSpPr>
        <p:spPr>
          <a:xfrm>
            <a:off x="495300" y="1382482"/>
            <a:ext cx="5365173" cy="307777"/>
          </a:xfrm>
          <a:prstGeom prst="rect">
            <a:avLst/>
          </a:prstGeom>
          <a:noFill/>
        </p:spPr>
        <p:txBody>
          <a:bodyPr wrap="square" rtlCol="0" anchor="t">
            <a:spAutoFit/>
          </a:bodyPr>
          <a:lstStyle/>
          <a:p>
            <a:pPr algn="l">
              <a:spcAft>
                <a:spcPts val="600"/>
              </a:spcAft>
            </a:pPr>
            <a:r>
              <a:rPr lang="en-US" sz="1400" b="1" dirty="0">
                <a:solidFill>
                  <a:schemeClr val="accent5">
                    <a:lumMod val="50000"/>
                  </a:schemeClr>
                </a:solidFill>
              </a:rPr>
              <a:t>For joining </a:t>
            </a:r>
            <a:r>
              <a:rPr lang="en-US" sz="1400" b="1" dirty="0">
                <a:solidFill>
                  <a:srgbClr val="FF0000"/>
                </a:solidFill>
              </a:rPr>
              <a:t>2</a:t>
            </a:r>
            <a:r>
              <a:rPr lang="en-US" sz="1400" b="1" dirty="0">
                <a:solidFill>
                  <a:schemeClr val="accent5">
                    <a:lumMod val="50000"/>
                  </a:schemeClr>
                </a:solidFill>
              </a:rPr>
              <a:t> </a:t>
            </a:r>
            <a:r>
              <a:rPr lang="en-US" sz="1400" b="1" dirty="0" err="1">
                <a:solidFill>
                  <a:schemeClr val="accent5">
                    <a:lumMod val="50000"/>
                  </a:schemeClr>
                </a:solidFill>
              </a:rPr>
              <a:t>dataframes</a:t>
            </a:r>
            <a:r>
              <a:rPr lang="en-US" sz="1400" b="1" dirty="0">
                <a:solidFill>
                  <a:schemeClr val="accent5">
                    <a:lumMod val="50000"/>
                  </a:schemeClr>
                </a:solidFill>
              </a:rPr>
              <a:t> we should use </a:t>
            </a:r>
            <a:r>
              <a:rPr lang="en-US" sz="1400" b="1" dirty="0">
                <a:solidFill>
                  <a:srgbClr val="FF0000"/>
                </a:solidFill>
              </a:rPr>
              <a:t>join()</a:t>
            </a:r>
            <a:r>
              <a:rPr lang="en-US" sz="1400" b="1" dirty="0">
                <a:solidFill>
                  <a:schemeClr val="accent5">
                    <a:lumMod val="50000"/>
                  </a:schemeClr>
                </a:solidFill>
              </a:rPr>
              <a:t> function:</a:t>
            </a:r>
            <a:endParaRPr lang="sr-Latn-RS" sz="1400" b="1" dirty="0">
              <a:solidFill>
                <a:schemeClr val="accent5">
                  <a:lumMod val="50000"/>
                </a:schemeClr>
              </a:solidFill>
            </a:endParaRPr>
          </a:p>
        </p:txBody>
      </p:sp>
      <p:pic>
        <p:nvPicPr>
          <p:cNvPr id="10" name="Picture 9">
            <a:extLst>
              <a:ext uri="{FF2B5EF4-FFF2-40B4-BE49-F238E27FC236}">
                <a16:creationId xmlns:a16="http://schemas.microsoft.com/office/drawing/2014/main" id="{512C5885-3E8F-B35C-5933-F507646446DB}"/>
              </a:ext>
            </a:extLst>
          </p:cNvPr>
          <p:cNvPicPr>
            <a:picLocks noChangeAspect="1"/>
          </p:cNvPicPr>
          <p:nvPr/>
        </p:nvPicPr>
        <p:blipFill>
          <a:blip r:embed="rId4"/>
          <a:stretch>
            <a:fillRect/>
          </a:stretch>
        </p:blipFill>
        <p:spPr>
          <a:xfrm>
            <a:off x="620351" y="1852694"/>
            <a:ext cx="8191500" cy="2819400"/>
          </a:xfrm>
          <a:prstGeom prst="rect">
            <a:avLst/>
          </a:prstGeom>
        </p:spPr>
      </p:pic>
    </p:spTree>
    <p:extLst>
      <p:ext uri="{BB962C8B-B14F-4D97-AF65-F5344CB8AC3E}">
        <p14:creationId xmlns:p14="http://schemas.microsoft.com/office/powerpoint/2010/main" val="138040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B2325-A616-A945-3D3F-E3A5D3C0B3E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03F602A7-F32E-E29C-0427-13B5F216A2F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B33669AB-6425-E8F5-2F89-833474B58C5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07818911-2270-7B94-8146-1D3D4BEB2F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D9EB4BD0-DFCE-E5AE-1DF7-39B63F235849}"/>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6B455607-D40F-5993-AEA3-696F4971B21C}"/>
              </a:ext>
            </a:extLst>
          </p:cNvPr>
          <p:cNvSpPr txBox="1"/>
          <p:nvPr/>
        </p:nvSpPr>
        <p:spPr>
          <a:xfrm>
            <a:off x="495300" y="913638"/>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JOIN:</a:t>
            </a:r>
          </a:p>
        </p:txBody>
      </p:sp>
      <p:sp>
        <p:nvSpPr>
          <p:cNvPr id="4" name="TextBox 3">
            <a:extLst>
              <a:ext uri="{FF2B5EF4-FFF2-40B4-BE49-F238E27FC236}">
                <a16:creationId xmlns:a16="http://schemas.microsoft.com/office/drawing/2014/main" id="{F25A9767-6B90-28B5-0675-1D51582F3682}"/>
              </a:ext>
            </a:extLst>
          </p:cNvPr>
          <p:cNvSpPr txBox="1"/>
          <p:nvPr/>
        </p:nvSpPr>
        <p:spPr>
          <a:xfrm>
            <a:off x="495300" y="1287767"/>
            <a:ext cx="666750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b="1" dirty="0">
                <a:solidFill>
                  <a:srgbClr val="00A3AE">
                    <a:lumMod val="50000"/>
                  </a:srgbClr>
                </a:solidFill>
                <a:latin typeface="Arial"/>
              </a:rPr>
              <a:t>For j</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oining</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a:t>
            </a:r>
            <a:r>
              <a:rPr kumimoji="0" lang="en-US" sz="1400" b="1" i="0" u="none" strike="noStrike" kern="1200" cap="none" spc="0" normalizeH="0" baseline="0" noProof="0" dirty="0">
                <a:ln>
                  <a:noFill/>
                </a:ln>
                <a:solidFill>
                  <a:srgbClr val="FF0000"/>
                </a:solidFill>
                <a:effectLst/>
                <a:uLnTx/>
                <a:uFillTx/>
                <a:latin typeface="Arial"/>
                <a:ea typeface="+mn-ea"/>
                <a:cs typeface="+mn-cs"/>
              </a:rPr>
              <a:t>more</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than </a:t>
            </a:r>
            <a:r>
              <a:rPr kumimoji="0" lang="en-US" sz="1400" b="1" i="0" u="none" strike="noStrike" kern="1200" cap="none" spc="0" normalizeH="0" baseline="0" noProof="0" dirty="0">
                <a:ln>
                  <a:noFill/>
                </a:ln>
                <a:solidFill>
                  <a:srgbClr val="FF0000"/>
                </a:solidFill>
                <a:effectLst/>
                <a:uLnTx/>
                <a:uFillTx/>
                <a:latin typeface="Arial"/>
                <a:ea typeface="+mn-ea"/>
                <a:cs typeface="+mn-cs"/>
              </a:rPr>
              <a:t>2</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data frames, we should use </a:t>
            </a:r>
            <a:r>
              <a:rPr kumimoji="0" lang="en-US" sz="1400" b="1" i="0" u="none" strike="noStrike" kern="1200" cap="none" spc="0" normalizeH="0" baseline="0" noProof="0" dirty="0" err="1">
                <a:ln>
                  <a:noFill/>
                </a:ln>
                <a:solidFill>
                  <a:srgbClr val="FF0000"/>
                </a:solidFill>
                <a:effectLst/>
                <a:uLnTx/>
                <a:uFillTx/>
                <a:latin typeface="Arial"/>
                <a:ea typeface="+mn-ea"/>
                <a:cs typeface="+mn-cs"/>
              </a:rPr>
              <a:t>join_many</a:t>
            </a:r>
            <a:r>
              <a:rPr kumimoji="0" lang="en-US" sz="1400" b="1" i="0" u="none" strike="noStrike" kern="1200" cap="none" spc="0" normalizeH="0" baseline="0" noProof="0" dirty="0">
                <a:ln>
                  <a:noFill/>
                </a:ln>
                <a:solidFill>
                  <a:srgbClr val="FF0000"/>
                </a:solidFill>
                <a:effectLst/>
                <a:uLnTx/>
                <a:uFillTx/>
                <a:latin typeface="Arial"/>
                <a:ea typeface="+mn-ea"/>
                <a:cs typeface="+mn-cs"/>
              </a:rPr>
              <a:t>() </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function:</a:t>
            </a:r>
            <a:endParaRPr kumimoji="0" lang="sr-Latn-RS" sz="14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8" name="Picture 7">
            <a:extLst>
              <a:ext uri="{FF2B5EF4-FFF2-40B4-BE49-F238E27FC236}">
                <a16:creationId xmlns:a16="http://schemas.microsoft.com/office/drawing/2014/main" id="{F3AFCD43-7FDC-F5F5-A6D0-21092302F2B7}"/>
              </a:ext>
            </a:extLst>
          </p:cNvPr>
          <p:cNvPicPr>
            <a:picLocks noChangeAspect="1"/>
          </p:cNvPicPr>
          <p:nvPr/>
        </p:nvPicPr>
        <p:blipFill>
          <a:blip r:embed="rId4"/>
          <a:stretch>
            <a:fillRect/>
          </a:stretch>
        </p:blipFill>
        <p:spPr>
          <a:xfrm>
            <a:off x="594889" y="1687877"/>
            <a:ext cx="6982862" cy="4193161"/>
          </a:xfrm>
          <a:prstGeom prst="rect">
            <a:avLst/>
          </a:prstGeom>
        </p:spPr>
      </p:pic>
    </p:spTree>
    <p:extLst>
      <p:ext uri="{BB962C8B-B14F-4D97-AF65-F5344CB8AC3E}">
        <p14:creationId xmlns:p14="http://schemas.microsoft.com/office/powerpoint/2010/main" val="3241997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0924B-7E86-D32B-AA62-5B6A7561447B}"/>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0396747-4FB2-86EB-27DE-CA4259559773}"/>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3B454124-E2BD-5173-3244-0BF451D8C141}"/>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63BD10E0-8C36-CA8D-C10F-71FFD49A6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752C403-0E22-4E13-A200-02E38E21B2B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3C295292-0F92-067E-8E3C-CA71CCBC6280}"/>
              </a:ext>
            </a:extLst>
          </p:cNvPr>
          <p:cNvSpPr txBox="1"/>
          <p:nvPr/>
        </p:nvSpPr>
        <p:spPr>
          <a:xfrm>
            <a:off x="495300" y="913638"/>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JOIN:</a:t>
            </a:r>
          </a:p>
        </p:txBody>
      </p:sp>
      <p:sp>
        <p:nvSpPr>
          <p:cNvPr id="4" name="TextBox 3">
            <a:extLst>
              <a:ext uri="{FF2B5EF4-FFF2-40B4-BE49-F238E27FC236}">
                <a16:creationId xmlns:a16="http://schemas.microsoft.com/office/drawing/2014/main" id="{5F46CE23-457E-D0D1-9C05-A729F2C72EE1}"/>
              </a:ext>
            </a:extLst>
          </p:cNvPr>
          <p:cNvSpPr txBox="1"/>
          <p:nvPr/>
        </p:nvSpPr>
        <p:spPr>
          <a:xfrm>
            <a:off x="495300" y="1287767"/>
            <a:ext cx="666750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b="1" dirty="0">
                <a:solidFill>
                  <a:srgbClr val="00A3AE">
                    <a:lumMod val="50000"/>
                  </a:srgbClr>
                </a:solidFill>
                <a:latin typeface="Arial"/>
              </a:rPr>
              <a:t>Support for multiple joining conditions in </a:t>
            </a:r>
            <a:r>
              <a:rPr lang="en-US" sz="1400" b="1" dirty="0">
                <a:solidFill>
                  <a:srgbClr val="FF0000"/>
                </a:solidFill>
                <a:latin typeface="Arial"/>
              </a:rPr>
              <a:t>join()</a:t>
            </a:r>
            <a:r>
              <a:rPr kumimoji="0" lang="en-US" sz="1400" b="1" i="0" u="none" strike="noStrike" kern="1200" cap="none" spc="0" normalizeH="0" baseline="0" noProof="0" dirty="0">
                <a:ln>
                  <a:noFill/>
                </a:ln>
                <a:effectLst/>
                <a:uLnTx/>
                <a:uFillTx/>
                <a:latin typeface="Arial"/>
                <a:ea typeface="+mn-ea"/>
                <a:cs typeface="+mn-cs"/>
              </a:rPr>
              <a:t>:</a:t>
            </a:r>
            <a:endParaRPr kumimoji="0" lang="sr-Latn-RS" sz="1400" b="1" i="0" u="none" strike="noStrike" kern="1200" cap="none" spc="0" normalizeH="0" baseline="0" noProof="0" dirty="0">
              <a:ln>
                <a:noFill/>
              </a:ln>
              <a:effectLst/>
              <a:uLnTx/>
              <a:uFillTx/>
              <a:latin typeface="Arial"/>
              <a:ea typeface="+mn-ea"/>
              <a:cs typeface="+mn-cs"/>
            </a:endParaRPr>
          </a:p>
        </p:txBody>
      </p:sp>
      <p:pic>
        <p:nvPicPr>
          <p:cNvPr id="9" name="Picture 8">
            <a:extLst>
              <a:ext uri="{FF2B5EF4-FFF2-40B4-BE49-F238E27FC236}">
                <a16:creationId xmlns:a16="http://schemas.microsoft.com/office/drawing/2014/main" id="{7DD9C0B4-B441-E55F-3EA0-B527E3065C78}"/>
              </a:ext>
            </a:extLst>
          </p:cNvPr>
          <p:cNvPicPr>
            <a:picLocks noChangeAspect="1"/>
          </p:cNvPicPr>
          <p:nvPr/>
        </p:nvPicPr>
        <p:blipFill>
          <a:blip r:embed="rId4"/>
          <a:stretch>
            <a:fillRect/>
          </a:stretch>
        </p:blipFill>
        <p:spPr>
          <a:xfrm>
            <a:off x="654113" y="1687877"/>
            <a:ext cx="4486415" cy="4634726"/>
          </a:xfrm>
          <a:prstGeom prst="rect">
            <a:avLst/>
          </a:prstGeom>
        </p:spPr>
      </p:pic>
    </p:spTree>
    <p:extLst>
      <p:ext uri="{BB962C8B-B14F-4D97-AF65-F5344CB8AC3E}">
        <p14:creationId xmlns:p14="http://schemas.microsoft.com/office/powerpoint/2010/main" val="3744621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87836-F781-6140-0B32-6333342210E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148EFE2C-7E63-C0ED-7475-ECEADA1B76E6}"/>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83C29844-1C84-CD7C-488B-1BF97072469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282F90E6-F6A3-8AA7-47B7-349602D0DE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3578749-E6CB-8A6E-B76E-16E93D112809}"/>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70DBA287-7183-70E5-B814-04DFD914FCD6}"/>
              </a:ext>
            </a:extLst>
          </p:cNvPr>
          <p:cNvSpPr txBox="1"/>
          <p:nvPr/>
        </p:nvSpPr>
        <p:spPr>
          <a:xfrm>
            <a:off x="495300" y="913638"/>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JOIN:</a:t>
            </a:r>
          </a:p>
        </p:txBody>
      </p:sp>
      <p:sp>
        <p:nvSpPr>
          <p:cNvPr id="4" name="TextBox 3">
            <a:extLst>
              <a:ext uri="{FF2B5EF4-FFF2-40B4-BE49-F238E27FC236}">
                <a16:creationId xmlns:a16="http://schemas.microsoft.com/office/drawing/2014/main" id="{01D0F4DC-EC7B-D35C-BE70-84775F0491F5}"/>
              </a:ext>
            </a:extLst>
          </p:cNvPr>
          <p:cNvSpPr txBox="1"/>
          <p:nvPr/>
        </p:nvSpPr>
        <p:spPr>
          <a:xfrm>
            <a:off x="495300" y="1287767"/>
            <a:ext cx="666750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Support for multiple joining conditions in </a:t>
            </a:r>
            <a:r>
              <a:rPr kumimoji="0" lang="en-US" sz="1400" b="1" i="0" u="none" strike="noStrike" kern="1200" cap="none" spc="0" normalizeH="0" baseline="0" noProof="0" dirty="0" err="1">
                <a:ln>
                  <a:noFill/>
                </a:ln>
                <a:solidFill>
                  <a:srgbClr val="FF0000"/>
                </a:solidFill>
                <a:effectLst/>
                <a:uLnTx/>
                <a:uFillTx/>
                <a:latin typeface="Arial"/>
                <a:ea typeface="+mn-ea"/>
                <a:cs typeface="+mn-cs"/>
              </a:rPr>
              <a:t>join_many</a:t>
            </a:r>
            <a:r>
              <a:rPr kumimoji="0" lang="en-US" sz="1400" b="1" i="0" u="none" strike="noStrike" kern="1200" cap="none" spc="0" normalizeH="0" baseline="0" noProof="0" dirty="0">
                <a:ln>
                  <a:noFill/>
                </a:ln>
                <a:solidFill>
                  <a:srgbClr val="FF0000"/>
                </a:solidFill>
                <a:effectLst/>
                <a:uLnTx/>
                <a:uFillTx/>
                <a:latin typeface="Arial"/>
                <a:ea typeface="+mn-ea"/>
                <a:cs typeface="+mn-cs"/>
              </a:rPr>
              <a:t>()</a:t>
            </a:r>
            <a:r>
              <a:rPr kumimoji="0" lang="en-US" sz="1400" b="1" i="0" u="none" strike="noStrike" kern="1200" cap="none" spc="0" normalizeH="0" baseline="0" noProof="0" dirty="0">
                <a:ln>
                  <a:noFill/>
                </a:ln>
                <a:solidFill>
                  <a:srgbClr val="000000"/>
                </a:solidFill>
                <a:effectLst/>
                <a:uLnTx/>
                <a:uFillTx/>
                <a:latin typeface="Arial"/>
                <a:ea typeface="+mn-ea"/>
                <a:cs typeface="+mn-cs"/>
              </a:rPr>
              <a:t>:</a:t>
            </a:r>
            <a:endParaRPr kumimoji="0" lang="sr-Latn-RS" sz="1400" b="1" i="0" u="none" strike="noStrike" kern="1200" cap="none" spc="0" normalizeH="0" baseline="0" noProof="0" dirty="0">
              <a:ln>
                <a:noFill/>
              </a:ln>
              <a:solidFill>
                <a:srgbClr val="000000"/>
              </a:solidFill>
              <a:effectLst/>
              <a:uLnTx/>
              <a:uFillTx/>
              <a:latin typeface="Arial"/>
              <a:ea typeface="+mn-ea"/>
              <a:cs typeface="+mn-cs"/>
            </a:endParaRPr>
          </a:p>
        </p:txBody>
      </p:sp>
      <p:pic>
        <p:nvPicPr>
          <p:cNvPr id="8" name="Picture 7">
            <a:extLst>
              <a:ext uri="{FF2B5EF4-FFF2-40B4-BE49-F238E27FC236}">
                <a16:creationId xmlns:a16="http://schemas.microsoft.com/office/drawing/2014/main" id="{32C93932-7CF9-8467-26F7-7CC2B709EDCA}"/>
              </a:ext>
            </a:extLst>
          </p:cNvPr>
          <p:cNvPicPr>
            <a:picLocks noChangeAspect="1"/>
          </p:cNvPicPr>
          <p:nvPr/>
        </p:nvPicPr>
        <p:blipFill>
          <a:blip r:embed="rId4"/>
          <a:stretch>
            <a:fillRect/>
          </a:stretch>
        </p:blipFill>
        <p:spPr>
          <a:xfrm>
            <a:off x="612781" y="1595544"/>
            <a:ext cx="3877005" cy="5006229"/>
          </a:xfrm>
          <a:prstGeom prst="rect">
            <a:avLst/>
          </a:prstGeom>
        </p:spPr>
      </p:pic>
    </p:spTree>
    <p:extLst>
      <p:ext uri="{BB962C8B-B14F-4D97-AF65-F5344CB8AC3E}">
        <p14:creationId xmlns:p14="http://schemas.microsoft.com/office/powerpoint/2010/main" val="165276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4DD6A-987D-6F93-F421-95CD391EB88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C884F46C-8CB1-38BE-1009-9B8C748BEBAB}"/>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19DDB7E-E914-97A0-B1FB-F589204D0F44}"/>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0604C1F0-8681-7E97-5BDF-F0FF987339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1548"/>
            <a:ext cx="672571" cy="672571"/>
          </a:xfrm>
          <a:prstGeom prst="rect">
            <a:avLst/>
          </a:prstGeom>
        </p:spPr>
      </p:pic>
      <p:sp>
        <p:nvSpPr>
          <p:cNvPr id="6" name="Rectangle: Rounded Corners 5">
            <a:extLst>
              <a:ext uri="{FF2B5EF4-FFF2-40B4-BE49-F238E27FC236}">
                <a16:creationId xmlns:a16="http://schemas.microsoft.com/office/drawing/2014/main" id="{7BB46E5D-C35C-C58C-F300-D314B9C6B300}"/>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D4FF6DE7-D598-9625-8D4D-2D0677BA9525}"/>
              </a:ext>
            </a:extLst>
          </p:cNvPr>
          <p:cNvGrpSpPr/>
          <p:nvPr/>
        </p:nvGrpSpPr>
        <p:grpSpPr>
          <a:xfrm>
            <a:off x="495299" y="868912"/>
            <a:ext cx="8802610" cy="619983"/>
            <a:chOff x="495299" y="868912"/>
            <a:chExt cx="8802610" cy="619983"/>
          </a:xfrm>
        </p:grpSpPr>
        <p:sp>
          <p:nvSpPr>
            <p:cNvPr id="13" name="TextBox 12">
              <a:extLst>
                <a:ext uri="{FF2B5EF4-FFF2-40B4-BE49-F238E27FC236}">
                  <a16:creationId xmlns:a16="http://schemas.microsoft.com/office/drawing/2014/main" id="{CCCBA3DF-C28A-B263-D844-C6879E870CF4}"/>
                </a:ext>
              </a:extLst>
            </p:cNvPr>
            <p:cNvSpPr txBox="1"/>
            <p:nvPr/>
          </p:nvSpPr>
          <p:spPr>
            <a:xfrm>
              <a:off x="495299" y="868912"/>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JOIN:</a:t>
              </a:r>
            </a:p>
          </p:txBody>
        </p:sp>
        <p:sp>
          <p:nvSpPr>
            <p:cNvPr id="4" name="TextBox 3">
              <a:extLst>
                <a:ext uri="{FF2B5EF4-FFF2-40B4-BE49-F238E27FC236}">
                  <a16:creationId xmlns:a16="http://schemas.microsoft.com/office/drawing/2014/main" id="{A654C67D-A27A-9148-12AF-D6E55BB2A9B0}"/>
                </a:ext>
              </a:extLst>
            </p:cNvPr>
            <p:cNvSpPr txBox="1"/>
            <p:nvPr/>
          </p:nvSpPr>
          <p:spPr>
            <a:xfrm>
              <a:off x="495300" y="1211896"/>
              <a:ext cx="8802609" cy="276999"/>
            </a:xfrm>
            <a:prstGeom prst="rect">
              <a:avLst/>
            </a:prstGeom>
            <a:noFill/>
          </p:spPr>
          <p:txBody>
            <a:bodyPr wrap="square" rtlCol="0" anchor="t">
              <a:spAutoFit/>
            </a:bodyPr>
            <a:lstStyle/>
            <a:p>
              <a:pPr>
                <a:spcAft>
                  <a:spcPts val="600"/>
                </a:spcAft>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Joining </a:t>
              </a:r>
              <a:r>
                <a:rPr kumimoji="0" lang="en-US" sz="1140" b="1" i="0" u="none" strike="noStrike" kern="1200" cap="none" spc="0" normalizeH="0" baseline="0" noProof="0" dirty="0">
                  <a:ln>
                    <a:noFill/>
                  </a:ln>
                  <a:solidFill>
                    <a:srgbClr val="FF0000"/>
                  </a:solidFill>
                  <a:effectLst/>
                  <a:uLnTx/>
                  <a:uFillTx/>
                  <a:latin typeface="Arial"/>
                  <a:ea typeface="+mn-ea"/>
                  <a:cs typeface="+mn-cs"/>
                </a:rPr>
                <a:t>more</a:t>
              </a: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 than </a:t>
              </a:r>
              <a:r>
                <a:rPr kumimoji="0" lang="en-US" sz="1140" b="1" i="0" u="none" strike="noStrike" kern="1200" cap="none" spc="0" normalizeH="0" baseline="0" noProof="0" dirty="0">
                  <a:ln>
                    <a:noFill/>
                  </a:ln>
                  <a:solidFill>
                    <a:srgbClr val="FF0000"/>
                  </a:solidFill>
                  <a:effectLst/>
                  <a:uLnTx/>
                  <a:uFillTx/>
                  <a:latin typeface="Arial"/>
                  <a:ea typeface="+mn-ea"/>
                  <a:cs typeface="+mn-cs"/>
                </a:rPr>
                <a:t>2</a:t>
              </a: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 data frames PLUS:</a:t>
              </a:r>
              <a:r>
                <a:rPr kumimoji="0" lang="en-US" sz="1140" b="1" i="0" u="none" strike="noStrike" kern="1200" cap="none" spc="0" normalizeH="0" baseline="0" noProof="0" dirty="0">
                  <a:ln>
                    <a:noFill/>
                  </a:ln>
                  <a:solidFill>
                    <a:srgbClr val="295767"/>
                  </a:solidFill>
                  <a:effectLst/>
                  <a:uLnTx/>
                  <a:uFillTx/>
                  <a:ea typeface="+mn-ea"/>
                  <a:cs typeface="+mn-cs"/>
                </a:rPr>
                <a:t> </a:t>
              </a:r>
              <a:r>
                <a:rPr lang="en-US" sz="1200" b="1" dirty="0">
                  <a:solidFill>
                    <a:srgbClr val="295767"/>
                  </a:solidFill>
                  <a:effectLst/>
                </a:rPr>
                <a:t>STRING FUNCTIONS, AGGREGATION, GROUP BY, HAVING_MANY, ORDER BY</a:t>
              </a:r>
              <a:r>
                <a:rPr kumimoji="0" lang="en-US" sz="1140" b="1" i="0" u="none" strike="noStrike" kern="1200" cap="none" spc="0" normalizeH="0" baseline="0" noProof="0" dirty="0">
                  <a:ln>
                    <a:noFill/>
                  </a:ln>
                  <a:solidFill>
                    <a:srgbClr val="295767"/>
                  </a:solidFill>
                  <a:effectLst/>
                  <a:uLnTx/>
                  <a:uFillTx/>
                  <a:ea typeface="+mn-ea"/>
                  <a:cs typeface="+mn-cs"/>
                </a:rPr>
                <a:t>:</a:t>
              </a:r>
              <a:endParaRPr kumimoji="0" lang="sr-Latn-RS" sz="1140" b="1" i="0" u="none" strike="noStrike" kern="1200" cap="none" spc="0" normalizeH="0" baseline="0" noProof="0" dirty="0">
                <a:ln>
                  <a:noFill/>
                </a:ln>
                <a:solidFill>
                  <a:srgbClr val="295767"/>
                </a:solidFill>
                <a:effectLst/>
                <a:uLnTx/>
                <a:uFillTx/>
                <a:ea typeface="+mn-ea"/>
                <a:cs typeface="+mn-cs"/>
              </a:endParaRPr>
            </a:p>
          </p:txBody>
        </p:sp>
      </p:grpSp>
      <p:pic>
        <p:nvPicPr>
          <p:cNvPr id="10" name="Picture 9">
            <a:extLst>
              <a:ext uri="{FF2B5EF4-FFF2-40B4-BE49-F238E27FC236}">
                <a16:creationId xmlns:a16="http://schemas.microsoft.com/office/drawing/2014/main" id="{C5A5DD3C-19AC-F78F-8624-CCBA901E1343}"/>
              </a:ext>
            </a:extLst>
          </p:cNvPr>
          <p:cNvPicPr>
            <a:picLocks noChangeAspect="1"/>
          </p:cNvPicPr>
          <p:nvPr/>
        </p:nvPicPr>
        <p:blipFill>
          <a:blip r:embed="rId4"/>
          <a:stretch>
            <a:fillRect/>
          </a:stretch>
        </p:blipFill>
        <p:spPr>
          <a:xfrm>
            <a:off x="608091" y="1660505"/>
            <a:ext cx="5219749" cy="4735692"/>
          </a:xfrm>
          <a:prstGeom prst="rect">
            <a:avLst/>
          </a:prstGeom>
        </p:spPr>
      </p:pic>
    </p:spTree>
    <p:extLst>
      <p:ext uri="{BB962C8B-B14F-4D97-AF65-F5344CB8AC3E}">
        <p14:creationId xmlns:p14="http://schemas.microsoft.com/office/powerpoint/2010/main" val="371353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E4B85-5C3E-623F-0A22-8A4C5653211E}"/>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78A7A38E-9DA8-3572-41C2-FF2A5B090C9D}"/>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9571466-F36D-F2F6-A7EB-C4640DF1F713}"/>
              </a:ext>
            </a:extLst>
          </p:cNvPr>
          <p:cNvSpPr>
            <a:spLocks noGrp="1"/>
          </p:cNvSpPr>
          <p:nvPr>
            <p:ph type="title"/>
          </p:nvPr>
        </p:nvSpPr>
        <p:spPr/>
        <p:txBody>
          <a:bodyPr/>
          <a:lstStyle/>
          <a:p>
            <a:r>
              <a:rPr lang="en-US" dirty="0"/>
              <a:t>About Me</a:t>
            </a:r>
          </a:p>
        </p:txBody>
      </p:sp>
      <p:pic>
        <p:nvPicPr>
          <p:cNvPr id="2" name="Picture 1" descr="A cartoon lizard on a branch&#10;&#10;Description automatically generated">
            <a:extLst>
              <a:ext uri="{FF2B5EF4-FFF2-40B4-BE49-F238E27FC236}">
                <a16:creationId xmlns:a16="http://schemas.microsoft.com/office/drawing/2014/main" id="{0D6AB6E9-C87F-2B7F-5F9A-EEBB88A84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63271"/>
            <a:ext cx="672571" cy="672571"/>
          </a:xfrm>
          <a:prstGeom prst="rect">
            <a:avLst/>
          </a:prstGeom>
        </p:spPr>
      </p:pic>
      <p:sp>
        <p:nvSpPr>
          <p:cNvPr id="48" name="Rectangle: Rounded Corners 47">
            <a:extLst>
              <a:ext uri="{FF2B5EF4-FFF2-40B4-BE49-F238E27FC236}">
                <a16:creationId xmlns:a16="http://schemas.microsoft.com/office/drawing/2014/main" id="{D4725F3C-6CC9-F049-590E-4F7B52B0B57F}"/>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4" name="Group 3">
            <a:extLst>
              <a:ext uri="{FF2B5EF4-FFF2-40B4-BE49-F238E27FC236}">
                <a16:creationId xmlns:a16="http://schemas.microsoft.com/office/drawing/2014/main" id="{15AEDB99-D16A-CF43-F5EC-27F61E53D373}"/>
              </a:ext>
            </a:extLst>
          </p:cNvPr>
          <p:cNvGrpSpPr/>
          <p:nvPr/>
        </p:nvGrpSpPr>
        <p:grpSpPr>
          <a:xfrm>
            <a:off x="794063" y="1223272"/>
            <a:ext cx="5512821" cy="1717022"/>
            <a:chOff x="794063" y="1223272"/>
            <a:chExt cx="5512821" cy="1717022"/>
          </a:xfrm>
        </p:grpSpPr>
        <p:pic>
          <p:nvPicPr>
            <p:cNvPr id="8" name="Picture 7" descr="A person playing a piano&#10;&#10;Description automatically generated">
              <a:extLst>
                <a:ext uri="{FF2B5EF4-FFF2-40B4-BE49-F238E27FC236}">
                  <a16:creationId xmlns:a16="http://schemas.microsoft.com/office/drawing/2014/main" id="{79434AEB-8576-4FDE-31D2-EABA8B0B08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4063" y="1223272"/>
              <a:ext cx="2917857" cy="1717022"/>
            </a:xfrm>
            <a:prstGeom prst="rect">
              <a:avLst/>
            </a:prstGeom>
          </p:spPr>
        </p:pic>
        <p:sp>
          <p:nvSpPr>
            <p:cNvPr id="9" name="TextBox 8">
              <a:extLst>
                <a:ext uri="{FF2B5EF4-FFF2-40B4-BE49-F238E27FC236}">
                  <a16:creationId xmlns:a16="http://schemas.microsoft.com/office/drawing/2014/main" id="{16654BD2-AEA2-50F7-578E-A63D575E642C}"/>
                </a:ext>
              </a:extLst>
            </p:cNvPr>
            <p:cNvSpPr txBox="1"/>
            <p:nvPr/>
          </p:nvSpPr>
          <p:spPr>
            <a:xfrm>
              <a:off x="3824347" y="1832484"/>
              <a:ext cx="2482537"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Music School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Jovan Ban</a:t>
              </a:r>
              <a:r>
                <a:rPr lang="en-US" sz="1000" b="1" i="1" dirty="0">
                  <a:solidFill>
                    <a:srgbClr val="00A3AE">
                      <a:lumMod val="50000"/>
                    </a:srgbClr>
                  </a:solidFill>
                  <a:latin typeface="Arial"/>
                </a:rPr>
                <a:t>dur – </a:t>
              </a:r>
              <a:r>
                <a:rPr lang="en-US" sz="1000" b="1" i="1" dirty="0" err="1">
                  <a:solidFill>
                    <a:srgbClr val="00A3AE">
                      <a:lumMod val="50000"/>
                    </a:srgbClr>
                  </a:solidFill>
                  <a:latin typeface="Arial"/>
                </a:rPr>
                <a:t>Pancevo</a:t>
              </a:r>
              <a:r>
                <a:rPr lang="en-US" sz="1000" b="1" i="1" dirty="0">
                  <a:solidFill>
                    <a:srgbClr val="00A3AE">
                      <a:lumMod val="50000"/>
                    </a:srgbClr>
                  </a:solidFill>
                  <a:latin typeface="Arial"/>
                </a:rPr>
                <a:t>, Serbia</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grpSp>
      <p:sp>
        <p:nvSpPr>
          <p:cNvPr id="10" name="TextBox 9">
            <a:extLst>
              <a:ext uri="{FF2B5EF4-FFF2-40B4-BE49-F238E27FC236}">
                <a16:creationId xmlns:a16="http://schemas.microsoft.com/office/drawing/2014/main" id="{E8040079-139A-C5A6-7E23-89C66169D576}"/>
              </a:ext>
            </a:extLst>
          </p:cNvPr>
          <p:cNvSpPr txBox="1"/>
          <p:nvPr/>
        </p:nvSpPr>
        <p:spPr>
          <a:xfrm>
            <a:off x="794063" y="3429001"/>
            <a:ext cx="3030284"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High School - Sports Gymnasium</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000" b="1" i="1" dirty="0">
                <a:solidFill>
                  <a:srgbClr val="00A3AE">
                    <a:lumMod val="50000"/>
                  </a:srgbClr>
                </a:solidFill>
                <a:latin typeface="Arial"/>
              </a:rPr>
              <a:t>Belgrade, Serbia</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11" name="TextBox 10">
            <a:extLst>
              <a:ext uri="{FF2B5EF4-FFF2-40B4-BE49-F238E27FC236}">
                <a16:creationId xmlns:a16="http://schemas.microsoft.com/office/drawing/2014/main" id="{CF31996F-6227-2E55-5680-6EB8B776B3AF}"/>
              </a:ext>
            </a:extLst>
          </p:cNvPr>
          <p:cNvSpPr txBox="1"/>
          <p:nvPr/>
        </p:nvSpPr>
        <p:spPr>
          <a:xfrm>
            <a:off x="794063" y="4167005"/>
            <a:ext cx="2482537"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B.Sc. Business Economics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Belgrade, Serbia</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12" name="TextBox 11">
            <a:extLst>
              <a:ext uri="{FF2B5EF4-FFF2-40B4-BE49-F238E27FC236}">
                <a16:creationId xmlns:a16="http://schemas.microsoft.com/office/drawing/2014/main" id="{C4A8C02E-F322-1BEE-547B-4381F2CD6BEA}"/>
              </a:ext>
            </a:extLst>
          </p:cNvPr>
          <p:cNvSpPr txBox="1"/>
          <p:nvPr/>
        </p:nvSpPr>
        <p:spPr>
          <a:xfrm>
            <a:off x="794063" y="4905009"/>
            <a:ext cx="2482537"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140" b="1" dirty="0">
                <a:latin typeface="Arial"/>
              </a:rPr>
              <a:t>M</a:t>
            </a:r>
            <a:r>
              <a:rPr kumimoji="0" lang="en-US" sz="1140" b="1" i="0" u="none" strike="noStrike" kern="1200" cap="none" spc="0" normalizeH="0" baseline="0" noProof="0" dirty="0">
                <a:ln>
                  <a:noFill/>
                </a:ln>
                <a:effectLst/>
                <a:uLnTx/>
                <a:uFillTx/>
                <a:latin typeface="Arial"/>
                <a:ea typeface="+mn-ea"/>
                <a:cs typeface="+mn-cs"/>
              </a:rPr>
              <a:t>.Sc. Business Economics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Belgrade, Serbia</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spTree>
    <p:extLst>
      <p:ext uri="{BB962C8B-B14F-4D97-AF65-F5344CB8AC3E}">
        <p14:creationId xmlns:p14="http://schemas.microsoft.com/office/powerpoint/2010/main" val="27863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5B4C0-900D-2C8C-3B7D-C76BDDE9BD54}"/>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0FB65E1E-6DB0-D4B5-39CA-46063BE021B3}"/>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4AD3DEA5-1752-FFC1-B77E-263F9481831E}"/>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CF461928-C64A-3447-691B-98F59F228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1E7A4286-59EB-CDAA-7A13-7220382F51C3}"/>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2AC590F1-7E9A-E5ED-C25B-C7FB698B1671}"/>
              </a:ext>
            </a:extLst>
          </p:cNvPr>
          <p:cNvSpPr txBox="1"/>
          <p:nvPr/>
        </p:nvSpPr>
        <p:spPr>
          <a:xfrm>
            <a:off x="495300" y="1187528"/>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Currently implemented JOINs:</a:t>
            </a:r>
          </a:p>
        </p:txBody>
      </p:sp>
      <p:sp>
        <p:nvSpPr>
          <p:cNvPr id="4" name="TextBox 3">
            <a:extLst>
              <a:ext uri="{FF2B5EF4-FFF2-40B4-BE49-F238E27FC236}">
                <a16:creationId xmlns:a16="http://schemas.microsoft.com/office/drawing/2014/main" id="{A6D25B45-FAB7-F0D5-BED9-D4C0F6CE921C}"/>
              </a:ext>
            </a:extLst>
          </p:cNvPr>
          <p:cNvSpPr txBox="1"/>
          <p:nvPr/>
        </p:nvSpPr>
        <p:spPr>
          <a:xfrm>
            <a:off x="569048" y="1717141"/>
            <a:ext cx="1658104" cy="3362459"/>
          </a:xfrm>
          <a:prstGeom prst="rect">
            <a:avLst/>
          </a:prstGeom>
          <a:noFill/>
        </p:spPr>
        <p:txBody>
          <a:bodyPr wrap="square" rtlCol="0" anchor="t">
            <a:spAutoFit/>
          </a:bodyPr>
          <a:lstStyle/>
          <a:p>
            <a:pPr>
              <a:lnSpc>
                <a:spcPts val="1500"/>
              </a:lnSpc>
            </a:pPr>
            <a:r>
              <a:rPr lang="en-US" sz="1600" b="1" dirty="0">
                <a:solidFill>
                  <a:srgbClr val="295767"/>
                </a:solidFill>
                <a:effectLst/>
              </a:rPr>
              <a:t>"INNER" </a:t>
            </a:r>
          </a:p>
          <a:p>
            <a:pPr>
              <a:lnSpc>
                <a:spcPts val="1500"/>
              </a:lnSpc>
            </a:pPr>
            <a:endParaRPr lang="en-US" sz="1600" b="1" dirty="0">
              <a:solidFill>
                <a:srgbClr val="295767"/>
              </a:solidFill>
              <a:effectLst/>
            </a:endParaRPr>
          </a:p>
          <a:p>
            <a:pPr>
              <a:lnSpc>
                <a:spcPts val="1500"/>
              </a:lnSpc>
            </a:pPr>
            <a:r>
              <a:rPr lang="en-US" sz="1600" b="1" dirty="0">
                <a:solidFill>
                  <a:srgbClr val="295767"/>
                </a:solidFill>
                <a:effectLst/>
              </a:rPr>
              <a:t>"LEFT"</a:t>
            </a:r>
          </a:p>
          <a:p>
            <a:pPr>
              <a:lnSpc>
                <a:spcPts val="1500"/>
              </a:lnSpc>
            </a:pPr>
            <a:endParaRPr lang="en-US" sz="1600" b="1" dirty="0">
              <a:solidFill>
                <a:srgbClr val="295767"/>
              </a:solidFill>
              <a:effectLst/>
            </a:endParaRPr>
          </a:p>
          <a:p>
            <a:pPr>
              <a:lnSpc>
                <a:spcPts val="1500"/>
              </a:lnSpc>
            </a:pPr>
            <a:r>
              <a:rPr lang="en-US" sz="1600" b="1" dirty="0">
                <a:solidFill>
                  <a:srgbClr val="295767"/>
                </a:solidFill>
                <a:effectLst/>
              </a:rPr>
              <a:t>"RIGHT" </a:t>
            </a:r>
          </a:p>
          <a:p>
            <a:pPr>
              <a:lnSpc>
                <a:spcPts val="1500"/>
              </a:lnSpc>
            </a:pPr>
            <a:endParaRPr lang="en-US" sz="1600" b="1" dirty="0">
              <a:solidFill>
                <a:srgbClr val="295767"/>
              </a:solidFill>
              <a:effectLst/>
            </a:endParaRPr>
          </a:p>
          <a:p>
            <a:pPr>
              <a:lnSpc>
                <a:spcPts val="1500"/>
              </a:lnSpc>
            </a:pPr>
            <a:r>
              <a:rPr lang="en-US" sz="1600" b="1" dirty="0">
                <a:solidFill>
                  <a:srgbClr val="295767"/>
                </a:solidFill>
                <a:effectLst/>
              </a:rPr>
              <a:t>"FULL"</a:t>
            </a:r>
          </a:p>
          <a:p>
            <a:pPr>
              <a:lnSpc>
                <a:spcPts val="1500"/>
              </a:lnSpc>
            </a:pPr>
            <a:endParaRPr lang="en-US" sz="1600" b="1" dirty="0">
              <a:solidFill>
                <a:srgbClr val="295767"/>
              </a:solidFill>
              <a:effectLst/>
            </a:endParaRPr>
          </a:p>
          <a:p>
            <a:pPr>
              <a:lnSpc>
                <a:spcPts val="1500"/>
              </a:lnSpc>
            </a:pPr>
            <a:r>
              <a:rPr lang="en-US" sz="1600" b="1" dirty="0">
                <a:solidFill>
                  <a:srgbClr val="295767"/>
                </a:solidFill>
                <a:effectLst/>
              </a:rPr>
              <a:t>"LEFT SEMI"</a:t>
            </a:r>
          </a:p>
          <a:p>
            <a:pPr>
              <a:lnSpc>
                <a:spcPts val="1500"/>
              </a:lnSpc>
            </a:pPr>
            <a:r>
              <a:rPr lang="en-US" sz="1600" b="1" dirty="0">
                <a:solidFill>
                  <a:srgbClr val="295767"/>
                </a:solidFill>
                <a:effectLst/>
              </a:rPr>
              <a:t> </a:t>
            </a:r>
          </a:p>
          <a:p>
            <a:pPr>
              <a:lnSpc>
                <a:spcPts val="1500"/>
              </a:lnSpc>
            </a:pPr>
            <a:r>
              <a:rPr lang="en-US" sz="1600" b="1" dirty="0">
                <a:solidFill>
                  <a:srgbClr val="295767"/>
                </a:solidFill>
                <a:effectLst/>
              </a:rPr>
              <a:t>"RIGHT SEMI"</a:t>
            </a:r>
          </a:p>
          <a:p>
            <a:pPr>
              <a:lnSpc>
                <a:spcPts val="1500"/>
              </a:lnSpc>
            </a:pPr>
            <a:r>
              <a:rPr lang="en-US" sz="1600" b="1" dirty="0">
                <a:solidFill>
                  <a:srgbClr val="295767"/>
                </a:solidFill>
                <a:effectLst/>
              </a:rPr>
              <a:t> </a:t>
            </a:r>
          </a:p>
          <a:p>
            <a:pPr>
              <a:lnSpc>
                <a:spcPts val="1500"/>
              </a:lnSpc>
            </a:pPr>
            <a:r>
              <a:rPr lang="en-US" sz="1600" b="1" dirty="0">
                <a:solidFill>
                  <a:srgbClr val="295767"/>
                </a:solidFill>
                <a:effectLst/>
              </a:rPr>
              <a:t>"LEFT ANTI"</a:t>
            </a:r>
          </a:p>
          <a:p>
            <a:pPr>
              <a:lnSpc>
                <a:spcPts val="1500"/>
              </a:lnSpc>
            </a:pPr>
            <a:r>
              <a:rPr lang="en-US" sz="1600" b="1" dirty="0">
                <a:solidFill>
                  <a:srgbClr val="295767"/>
                </a:solidFill>
                <a:effectLst/>
              </a:rPr>
              <a:t> </a:t>
            </a:r>
          </a:p>
          <a:p>
            <a:pPr>
              <a:lnSpc>
                <a:spcPts val="1500"/>
              </a:lnSpc>
            </a:pPr>
            <a:r>
              <a:rPr lang="en-US" sz="1600" b="1" dirty="0">
                <a:solidFill>
                  <a:srgbClr val="295767"/>
                </a:solidFill>
                <a:effectLst/>
              </a:rPr>
              <a:t>"RIGHT ANTI“</a:t>
            </a:r>
          </a:p>
          <a:p>
            <a:pPr>
              <a:lnSpc>
                <a:spcPts val="1500"/>
              </a:lnSpc>
            </a:pPr>
            <a:endParaRPr lang="en-US" sz="1600" b="1" dirty="0">
              <a:solidFill>
                <a:srgbClr val="295767"/>
              </a:solidFill>
              <a:effectLst/>
            </a:endParaRPr>
          </a:p>
          <a:p>
            <a:pPr>
              <a:lnSpc>
                <a:spcPts val="1500"/>
              </a:lnSpc>
            </a:pPr>
            <a:r>
              <a:rPr lang="en-US" sz="1600" b="1" dirty="0">
                <a:solidFill>
                  <a:srgbClr val="295767"/>
                </a:solidFill>
                <a:effectLst/>
              </a:rPr>
              <a:t>"LEFT MARK" </a:t>
            </a:r>
          </a:p>
        </p:txBody>
      </p:sp>
    </p:spTree>
    <p:extLst>
      <p:ext uri="{BB962C8B-B14F-4D97-AF65-F5344CB8AC3E}">
        <p14:creationId xmlns:p14="http://schemas.microsoft.com/office/powerpoint/2010/main" val="312251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20BA7-BD3B-9715-55C5-FDDEAEAEBD66}"/>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D6AB7727-4B64-D605-2D65-C29F89531F9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6E7FE704-81C1-76A6-9F78-C53AB3CA33AA}"/>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AA7A876D-DBCC-A386-58F4-CA0584300D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2640"/>
            <a:ext cx="672571" cy="672571"/>
          </a:xfrm>
          <a:prstGeom prst="rect">
            <a:avLst/>
          </a:prstGeom>
        </p:spPr>
      </p:pic>
      <p:sp>
        <p:nvSpPr>
          <p:cNvPr id="6" name="Rectangle: Rounded Corners 5">
            <a:extLst>
              <a:ext uri="{FF2B5EF4-FFF2-40B4-BE49-F238E27FC236}">
                <a16:creationId xmlns:a16="http://schemas.microsoft.com/office/drawing/2014/main" id="{F2A10427-DE04-6EB7-8CB9-1FED79B59C0C}"/>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8A882877-6DCB-0F88-2699-1491B0149134}"/>
              </a:ext>
            </a:extLst>
          </p:cNvPr>
          <p:cNvSpPr txBox="1"/>
          <p:nvPr/>
        </p:nvSpPr>
        <p:spPr>
          <a:xfrm>
            <a:off x="495300" y="823902"/>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String Functions:</a:t>
            </a:r>
          </a:p>
        </p:txBody>
      </p:sp>
      <p:sp>
        <p:nvSpPr>
          <p:cNvPr id="4" name="TextBox 3">
            <a:extLst>
              <a:ext uri="{FF2B5EF4-FFF2-40B4-BE49-F238E27FC236}">
                <a16:creationId xmlns:a16="http://schemas.microsoft.com/office/drawing/2014/main" id="{2DD28058-7F37-C989-F12D-7143D0CAF5DA}"/>
              </a:ext>
            </a:extLst>
          </p:cNvPr>
          <p:cNvSpPr txBox="1"/>
          <p:nvPr/>
        </p:nvSpPr>
        <p:spPr>
          <a:xfrm>
            <a:off x="495300" y="1117918"/>
            <a:ext cx="7829327" cy="461665"/>
          </a:xfrm>
          <a:prstGeom prst="rect">
            <a:avLst/>
          </a:prstGeom>
          <a:noFill/>
        </p:spPr>
        <p:txBody>
          <a:bodyPr wrap="square" rtlCol="0" anchor="t">
            <a:spAutoFit/>
          </a:bodyPr>
          <a:lstStyle/>
          <a:p>
            <a:pPr algn="l">
              <a:spcAft>
                <a:spcPts val="600"/>
              </a:spcAft>
            </a:pPr>
            <a:r>
              <a:rPr lang="en-US" sz="1200" b="1" dirty="0">
                <a:solidFill>
                  <a:schemeClr val="accent5">
                    <a:lumMod val="50000"/>
                  </a:schemeClr>
                </a:solidFill>
              </a:rPr>
              <a:t>All functions that are used on </a:t>
            </a:r>
            <a:r>
              <a:rPr lang="en-US" sz="1200" b="1" dirty="0"/>
              <a:t>STRING</a:t>
            </a:r>
            <a:r>
              <a:rPr lang="en-US" sz="1200" b="1" dirty="0">
                <a:solidFill>
                  <a:schemeClr val="accent5">
                    <a:lumMod val="50000"/>
                  </a:schemeClr>
                </a:solidFill>
              </a:rPr>
              <a:t>/</a:t>
            </a:r>
            <a:r>
              <a:rPr lang="en-US" sz="1200" b="1" dirty="0"/>
              <a:t>TEXT</a:t>
            </a:r>
            <a:r>
              <a:rPr lang="en-US" sz="1200" b="1" dirty="0">
                <a:solidFill>
                  <a:schemeClr val="accent5">
                    <a:lumMod val="50000"/>
                  </a:schemeClr>
                </a:solidFill>
              </a:rPr>
              <a:t>/</a:t>
            </a:r>
            <a:r>
              <a:rPr lang="en-US" sz="1200" b="1" dirty="0"/>
              <a:t>VARCHAR</a:t>
            </a:r>
            <a:r>
              <a:rPr lang="en-US" sz="1200" b="1" dirty="0">
                <a:solidFill>
                  <a:schemeClr val="accent5">
                    <a:lumMod val="50000"/>
                  </a:schemeClr>
                </a:solidFill>
              </a:rPr>
              <a:t> Columns are </a:t>
            </a:r>
            <a:r>
              <a:rPr lang="en-US" sz="1200" b="1" dirty="0">
                <a:solidFill>
                  <a:srgbClr val="FF0000"/>
                </a:solidFill>
              </a:rPr>
              <a:t>String Functions </a:t>
            </a:r>
            <a:r>
              <a:rPr lang="en-US" sz="1200" b="1" dirty="0">
                <a:solidFill>
                  <a:schemeClr val="accent5">
                    <a:lumMod val="50000"/>
                  </a:schemeClr>
                </a:solidFill>
              </a:rPr>
              <a:t>and can be used within </a:t>
            </a:r>
            <a:r>
              <a:rPr lang="en-US" sz="1200" b="1" dirty="0" err="1">
                <a:solidFill>
                  <a:srgbClr val="FF0000"/>
                </a:solidFill>
              </a:rPr>
              <a:t>string_functions</a:t>
            </a:r>
            <a:r>
              <a:rPr lang="en-US" sz="1200" b="1" dirty="0">
                <a:solidFill>
                  <a:srgbClr val="FF0000"/>
                </a:solidFill>
              </a:rPr>
              <a:t>()</a:t>
            </a:r>
            <a:endParaRPr lang="sr-Latn-RS" sz="1200" b="1" dirty="0">
              <a:solidFill>
                <a:srgbClr val="FF0000"/>
              </a:solidFill>
            </a:endParaRPr>
          </a:p>
        </p:txBody>
      </p:sp>
      <p:pic>
        <p:nvPicPr>
          <p:cNvPr id="9" name="Picture 8">
            <a:extLst>
              <a:ext uri="{FF2B5EF4-FFF2-40B4-BE49-F238E27FC236}">
                <a16:creationId xmlns:a16="http://schemas.microsoft.com/office/drawing/2014/main" id="{5051E4E9-CB06-DFE7-FFD5-0E7007322B53}"/>
              </a:ext>
            </a:extLst>
          </p:cNvPr>
          <p:cNvPicPr>
            <a:picLocks noChangeAspect="1"/>
          </p:cNvPicPr>
          <p:nvPr/>
        </p:nvPicPr>
        <p:blipFill>
          <a:blip r:embed="rId4"/>
          <a:stretch>
            <a:fillRect/>
          </a:stretch>
        </p:blipFill>
        <p:spPr>
          <a:xfrm>
            <a:off x="608091" y="1624697"/>
            <a:ext cx="3981470" cy="4851058"/>
          </a:xfrm>
          <a:prstGeom prst="rect">
            <a:avLst/>
          </a:prstGeom>
        </p:spPr>
      </p:pic>
      <p:pic>
        <p:nvPicPr>
          <p:cNvPr id="5" name="Picture 4">
            <a:extLst>
              <a:ext uri="{FF2B5EF4-FFF2-40B4-BE49-F238E27FC236}">
                <a16:creationId xmlns:a16="http://schemas.microsoft.com/office/drawing/2014/main" id="{40248A2C-F40C-D1AD-7673-B056B08E70C4}"/>
              </a:ext>
            </a:extLst>
          </p:cNvPr>
          <p:cNvPicPr>
            <a:picLocks noChangeAspect="1"/>
          </p:cNvPicPr>
          <p:nvPr/>
        </p:nvPicPr>
        <p:blipFill>
          <a:blip r:embed="rId5"/>
          <a:stretch>
            <a:fillRect/>
          </a:stretch>
        </p:blipFill>
        <p:spPr>
          <a:xfrm>
            <a:off x="4953000" y="1624697"/>
            <a:ext cx="4519504" cy="1676352"/>
          </a:xfrm>
          <a:prstGeom prst="rect">
            <a:avLst/>
          </a:prstGeom>
        </p:spPr>
      </p:pic>
    </p:spTree>
    <p:extLst>
      <p:ext uri="{BB962C8B-B14F-4D97-AF65-F5344CB8AC3E}">
        <p14:creationId xmlns:p14="http://schemas.microsoft.com/office/powerpoint/2010/main" val="221134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57D8C-3AAF-7643-2890-2D255DBFB5AC}"/>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FD3776BB-311E-5931-FC14-D653E9F14AE2}"/>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B27F590-4943-FFE6-20D2-119E2747CDAE}"/>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2C5CA4F2-CB6B-D976-C52B-493D2B437C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066FB94-BF11-AB91-BD7D-CEB3193300EC}"/>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0" name="Group 9">
            <a:extLst>
              <a:ext uri="{FF2B5EF4-FFF2-40B4-BE49-F238E27FC236}">
                <a16:creationId xmlns:a16="http://schemas.microsoft.com/office/drawing/2014/main" id="{26BEFB8C-E2F9-EB6A-1AE2-CCBEEF80EF15}"/>
              </a:ext>
            </a:extLst>
          </p:cNvPr>
          <p:cNvGrpSpPr/>
          <p:nvPr/>
        </p:nvGrpSpPr>
        <p:grpSpPr>
          <a:xfrm>
            <a:off x="483794" y="783271"/>
            <a:ext cx="5394731" cy="5887024"/>
            <a:chOff x="483794" y="783271"/>
            <a:chExt cx="5394731" cy="5887024"/>
          </a:xfrm>
        </p:grpSpPr>
        <p:sp>
          <p:nvSpPr>
            <p:cNvPr id="13" name="TextBox 12">
              <a:extLst>
                <a:ext uri="{FF2B5EF4-FFF2-40B4-BE49-F238E27FC236}">
                  <a16:creationId xmlns:a16="http://schemas.microsoft.com/office/drawing/2014/main" id="{C4C8EB19-2B01-0944-A703-2AAA25855945}"/>
                </a:ext>
              </a:extLst>
            </p:cNvPr>
            <p:cNvSpPr txBox="1"/>
            <p:nvPr/>
          </p:nvSpPr>
          <p:spPr>
            <a:xfrm>
              <a:off x="483794" y="783271"/>
              <a:ext cx="509068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String Functions (more examples):</a:t>
              </a:r>
            </a:p>
          </p:txBody>
        </p:sp>
        <p:pic>
          <p:nvPicPr>
            <p:cNvPr id="9" name="Picture 8">
              <a:extLst>
                <a:ext uri="{FF2B5EF4-FFF2-40B4-BE49-F238E27FC236}">
                  <a16:creationId xmlns:a16="http://schemas.microsoft.com/office/drawing/2014/main" id="{2BBA2109-9FC6-08E6-5301-1F42E1727C92}"/>
                </a:ext>
              </a:extLst>
            </p:cNvPr>
            <p:cNvPicPr>
              <a:picLocks noChangeAspect="1"/>
            </p:cNvPicPr>
            <p:nvPr/>
          </p:nvPicPr>
          <p:blipFill>
            <a:blip r:embed="rId4"/>
            <a:stretch>
              <a:fillRect/>
            </a:stretch>
          </p:blipFill>
          <p:spPr>
            <a:xfrm>
              <a:off x="545861" y="1183381"/>
              <a:ext cx="5332664" cy="5486914"/>
            </a:xfrm>
            <a:prstGeom prst="rect">
              <a:avLst/>
            </a:prstGeom>
          </p:spPr>
        </p:pic>
      </p:grpSp>
    </p:spTree>
    <p:extLst>
      <p:ext uri="{BB962C8B-B14F-4D97-AF65-F5344CB8AC3E}">
        <p14:creationId xmlns:p14="http://schemas.microsoft.com/office/powerpoint/2010/main" val="383622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2F74-CEE4-A0B9-1B84-6CEB1FA71365}"/>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9350433-3506-239D-9E7A-1E569CC66AA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6CAFB56-A477-AC8F-FC75-0C63BC31D6C4}"/>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36832304-AA71-8783-163B-A2E1C24FF9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11425"/>
            <a:ext cx="672571" cy="672571"/>
          </a:xfrm>
          <a:prstGeom prst="rect">
            <a:avLst/>
          </a:prstGeom>
        </p:spPr>
      </p:pic>
      <p:sp>
        <p:nvSpPr>
          <p:cNvPr id="6" name="Rectangle: Rounded Corners 5">
            <a:extLst>
              <a:ext uri="{FF2B5EF4-FFF2-40B4-BE49-F238E27FC236}">
                <a16:creationId xmlns:a16="http://schemas.microsoft.com/office/drawing/2014/main" id="{D54F3F83-D5D3-6FA9-288D-2F8FE6536D29}"/>
              </a:ext>
            </a:extLst>
          </p:cNvPr>
          <p:cNvSpPr/>
          <p:nvPr/>
        </p:nvSpPr>
        <p:spPr>
          <a:xfrm>
            <a:off x="0" y="6307791"/>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C74B89C2-345E-6D35-5421-68BBA725AD2C}"/>
              </a:ext>
            </a:extLst>
          </p:cNvPr>
          <p:cNvSpPr txBox="1"/>
          <p:nvPr/>
        </p:nvSpPr>
        <p:spPr>
          <a:xfrm>
            <a:off x="495300" y="934308"/>
            <a:ext cx="6222371"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Currently available String Functions:</a:t>
            </a:r>
          </a:p>
        </p:txBody>
      </p:sp>
      <p:sp>
        <p:nvSpPr>
          <p:cNvPr id="4" name="TextBox 3">
            <a:extLst>
              <a:ext uri="{FF2B5EF4-FFF2-40B4-BE49-F238E27FC236}">
                <a16:creationId xmlns:a16="http://schemas.microsoft.com/office/drawing/2014/main" id="{6817414A-CB1E-E57A-6394-A763EAF8CAF3}"/>
              </a:ext>
            </a:extLst>
          </p:cNvPr>
          <p:cNvSpPr txBox="1"/>
          <p:nvPr/>
        </p:nvSpPr>
        <p:spPr>
          <a:xfrm>
            <a:off x="582625" y="1334418"/>
            <a:ext cx="3711921" cy="2007409"/>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1.Basic String Functions:</a:t>
            </a:r>
          </a:p>
          <a:p>
            <a:pPr>
              <a:lnSpc>
                <a:spcPts val="1500"/>
              </a:lnSpc>
            </a:pPr>
            <a:r>
              <a:rPr lang="en-US" sz="1200" b="1" dirty="0">
                <a:solidFill>
                  <a:srgbClr val="295767"/>
                </a:solidFill>
                <a:effectLst/>
                <a:latin typeface="Consolas" panose="020B0609020204030204" pitchFamily="49" charset="0"/>
              </a:rPr>
              <a:t>TRIM() </a:t>
            </a:r>
            <a:r>
              <a:rPr lang="en-US" sz="1200" b="0" dirty="0">
                <a:solidFill>
                  <a:srgbClr val="295767"/>
                </a:solidFill>
                <a:effectLst/>
                <a:latin typeface="Consolas" panose="020B0609020204030204" pitchFamily="49" charset="0"/>
              </a:rPr>
              <a:t>- Remove leading/trailing spaces</a:t>
            </a:r>
          </a:p>
          <a:p>
            <a:pPr>
              <a:lnSpc>
                <a:spcPts val="1500"/>
              </a:lnSpc>
            </a:pPr>
            <a:r>
              <a:rPr lang="en-US" sz="1200" b="1" dirty="0">
                <a:solidFill>
                  <a:srgbClr val="295767"/>
                </a:solidFill>
                <a:effectLst/>
                <a:latin typeface="Consolas" panose="020B0609020204030204" pitchFamily="49" charset="0"/>
              </a:rPr>
              <a:t>LTRIM() </a:t>
            </a:r>
            <a:r>
              <a:rPr lang="en-US" sz="1200" b="0" dirty="0">
                <a:solidFill>
                  <a:srgbClr val="295767"/>
                </a:solidFill>
                <a:effectLst/>
                <a:latin typeface="Consolas" panose="020B0609020204030204" pitchFamily="49" charset="0"/>
              </a:rPr>
              <a:t>- Remove leading spaces</a:t>
            </a:r>
          </a:p>
          <a:p>
            <a:pPr>
              <a:lnSpc>
                <a:spcPts val="1500"/>
              </a:lnSpc>
            </a:pPr>
            <a:r>
              <a:rPr lang="en-US" sz="1200" b="1" dirty="0">
                <a:solidFill>
                  <a:srgbClr val="295767"/>
                </a:solidFill>
                <a:effectLst/>
                <a:latin typeface="Consolas" panose="020B0609020204030204" pitchFamily="49" charset="0"/>
              </a:rPr>
              <a:t>RTRIM() </a:t>
            </a:r>
            <a:r>
              <a:rPr lang="en-US" sz="1200" b="0" dirty="0">
                <a:solidFill>
                  <a:srgbClr val="295767"/>
                </a:solidFill>
                <a:effectLst/>
                <a:latin typeface="Consolas" panose="020B0609020204030204" pitchFamily="49" charset="0"/>
              </a:rPr>
              <a:t>- Remove trailing spaces</a:t>
            </a:r>
          </a:p>
          <a:p>
            <a:pPr>
              <a:lnSpc>
                <a:spcPts val="1500"/>
              </a:lnSpc>
            </a:pPr>
            <a:r>
              <a:rPr lang="en-US" sz="1200" b="1" dirty="0">
                <a:solidFill>
                  <a:srgbClr val="295767"/>
                </a:solidFill>
                <a:effectLst/>
                <a:latin typeface="Consolas" panose="020B0609020204030204" pitchFamily="49" charset="0"/>
              </a:rPr>
              <a:t>UPPER() </a:t>
            </a:r>
            <a:r>
              <a:rPr lang="en-US" sz="1200" b="0" dirty="0">
                <a:solidFill>
                  <a:srgbClr val="295767"/>
                </a:solidFill>
                <a:effectLst/>
                <a:latin typeface="Consolas" panose="020B0609020204030204" pitchFamily="49" charset="0"/>
              </a:rPr>
              <a:t>- Convert to uppercase</a:t>
            </a:r>
          </a:p>
          <a:p>
            <a:pPr>
              <a:lnSpc>
                <a:spcPts val="1500"/>
              </a:lnSpc>
            </a:pPr>
            <a:r>
              <a:rPr lang="en-US" sz="1200" b="1" dirty="0">
                <a:solidFill>
                  <a:srgbClr val="295767"/>
                </a:solidFill>
                <a:effectLst/>
                <a:latin typeface="Consolas" panose="020B0609020204030204" pitchFamily="49" charset="0"/>
              </a:rPr>
              <a:t>LOWER() </a:t>
            </a:r>
            <a:r>
              <a:rPr lang="en-US" sz="1200" b="0" dirty="0">
                <a:solidFill>
                  <a:srgbClr val="295767"/>
                </a:solidFill>
                <a:effectLst/>
                <a:latin typeface="Consolas" panose="020B0609020204030204" pitchFamily="49" charset="0"/>
              </a:rPr>
              <a:t>- Convert to lowercase</a:t>
            </a:r>
          </a:p>
          <a:p>
            <a:pPr>
              <a:lnSpc>
                <a:spcPts val="1500"/>
              </a:lnSpc>
            </a:pPr>
            <a:r>
              <a:rPr lang="en-US" sz="1200" b="1" dirty="0">
                <a:solidFill>
                  <a:srgbClr val="295767"/>
                </a:solidFill>
                <a:effectLst/>
                <a:latin typeface="Consolas" panose="020B0609020204030204" pitchFamily="49" charset="0"/>
              </a:rPr>
              <a:t>LENGTH() </a:t>
            </a:r>
            <a:r>
              <a:rPr lang="en-US" sz="1200" b="0" dirty="0">
                <a:solidFill>
                  <a:srgbClr val="295767"/>
                </a:solidFill>
                <a:effectLst/>
                <a:latin typeface="Consolas" panose="020B0609020204030204" pitchFamily="49" charset="0"/>
              </a:rPr>
              <a:t>or LEN() - Get string length</a:t>
            </a:r>
          </a:p>
          <a:p>
            <a:pPr>
              <a:lnSpc>
                <a:spcPts val="1500"/>
              </a:lnSpc>
            </a:pPr>
            <a:r>
              <a:rPr lang="en-US" sz="1200" b="1" dirty="0">
                <a:solidFill>
                  <a:srgbClr val="295767"/>
                </a:solidFill>
                <a:effectLst/>
                <a:latin typeface="Consolas" panose="020B0609020204030204" pitchFamily="49" charset="0"/>
              </a:rPr>
              <a:t>LEFT() </a:t>
            </a:r>
            <a:r>
              <a:rPr lang="en-US" sz="1200" b="0" dirty="0">
                <a:solidFill>
                  <a:srgbClr val="295767"/>
                </a:solidFill>
                <a:effectLst/>
                <a:latin typeface="Consolas" panose="020B0609020204030204" pitchFamily="49" charset="0"/>
              </a:rPr>
              <a:t>- Extract leftmost characters</a:t>
            </a:r>
          </a:p>
          <a:p>
            <a:pPr>
              <a:lnSpc>
                <a:spcPts val="1500"/>
              </a:lnSpc>
            </a:pPr>
            <a:r>
              <a:rPr lang="en-US" sz="1200" b="1" dirty="0">
                <a:solidFill>
                  <a:srgbClr val="295767"/>
                </a:solidFill>
                <a:effectLst/>
                <a:latin typeface="Consolas" panose="020B0609020204030204" pitchFamily="49" charset="0"/>
              </a:rPr>
              <a:t>RIGHT() </a:t>
            </a:r>
            <a:r>
              <a:rPr lang="en-US" sz="1200" b="0" dirty="0">
                <a:solidFill>
                  <a:srgbClr val="295767"/>
                </a:solidFill>
                <a:effectLst/>
                <a:latin typeface="Consolas" panose="020B0609020204030204" pitchFamily="49" charset="0"/>
              </a:rPr>
              <a:t>- Extract rightmost characters</a:t>
            </a:r>
          </a:p>
          <a:p>
            <a:pPr>
              <a:lnSpc>
                <a:spcPts val="1500"/>
              </a:lnSpc>
            </a:pPr>
            <a:r>
              <a:rPr lang="en-US" sz="1200" b="1" dirty="0">
                <a:solidFill>
                  <a:srgbClr val="295767"/>
                </a:solidFill>
                <a:effectLst/>
                <a:latin typeface="Consolas" panose="020B0609020204030204" pitchFamily="49" charset="0"/>
              </a:rPr>
              <a:t>SUBSTRING() </a:t>
            </a:r>
            <a:r>
              <a:rPr lang="en-US" sz="1200" b="0" dirty="0">
                <a:solidFill>
                  <a:srgbClr val="295767"/>
                </a:solidFill>
                <a:effectLst/>
                <a:latin typeface="Consolas" panose="020B0609020204030204" pitchFamily="49" charset="0"/>
              </a:rPr>
              <a:t>- Extract part of string</a:t>
            </a:r>
          </a:p>
        </p:txBody>
      </p:sp>
      <p:sp>
        <p:nvSpPr>
          <p:cNvPr id="5" name="TextBox 4">
            <a:extLst>
              <a:ext uri="{FF2B5EF4-FFF2-40B4-BE49-F238E27FC236}">
                <a16:creationId xmlns:a16="http://schemas.microsoft.com/office/drawing/2014/main" id="{29F51DAC-8081-8C80-C428-150690320C33}"/>
              </a:ext>
            </a:extLst>
          </p:cNvPr>
          <p:cNvSpPr txBox="1"/>
          <p:nvPr/>
        </p:nvSpPr>
        <p:spPr>
          <a:xfrm>
            <a:off x="4502775" y="1403617"/>
            <a:ext cx="3711921" cy="66088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2. String concatenation:</a:t>
            </a:r>
          </a:p>
          <a:p>
            <a:pPr>
              <a:lnSpc>
                <a:spcPts val="1500"/>
              </a:lnSpc>
            </a:pPr>
            <a:r>
              <a:rPr lang="en-US" sz="1200" b="1" dirty="0">
                <a:solidFill>
                  <a:srgbClr val="295767"/>
                </a:solidFill>
                <a:effectLst/>
                <a:latin typeface="Consolas" panose="020B0609020204030204" pitchFamily="49" charset="0"/>
              </a:rPr>
              <a:t>CONCAT() </a:t>
            </a:r>
            <a:r>
              <a:rPr lang="en-US" sz="1200" b="0" dirty="0">
                <a:solidFill>
                  <a:srgbClr val="295767"/>
                </a:solidFill>
                <a:effectLst/>
                <a:latin typeface="Consolas" panose="020B0609020204030204" pitchFamily="49" charset="0"/>
              </a:rPr>
              <a:t>- Concatenate strings</a:t>
            </a:r>
          </a:p>
          <a:p>
            <a:pPr>
              <a:lnSpc>
                <a:spcPts val="1500"/>
              </a:lnSpc>
            </a:pPr>
            <a:r>
              <a:rPr lang="en-US" sz="1200" b="1" dirty="0">
                <a:solidFill>
                  <a:srgbClr val="295767"/>
                </a:solidFill>
                <a:effectLst/>
                <a:latin typeface="Consolas" panose="020B0609020204030204" pitchFamily="49" charset="0"/>
              </a:rPr>
              <a:t>CONCAT_WS() </a:t>
            </a:r>
            <a:r>
              <a:rPr lang="en-US" sz="1200" b="0" dirty="0">
                <a:solidFill>
                  <a:srgbClr val="295767"/>
                </a:solidFill>
                <a:effectLst/>
                <a:latin typeface="Consolas" panose="020B0609020204030204" pitchFamily="49" charset="0"/>
              </a:rPr>
              <a:t>- Concatenate with separator</a:t>
            </a:r>
          </a:p>
        </p:txBody>
      </p:sp>
      <p:sp>
        <p:nvSpPr>
          <p:cNvPr id="8" name="TextBox 7">
            <a:extLst>
              <a:ext uri="{FF2B5EF4-FFF2-40B4-BE49-F238E27FC236}">
                <a16:creationId xmlns:a16="http://schemas.microsoft.com/office/drawing/2014/main" id="{ECD51F72-975C-0316-FA22-00A33CBBC121}"/>
              </a:ext>
            </a:extLst>
          </p:cNvPr>
          <p:cNvSpPr txBox="1"/>
          <p:nvPr/>
        </p:nvSpPr>
        <p:spPr>
          <a:xfrm>
            <a:off x="4502775" y="2120563"/>
            <a:ext cx="3711921" cy="104560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3. String Position and Search:</a:t>
            </a:r>
          </a:p>
          <a:p>
            <a:pPr>
              <a:lnSpc>
                <a:spcPts val="1500"/>
              </a:lnSpc>
            </a:pPr>
            <a:r>
              <a:rPr lang="en-US" sz="1200" b="1" dirty="0">
                <a:solidFill>
                  <a:srgbClr val="295767"/>
                </a:solidFill>
                <a:effectLst/>
                <a:latin typeface="Consolas" panose="020B0609020204030204" pitchFamily="49" charset="0"/>
              </a:rPr>
              <a:t>POSITION() </a:t>
            </a:r>
            <a:r>
              <a:rPr lang="en-US" sz="1200" b="0" dirty="0">
                <a:solidFill>
                  <a:srgbClr val="295767"/>
                </a:solidFill>
                <a:effectLst/>
                <a:latin typeface="Consolas" panose="020B0609020204030204" pitchFamily="49" charset="0"/>
              </a:rPr>
              <a:t>- Find position of substring</a:t>
            </a:r>
          </a:p>
          <a:p>
            <a:pPr>
              <a:lnSpc>
                <a:spcPts val="1500"/>
              </a:lnSpc>
            </a:pPr>
            <a:r>
              <a:rPr lang="en-US" sz="1200" b="1" dirty="0">
                <a:solidFill>
                  <a:srgbClr val="295767"/>
                </a:solidFill>
                <a:effectLst/>
                <a:latin typeface="Consolas" panose="020B0609020204030204" pitchFamily="49" charset="0"/>
              </a:rPr>
              <a:t>STRPOS() </a:t>
            </a:r>
            <a:r>
              <a:rPr lang="en-US" sz="1200" b="0" dirty="0">
                <a:solidFill>
                  <a:srgbClr val="295767"/>
                </a:solidFill>
                <a:effectLst/>
                <a:latin typeface="Consolas" panose="020B0609020204030204" pitchFamily="49" charset="0"/>
              </a:rPr>
              <a:t>- Find position of substring</a:t>
            </a:r>
          </a:p>
          <a:p>
            <a:pPr>
              <a:lnSpc>
                <a:spcPts val="1500"/>
              </a:lnSpc>
            </a:pPr>
            <a:r>
              <a:rPr lang="en-US" sz="1200" b="1" dirty="0">
                <a:solidFill>
                  <a:srgbClr val="295767"/>
                </a:solidFill>
                <a:effectLst/>
                <a:latin typeface="Consolas" panose="020B0609020204030204" pitchFamily="49" charset="0"/>
              </a:rPr>
              <a:t>INSTR() </a:t>
            </a:r>
            <a:r>
              <a:rPr lang="en-US" sz="1200" b="0" dirty="0">
                <a:solidFill>
                  <a:srgbClr val="295767"/>
                </a:solidFill>
                <a:effectLst/>
                <a:latin typeface="Consolas" panose="020B0609020204030204" pitchFamily="49" charset="0"/>
              </a:rPr>
              <a:t>- Find position of substring</a:t>
            </a:r>
          </a:p>
          <a:p>
            <a:pPr>
              <a:lnSpc>
                <a:spcPts val="1500"/>
              </a:lnSpc>
            </a:pPr>
            <a:r>
              <a:rPr lang="en-US" sz="1200" b="1" dirty="0">
                <a:solidFill>
                  <a:srgbClr val="295767"/>
                </a:solidFill>
                <a:effectLst/>
                <a:latin typeface="Consolas" panose="020B0609020204030204" pitchFamily="49" charset="0"/>
              </a:rPr>
              <a:t>LOCATE() </a:t>
            </a:r>
            <a:r>
              <a:rPr lang="en-US" sz="1200" b="0" dirty="0">
                <a:solidFill>
                  <a:srgbClr val="295767"/>
                </a:solidFill>
                <a:effectLst/>
                <a:latin typeface="Consolas" panose="020B0609020204030204" pitchFamily="49" charset="0"/>
              </a:rPr>
              <a:t>- Find position of substring</a:t>
            </a:r>
          </a:p>
        </p:txBody>
      </p:sp>
      <p:sp>
        <p:nvSpPr>
          <p:cNvPr id="9" name="TextBox 8">
            <a:extLst>
              <a:ext uri="{FF2B5EF4-FFF2-40B4-BE49-F238E27FC236}">
                <a16:creationId xmlns:a16="http://schemas.microsoft.com/office/drawing/2014/main" id="{8D05AA69-B6A9-5DFC-05AD-E60A62B19193}"/>
              </a:ext>
            </a:extLst>
          </p:cNvPr>
          <p:cNvSpPr txBox="1"/>
          <p:nvPr/>
        </p:nvSpPr>
        <p:spPr>
          <a:xfrm>
            <a:off x="582623" y="3429372"/>
            <a:ext cx="3711921" cy="1622688"/>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4. String Replacement and Modification:</a:t>
            </a:r>
          </a:p>
          <a:p>
            <a:pPr>
              <a:lnSpc>
                <a:spcPts val="1500"/>
              </a:lnSpc>
            </a:pPr>
            <a:r>
              <a:rPr lang="en-US" sz="1200" b="1" dirty="0">
                <a:solidFill>
                  <a:srgbClr val="295767"/>
                </a:solidFill>
                <a:effectLst/>
                <a:latin typeface="Consolas" panose="020B0609020204030204" pitchFamily="49" charset="0"/>
              </a:rPr>
              <a:t>REPLACE() </a:t>
            </a:r>
            <a:r>
              <a:rPr lang="en-US" sz="1200" b="0" dirty="0">
                <a:solidFill>
                  <a:srgbClr val="295767"/>
                </a:solidFill>
                <a:effectLst/>
                <a:latin typeface="Consolas" panose="020B0609020204030204" pitchFamily="49" charset="0"/>
              </a:rPr>
              <a:t>- Replace all occurrences of substring</a:t>
            </a:r>
          </a:p>
          <a:p>
            <a:pPr>
              <a:lnSpc>
                <a:spcPts val="1500"/>
              </a:lnSpc>
            </a:pPr>
            <a:r>
              <a:rPr lang="en-US" sz="1200" b="1" dirty="0">
                <a:solidFill>
                  <a:srgbClr val="295767"/>
                </a:solidFill>
                <a:effectLst/>
                <a:latin typeface="Consolas" panose="020B0609020204030204" pitchFamily="49" charset="0"/>
              </a:rPr>
              <a:t>TRANSLATE() </a:t>
            </a:r>
            <a:r>
              <a:rPr lang="en-US" sz="1200" b="0" dirty="0">
                <a:solidFill>
                  <a:srgbClr val="295767"/>
                </a:solidFill>
                <a:effectLst/>
                <a:latin typeface="Consolas" panose="020B0609020204030204" pitchFamily="49" charset="0"/>
              </a:rPr>
              <a:t>- Replace characters</a:t>
            </a:r>
          </a:p>
          <a:p>
            <a:pPr>
              <a:lnSpc>
                <a:spcPts val="1500"/>
              </a:lnSpc>
            </a:pPr>
            <a:r>
              <a:rPr lang="en-US" sz="1200" b="1" dirty="0">
                <a:solidFill>
                  <a:srgbClr val="295767"/>
                </a:solidFill>
                <a:effectLst/>
                <a:latin typeface="Consolas" panose="020B0609020204030204" pitchFamily="49" charset="0"/>
              </a:rPr>
              <a:t>OVERLAY() </a:t>
            </a:r>
            <a:r>
              <a:rPr lang="en-US" sz="1200" b="0" dirty="0">
                <a:solidFill>
                  <a:srgbClr val="295767"/>
                </a:solidFill>
                <a:effectLst/>
                <a:latin typeface="Consolas" panose="020B0609020204030204" pitchFamily="49" charset="0"/>
              </a:rPr>
              <a:t>- Replace portion of string</a:t>
            </a:r>
          </a:p>
          <a:p>
            <a:pPr>
              <a:lnSpc>
                <a:spcPts val="1500"/>
              </a:lnSpc>
            </a:pPr>
            <a:r>
              <a:rPr lang="en-US" sz="1200" b="1" dirty="0">
                <a:solidFill>
                  <a:srgbClr val="295767"/>
                </a:solidFill>
                <a:effectLst/>
                <a:latin typeface="Consolas" panose="020B0609020204030204" pitchFamily="49" charset="0"/>
              </a:rPr>
              <a:t>REPEAT() </a:t>
            </a:r>
            <a:r>
              <a:rPr lang="en-US" sz="1200" b="0" dirty="0">
                <a:solidFill>
                  <a:srgbClr val="295767"/>
                </a:solidFill>
                <a:effectLst/>
                <a:latin typeface="Consolas" panose="020B0609020204030204" pitchFamily="49" charset="0"/>
              </a:rPr>
              <a:t>- Repeat string</a:t>
            </a:r>
          </a:p>
          <a:p>
            <a:pPr>
              <a:lnSpc>
                <a:spcPts val="1500"/>
              </a:lnSpc>
            </a:pPr>
            <a:r>
              <a:rPr lang="en-US" sz="1200" b="1" dirty="0">
                <a:solidFill>
                  <a:srgbClr val="295767"/>
                </a:solidFill>
                <a:effectLst/>
                <a:latin typeface="Consolas" panose="020B0609020204030204" pitchFamily="49" charset="0"/>
              </a:rPr>
              <a:t>REVERSE() </a:t>
            </a:r>
            <a:r>
              <a:rPr lang="en-US" sz="1200" b="0" dirty="0">
                <a:solidFill>
                  <a:srgbClr val="295767"/>
                </a:solidFill>
                <a:effectLst/>
                <a:latin typeface="Consolas" panose="020B0609020204030204" pitchFamily="49" charset="0"/>
              </a:rPr>
              <a:t>- Reverse string characters</a:t>
            </a:r>
          </a:p>
          <a:p>
            <a:pPr>
              <a:lnSpc>
                <a:spcPts val="1500"/>
              </a:lnSpc>
            </a:pPr>
            <a:endParaRPr lang="en-US" sz="1200" b="0" dirty="0">
              <a:solidFill>
                <a:srgbClr val="295767"/>
              </a:solidFill>
              <a:effectLst/>
              <a:latin typeface="Consolas" panose="020B0609020204030204" pitchFamily="49" charset="0"/>
            </a:endParaRPr>
          </a:p>
        </p:txBody>
      </p:sp>
      <p:sp>
        <p:nvSpPr>
          <p:cNvPr id="10" name="TextBox 9">
            <a:extLst>
              <a:ext uri="{FF2B5EF4-FFF2-40B4-BE49-F238E27FC236}">
                <a16:creationId xmlns:a16="http://schemas.microsoft.com/office/drawing/2014/main" id="{EA6D86EF-FD01-BE31-EEC6-66149DEDF968}"/>
              </a:ext>
            </a:extLst>
          </p:cNvPr>
          <p:cNvSpPr txBox="1"/>
          <p:nvPr/>
        </p:nvSpPr>
        <p:spPr>
          <a:xfrm>
            <a:off x="582623" y="5160110"/>
            <a:ext cx="3711921" cy="85324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5. String Pattern Matching:</a:t>
            </a:r>
          </a:p>
          <a:p>
            <a:pPr>
              <a:lnSpc>
                <a:spcPts val="1500"/>
              </a:lnSpc>
            </a:pPr>
            <a:r>
              <a:rPr lang="en-US" sz="1200" b="1" dirty="0">
                <a:solidFill>
                  <a:srgbClr val="295767"/>
                </a:solidFill>
                <a:effectLst/>
                <a:latin typeface="Consolas" panose="020B0609020204030204" pitchFamily="49" charset="0"/>
              </a:rPr>
              <a:t>LIKE() </a:t>
            </a:r>
            <a:r>
              <a:rPr lang="en-US" sz="1200" b="0" dirty="0">
                <a:solidFill>
                  <a:srgbClr val="295767"/>
                </a:solidFill>
                <a:effectLst/>
                <a:latin typeface="Consolas" panose="020B0609020204030204" pitchFamily="49" charset="0"/>
              </a:rPr>
              <a:t>- Pattern matching with wildcards</a:t>
            </a:r>
          </a:p>
          <a:p>
            <a:pPr>
              <a:lnSpc>
                <a:spcPts val="1500"/>
              </a:lnSpc>
            </a:pPr>
            <a:r>
              <a:rPr lang="en-US" sz="1200" b="1" dirty="0">
                <a:solidFill>
                  <a:srgbClr val="295767"/>
                </a:solidFill>
                <a:effectLst/>
                <a:latin typeface="Consolas" panose="020B0609020204030204" pitchFamily="49" charset="0"/>
              </a:rPr>
              <a:t>REGEXP() </a:t>
            </a:r>
            <a:r>
              <a:rPr lang="en-US" sz="1200" b="0" dirty="0">
                <a:solidFill>
                  <a:srgbClr val="295767"/>
                </a:solidFill>
                <a:effectLst/>
                <a:latin typeface="Consolas" panose="020B0609020204030204" pitchFamily="49" charset="0"/>
              </a:rPr>
              <a:t>or </a:t>
            </a:r>
            <a:r>
              <a:rPr lang="en-US" sz="1200" b="1" dirty="0">
                <a:solidFill>
                  <a:srgbClr val="295767"/>
                </a:solidFill>
                <a:effectLst/>
                <a:latin typeface="Consolas" panose="020B0609020204030204" pitchFamily="49" charset="0"/>
              </a:rPr>
              <a:t>RLIKE() </a:t>
            </a:r>
            <a:r>
              <a:rPr lang="en-US" sz="1200" b="0" dirty="0">
                <a:solidFill>
                  <a:srgbClr val="295767"/>
                </a:solidFill>
                <a:effectLst/>
                <a:latin typeface="Consolas" panose="020B0609020204030204" pitchFamily="49" charset="0"/>
              </a:rPr>
              <a:t>- Pattern matching with regular expressions</a:t>
            </a:r>
          </a:p>
        </p:txBody>
      </p:sp>
      <p:sp>
        <p:nvSpPr>
          <p:cNvPr id="11" name="TextBox 10">
            <a:extLst>
              <a:ext uri="{FF2B5EF4-FFF2-40B4-BE49-F238E27FC236}">
                <a16:creationId xmlns:a16="http://schemas.microsoft.com/office/drawing/2014/main" id="{A1E6DC79-AAC1-63A4-68E3-45150DC137E8}"/>
              </a:ext>
            </a:extLst>
          </p:cNvPr>
          <p:cNvSpPr txBox="1"/>
          <p:nvPr/>
        </p:nvSpPr>
        <p:spPr>
          <a:xfrm>
            <a:off x="4502775" y="3222229"/>
            <a:ext cx="3711921" cy="85324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6. String Padding:</a:t>
            </a:r>
          </a:p>
          <a:p>
            <a:pPr>
              <a:lnSpc>
                <a:spcPts val="1500"/>
              </a:lnSpc>
            </a:pPr>
            <a:r>
              <a:rPr lang="en-US" sz="1200" b="1" dirty="0">
                <a:solidFill>
                  <a:srgbClr val="295767"/>
                </a:solidFill>
                <a:effectLst/>
                <a:latin typeface="Consolas" panose="020B0609020204030204" pitchFamily="49" charset="0"/>
              </a:rPr>
              <a:t>LPAD() </a:t>
            </a:r>
            <a:r>
              <a:rPr lang="en-US" sz="1200" b="0" dirty="0">
                <a:solidFill>
                  <a:srgbClr val="295767"/>
                </a:solidFill>
                <a:effectLst/>
                <a:latin typeface="Consolas" panose="020B0609020204030204" pitchFamily="49" charset="0"/>
              </a:rPr>
              <a:t>- Pad string on left</a:t>
            </a:r>
          </a:p>
          <a:p>
            <a:pPr>
              <a:lnSpc>
                <a:spcPts val="1500"/>
              </a:lnSpc>
            </a:pPr>
            <a:r>
              <a:rPr lang="en-US" sz="1200" b="1" dirty="0">
                <a:solidFill>
                  <a:srgbClr val="295767"/>
                </a:solidFill>
                <a:effectLst/>
                <a:latin typeface="Consolas" panose="020B0609020204030204" pitchFamily="49" charset="0"/>
              </a:rPr>
              <a:t>RPAD() </a:t>
            </a:r>
            <a:r>
              <a:rPr lang="en-US" sz="1200" b="0" dirty="0">
                <a:solidFill>
                  <a:srgbClr val="295767"/>
                </a:solidFill>
                <a:effectLst/>
                <a:latin typeface="Consolas" panose="020B0609020204030204" pitchFamily="49" charset="0"/>
              </a:rPr>
              <a:t>- Pad string on right</a:t>
            </a:r>
          </a:p>
          <a:p>
            <a:pPr>
              <a:lnSpc>
                <a:spcPts val="1500"/>
              </a:lnSpc>
            </a:pPr>
            <a:r>
              <a:rPr lang="en-US" sz="1200" b="1" dirty="0">
                <a:solidFill>
                  <a:srgbClr val="295767"/>
                </a:solidFill>
                <a:effectLst/>
                <a:latin typeface="Consolas" panose="020B0609020204030204" pitchFamily="49" charset="0"/>
              </a:rPr>
              <a:t>SPACE() </a:t>
            </a:r>
            <a:r>
              <a:rPr lang="en-US" sz="1200" b="0" dirty="0">
                <a:solidFill>
                  <a:srgbClr val="295767"/>
                </a:solidFill>
                <a:effectLst/>
                <a:latin typeface="Consolas" panose="020B0609020204030204" pitchFamily="49" charset="0"/>
              </a:rPr>
              <a:t>- Generate spaces</a:t>
            </a:r>
          </a:p>
        </p:txBody>
      </p:sp>
      <p:sp>
        <p:nvSpPr>
          <p:cNvPr id="12" name="TextBox 11">
            <a:extLst>
              <a:ext uri="{FF2B5EF4-FFF2-40B4-BE49-F238E27FC236}">
                <a16:creationId xmlns:a16="http://schemas.microsoft.com/office/drawing/2014/main" id="{90C8F40D-CB5A-1B30-2256-790CE91F22EA}"/>
              </a:ext>
            </a:extLst>
          </p:cNvPr>
          <p:cNvSpPr txBox="1"/>
          <p:nvPr/>
        </p:nvSpPr>
        <p:spPr>
          <a:xfrm>
            <a:off x="4502775" y="4140383"/>
            <a:ext cx="4309074" cy="468526"/>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7. String Case Formatting:</a:t>
            </a:r>
          </a:p>
          <a:p>
            <a:pPr>
              <a:lnSpc>
                <a:spcPts val="1500"/>
              </a:lnSpc>
            </a:pPr>
            <a:r>
              <a:rPr lang="en-US" sz="1200" b="1" dirty="0">
                <a:solidFill>
                  <a:srgbClr val="295767"/>
                </a:solidFill>
                <a:effectLst/>
                <a:latin typeface="Consolas" panose="020B0609020204030204" pitchFamily="49" charset="0"/>
              </a:rPr>
              <a:t>INITCAP() </a:t>
            </a:r>
            <a:r>
              <a:rPr lang="en-US" sz="1200" b="0" dirty="0">
                <a:solidFill>
                  <a:srgbClr val="295767"/>
                </a:solidFill>
                <a:effectLst/>
                <a:latin typeface="Consolas" panose="020B0609020204030204" pitchFamily="49" charset="0"/>
              </a:rPr>
              <a:t>- Capitalize first letter of each word</a:t>
            </a:r>
          </a:p>
        </p:txBody>
      </p:sp>
      <p:sp>
        <p:nvSpPr>
          <p:cNvPr id="14" name="TextBox 13">
            <a:extLst>
              <a:ext uri="{FF2B5EF4-FFF2-40B4-BE49-F238E27FC236}">
                <a16:creationId xmlns:a16="http://schemas.microsoft.com/office/drawing/2014/main" id="{E891E240-3F80-12D0-1A52-9705E2B3D80D}"/>
              </a:ext>
            </a:extLst>
          </p:cNvPr>
          <p:cNvSpPr txBox="1"/>
          <p:nvPr/>
        </p:nvSpPr>
        <p:spPr>
          <a:xfrm>
            <a:off x="4502776" y="4719245"/>
            <a:ext cx="4161389" cy="66088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8. String Extraction:</a:t>
            </a:r>
          </a:p>
          <a:p>
            <a:pPr>
              <a:lnSpc>
                <a:spcPts val="1500"/>
              </a:lnSpc>
            </a:pPr>
            <a:r>
              <a:rPr lang="en-US" sz="1200" b="1" dirty="0">
                <a:solidFill>
                  <a:srgbClr val="295767"/>
                </a:solidFill>
                <a:effectLst/>
                <a:latin typeface="Consolas" panose="020B0609020204030204" pitchFamily="49" charset="0"/>
              </a:rPr>
              <a:t>SPLIT_PART() </a:t>
            </a:r>
            <a:r>
              <a:rPr lang="en-US" sz="1200" b="0" dirty="0">
                <a:solidFill>
                  <a:srgbClr val="295767"/>
                </a:solidFill>
                <a:effectLst/>
                <a:latin typeface="Consolas" panose="020B0609020204030204" pitchFamily="49" charset="0"/>
              </a:rPr>
              <a:t>- Split string and get nth part</a:t>
            </a:r>
          </a:p>
          <a:p>
            <a:pPr>
              <a:lnSpc>
                <a:spcPts val="1500"/>
              </a:lnSpc>
            </a:pPr>
            <a:r>
              <a:rPr lang="en-US" sz="1200" b="1" dirty="0">
                <a:solidFill>
                  <a:srgbClr val="295767"/>
                </a:solidFill>
                <a:effectLst/>
                <a:latin typeface="Consolas" panose="020B0609020204030204" pitchFamily="49" charset="0"/>
              </a:rPr>
              <a:t>SUBSTR() </a:t>
            </a:r>
            <a:r>
              <a:rPr lang="en-US" sz="1200" b="0" dirty="0">
                <a:solidFill>
                  <a:srgbClr val="295767"/>
                </a:solidFill>
                <a:effectLst/>
                <a:latin typeface="Consolas" panose="020B0609020204030204" pitchFamily="49" charset="0"/>
              </a:rPr>
              <a:t>- Get substring</a:t>
            </a:r>
          </a:p>
        </p:txBody>
      </p:sp>
      <p:sp>
        <p:nvSpPr>
          <p:cNvPr id="15" name="TextBox 14">
            <a:extLst>
              <a:ext uri="{FF2B5EF4-FFF2-40B4-BE49-F238E27FC236}">
                <a16:creationId xmlns:a16="http://schemas.microsoft.com/office/drawing/2014/main" id="{FCFFE3F2-05E7-E111-87AC-B76E70EE2562}"/>
              </a:ext>
            </a:extLst>
          </p:cNvPr>
          <p:cNvSpPr txBox="1"/>
          <p:nvPr/>
        </p:nvSpPr>
        <p:spPr>
          <a:xfrm>
            <a:off x="4502776" y="5498572"/>
            <a:ext cx="4161389" cy="853247"/>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9. String Type Conversion:</a:t>
            </a:r>
          </a:p>
          <a:p>
            <a:pPr>
              <a:lnSpc>
                <a:spcPts val="1500"/>
              </a:lnSpc>
            </a:pPr>
            <a:r>
              <a:rPr lang="en-US" sz="1200" b="1" dirty="0">
                <a:solidFill>
                  <a:srgbClr val="295767"/>
                </a:solidFill>
                <a:effectLst/>
                <a:latin typeface="Consolas" panose="020B0609020204030204" pitchFamily="49" charset="0"/>
              </a:rPr>
              <a:t>TO_CHAR() </a:t>
            </a:r>
            <a:r>
              <a:rPr lang="en-US" sz="1200" b="0" dirty="0">
                <a:solidFill>
                  <a:srgbClr val="295767"/>
                </a:solidFill>
                <a:effectLst/>
                <a:latin typeface="Consolas" panose="020B0609020204030204" pitchFamily="49" charset="0"/>
              </a:rPr>
              <a:t>- Convert to string</a:t>
            </a:r>
          </a:p>
          <a:p>
            <a:pPr>
              <a:lnSpc>
                <a:spcPts val="1500"/>
              </a:lnSpc>
            </a:pPr>
            <a:r>
              <a:rPr lang="en-US" sz="1200" b="1" dirty="0">
                <a:solidFill>
                  <a:srgbClr val="295767"/>
                </a:solidFill>
                <a:effectLst/>
                <a:latin typeface="Consolas" panose="020B0609020204030204" pitchFamily="49" charset="0"/>
              </a:rPr>
              <a:t>CAST() </a:t>
            </a:r>
            <a:r>
              <a:rPr lang="en-US" sz="1200" b="0" dirty="0">
                <a:solidFill>
                  <a:srgbClr val="295767"/>
                </a:solidFill>
                <a:effectLst/>
                <a:latin typeface="Consolas" panose="020B0609020204030204" pitchFamily="49" charset="0"/>
              </a:rPr>
              <a:t>- Type conversion</a:t>
            </a:r>
          </a:p>
          <a:p>
            <a:pPr>
              <a:lnSpc>
                <a:spcPts val="1500"/>
              </a:lnSpc>
            </a:pPr>
            <a:r>
              <a:rPr lang="en-US" sz="1200" b="1" dirty="0">
                <a:solidFill>
                  <a:srgbClr val="295767"/>
                </a:solidFill>
                <a:effectLst/>
                <a:latin typeface="Consolas" panose="020B0609020204030204" pitchFamily="49" charset="0"/>
              </a:rPr>
              <a:t>CONVERT() </a:t>
            </a:r>
            <a:r>
              <a:rPr lang="en-US" sz="1200" b="0" dirty="0">
                <a:solidFill>
                  <a:srgbClr val="295767"/>
                </a:solidFill>
                <a:effectLst/>
                <a:latin typeface="Consolas" panose="020B0609020204030204" pitchFamily="49" charset="0"/>
              </a:rPr>
              <a:t>- Type conversion</a:t>
            </a:r>
          </a:p>
        </p:txBody>
      </p:sp>
      <p:sp>
        <p:nvSpPr>
          <p:cNvPr id="16" name="TextBox 15">
            <a:extLst>
              <a:ext uri="{FF2B5EF4-FFF2-40B4-BE49-F238E27FC236}">
                <a16:creationId xmlns:a16="http://schemas.microsoft.com/office/drawing/2014/main" id="{789FC3AD-3548-FA48-4238-5EF0875725A6}"/>
              </a:ext>
            </a:extLst>
          </p:cNvPr>
          <p:cNvSpPr txBox="1"/>
          <p:nvPr/>
        </p:nvSpPr>
        <p:spPr>
          <a:xfrm>
            <a:off x="582623" y="6121408"/>
            <a:ext cx="1726011" cy="468526"/>
          </a:xfrm>
          <a:prstGeom prst="rect">
            <a:avLst/>
          </a:prstGeom>
          <a:noFill/>
          <a:ln>
            <a:solidFill>
              <a:schemeClr val="accent1"/>
            </a:solidFill>
          </a:ln>
        </p:spPr>
        <p:txBody>
          <a:bodyPr wrap="square" rtlCol="0" anchor="t">
            <a:spAutoFit/>
          </a:bodyPr>
          <a:lstStyle/>
          <a:p>
            <a:pPr>
              <a:lnSpc>
                <a:spcPts val="1500"/>
              </a:lnSpc>
            </a:pPr>
            <a:r>
              <a:rPr lang="en-US" sz="1200" b="1" dirty="0">
                <a:effectLst/>
                <a:latin typeface="Consolas" panose="020B0609020204030204" pitchFamily="49" charset="0"/>
              </a:rPr>
              <a:t>10. Control Flow:</a:t>
            </a:r>
          </a:p>
          <a:p>
            <a:pPr>
              <a:lnSpc>
                <a:spcPts val="1500"/>
              </a:lnSpc>
            </a:pPr>
            <a:r>
              <a:rPr lang="en-US" sz="1200" b="1" dirty="0">
                <a:solidFill>
                  <a:srgbClr val="295767"/>
                </a:solidFill>
                <a:latin typeface="Consolas" panose="020B0609020204030204" pitchFamily="49" charset="0"/>
              </a:rPr>
              <a:t>CASE</a:t>
            </a:r>
            <a:r>
              <a:rPr lang="en-US" sz="1200" b="1" dirty="0">
                <a:solidFill>
                  <a:srgbClr val="295767"/>
                </a:solidFill>
                <a:effectLst/>
                <a:latin typeface="Consolas" panose="020B0609020204030204" pitchFamily="49" charset="0"/>
              </a:rPr>
              <a:t> </a:t>
            </a:r>
            <a:endParaRPr lang="en-US" sz="1200" b="0" dirty="0">
              <a:solidFill>
                <a:srgbClr val="295767"/>
              </a:solidFill>
              <a:effectLst/>
              <a:latin typeface="Consolas" panose="020B0609020204030204" pitchFamily="49" charset="0"/>
            </a:endParaRPr>
          </a:p>
        </p:txBody>
      </p:sp>
    </p:spTree>
    <p:extLst>
      <p:ext uri="{BB962C8B-B14F-4D97-AF65-F5344CB8AC3E}">
        <p14:creationId xmlns:p14="http://schemas.microsoft.com/office/powerpoint/2010/main" val="23100330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D7A44-DD6D-8E36-C75D-C2F9144E69F4}"/>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3C325BE5-6FD7-4CCC-745E-2C649BF79679}"/>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067AE33E-D9AA-A8DD-E8DC-4D94E10FC6EE}"/>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C4B5A124-484B-3EA2-45C4-CD122DEEA6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3C64260E-6B0E-CF50-78A9-6E4BC9DF4897}"/>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7BB04879-D515-DEEA-2359-21A5A0492269}"/>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WINDOW:</a:t>
            </a:r>
          </a:p>
        </p:txBody>
      </p:sp>
      <p:sp>
        <p:nvSpPr>
          <p:cNvPr id="10" name="TextBox 9">
            <a:extLst>
              <a:ext uri="{FF2B5EF4-FFF2-40B4-BE49-F238E27FC236}">
                <a16:creationId xmlns:a16="http://schemas.microsoft.com/office/drawing/2014/main" id="{40D87712-3856-19F0-533A-EB0EA4D3FFF5}"/>
              </a:ext>
            </a:extLst>
          </p:cNvPr>
          <p:cNvSpPr txBox="1"/>
          <p:nvPr/>
        </p:nvSpPr>
        <p:spPr>
          <a:xfrm>
            <a:off x="495300" y="1324524"/>
            <a:ext cx="5088048" cy="307777"/>
          </a:xfrm>
          <a:prstGeom prst="rect">
            <a:avLst/>
          </a:prstGeom>
          <a:noFill/>
        </p:spPr>
        <p:txBody>
          <a:bodyPr wrap="square" rtlCol="0" anchor="t">
            <a:spAutoFit/>
          </a:bodyPr>
          <a:lstStyle/>
          <a:p>
            <a:pPr algn="l">
              <a:spcAft>
                <a:spcPts val="600"/>
              </a:spcAft>
            </a:pPr>
            <a:r>
              <a:rPr lang="en-US" sz="1400" b="1" dirty="0">
                <a:solidFill>
                  <a:schemeClr val="accent5">
                    <a:lumMod val="50000"/>
                  </a:schemeClr>
                </a:solidFill>
              </a:rPr>
              <a:t>Aggregated, Ranking and Analytical Window functions:</a:t>
            </a:r>
            <a:endParaRPr lang="sr-Latn-RS" sz="1400" b="1" dirty="0">
              <a:solidFill>
                <a:schemeClr val="accent5">
                  <a:lumMod val="50000"/>
                </a:schemeClr>
              </a:solidFill>
            </a:endParaRPr>
          </a:p>
        </p:txBody>
      </p:sp>
      <p:pic>
        <p:nvPicPr>
          <p:cNvPr id="5" name="Picture 4">
            <a:extLst>
              <a:ext uri="{FF2B5EF4-FFF2-40B4-BE49-F238E27FC236}">
                <a16:creationId xmlns:a16="http://schemas.microsoft.com/office/drawing/2014/main" id="{C26E76C1-8E8A-9AAB-C2BF-8EF2D967B317}"/>
              </a:ext>
            </a:extLst>
          </p:cNvPr>
          <p:cNvPicPr>
            <a:picLocks noChangeAspect="1"/>
          </p:cNvPicPr>
          <p:nvPr/>
        </p:nvPicPr>
        <p:blipFill>
          <a:blip r:embed="rId4"/>
          <a:stretch>
            <a:fillRect/>
          </a:stretch>
        </p:blipFill>
        <p:spPr>
          <a:xfrm>
            <a:off x="567727" y="1708634"/>
            <a:ext cx="8032075" cy="4384876"/>
          </a:xfrm>
          <a:prstGeom prst="rect">
            <a:avLst/>
          </a:prstGeom>
        </p:spPr>
      </p:pic>
    </p:spTree>
    <p:extLst>
      <p:ext uri="{BB962C8B-B14F-4D97-AF65-F5344CB8AC3E}">
        <p14:creationId xmlns:p14="http://schemas.microsoft.com/office/powerpoint/2010/main" val="106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3D094-8B43-995D-E860-FC10381872A1}"/>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38CAB4F3-ECC5-A187-80AE-D5CDF827D2DF}"/>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279B0166-7432-80BC-80DC-20CBBB158FCF}"/>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EAF50789-1191-4CC8-BF43-F2E503E530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0E1C3CE-33C1-3E47-D77B-48188AD1A3FC}"/>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F3A57CC2-C994-69C4-1766-FC509AD08D54}"/>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WINDOW:</a:t>
            </a:r>
          </a:p>
        </p:txBody>
      </p:sp>
      <p:sp>
        <p:nvSpPr>
          <p:cNvPr id="4" name="TextBox 3">
            <a:extLst>
              <a:ext uri="{FF2B5EF4-FFF2-40B4-BE49-F238E27FC236}">
                <a16:creationId xmlns:a16="http://schemas.microsoft.com/office/drawing/2014/main" id="{9D476911-A12C-BAF9-C354-BBDC62115578}"/>
              </a:ext>
            </a:extLst>
          </p:cNvPr>
          <p:cNvSpPr txBox="1"/>
          <p:nvPr/>
        </p:nvSpPr>
        <p:spPr>
          <a:xfrm>
            <a:off x="495300" y="1324524"/>
            <a:ext cx="5088048" cy="307777"/>
          </a:xfrm>
          <a:prstGeom prst="rect">
            <a:avLst/>
          </a:prstGeom>
          <a:noFill/>
        </p:spPr>
        <p:txBody>
          <a:bodyPr wrap="square" rtlCol="0" anchor="t">
            <a:spAutoFit/>
          </a:bodyPr>
          <a:lstStyle/>
          <a:p>
            <a:pPr algn="l">
              <a:spcAft>
                <a:spcPts val="600"/>
              </a:spcAft>
            </a:pPr>
            <a:r>
              <a:rPr lang="en-US" sz="1400" b="1" dirty="0">
                <a:solidFill>
                  <a:schemeClr val="accent5">
                    <a:lumMod val="50000"/>
                  </a:schemeClr>
                </a:solidFill>
              </a:rPr>
              <a:t>Rolling Window functions:</a:t>
            </a:r>
            <a:endParaRPr lang="sr-Latn-RS" sz="1400" b="1" dirty="0">
              <a:solidFill>
                <a:schemeClr val="accent5">
                  <a:lumMod val="50000"/>
                </a:schemeClr>
              </a:solidFill>
            </a:endParaRPr>
          </a:p>
        </p:txBody>
      </p:sp>
      <p:pic>
        <p:nvPicPr>
          <p:cNvPr id="10" name="Picture 9">
            <a:extLst>
              <a:ext uri="{FF2B5EF4-FFF2-40B4-BE49-F238E27FC236}">
                <a16:creationId xmlns:a16="http://schemas.microsoft.com/office/drawing/2014/main" id="{11C3F5ED-77F4-AD9D-728F-28A87A2084FC}"/>
              </a:ext>
            </a:extLst>
          </p:cNvPr>
          <p:cNvPicPr>
            <a:picLocks noChangeAspect="1"/>
          </p:cNvPicPr>
          <p:nvPr/>
        </p:nvPicPr>
        <p:blipFill>
          <a:blip r:embed="rId4"/>
          <a:stretch>
            <a:fillRect/>
          </a:stretch>
        </p:blipFill>
        <p:spPr>
          <a:xfrm>
            <a:off x="603140" y="1794735"/>
            <a:ext cx="8321918" cy="2559982"/>
          </a:xfrm>
          <a:prstGeom prst="rect">
            <a:avLst/>
          </a:prstGeom>
        </p:spPr>
      </p:pic>
    </p:spTree>
    <p:extLst>
      <p:ext uri="{BB962C8B-B14F-4D97-AF65-F5344CB8AC3E}">
        <p14:creationId xmlns:p14="http://schemas.microsoft.com/office/powerpoint/2010/main" val="422763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E9286-1DCB-A4BC-5628-0C0B65A65305}"/>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802DC492-F29C-09E1-49C6-F912AB6F87CB}"/>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1CB999DE-37BA-20C5-CC35-667E7100331E}"/>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2AAA5A22-BB2C-8231-57F0-4690F5EE39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1A3E4C7-2ADD-DC7C-9336-AA5328CD0C43}"/>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0983DB18-38ED-A4E7-ADF1-D3554D04D0C9}"/>
              </a:ext>
            </a:extLst>
          </p:cNvPr>
          <p:cNvSpPr txBox="1"/>
          <p:nvPr/>
        </p:nvSpPr>
        <p:spPr>
          <a:xfrm>
            <a:off x="422872" y="894416"/>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APPEND, APPEND MANY:</a:t>
            </a:r>
          </a:p>
        </p:txBody>
      </p:sp>
      <p:sp>
        <p:nvSpPr>
          <p:cNvPr id="4" name="TextBox 3">
            <a:extLst>
              <a:ext uri="{FF2B5EF4-FFF2-40B4-BE49-F238E27FC236}">
                <a16:creationId xmlns:a16="http://schemas.microsoft.com/office/drawing/2014/main" id="{E813FC42-CACC-4CE2-CBAE-F8B326F337CF}"/>
              </a:ext>
            </a:extLst>
          </p:cNvPr>
          <p:cNvSpPr txBox="1"/>
          <p:nvPr/>
        </p:nvSpPr>
        <p:spPr>
          <a:xfrm>
            <a:off x="495300" y="1231152"/>
            <a:ext cx="7046237" cy="468526"/>
          </a:xfrm>
          <a:prstGeom prst="rect">
            <a:avLst/>
          </a:prstGeom>
          <a:noFill/>
        </p:spPr>
        <p:txBody>
          <a:bodyPr wrap="square" rtlCol="0" anchor="t">
            <a:spAutoFit/>
          </a:bodyPr>
          <a:lstStyle/>
          <a:p>
            <a:pPr>
              <a:lnSpc>
                <a:spcPts val="1500"/>
              </a:lnSpc>
            </a:pPr>
            <a:r>
              <a:rPr lang="en-US" sz="1200" b="1" dirty="0">
                <a:solidFill>
                  <a:srgbClr val="295767"/>
                </a:solidFill>
                <a:effectLst/>
                <a:latin typeface="Consolas" panose="020B0609020204030204" pitchFamily="49" charset="0"/>
              </a:rPr>
              <a:t>APPEND: </a:t>
            </a:r>
            <a:r>
              <a:rPr lang="en-US" sz="1200" b="0" dirty="0">
                <a:solidFill>
                  <a:srgbClr val="295767"/>
                </a:solidFill>
                <a:effectLst/>
                <a:latin typeface="Consolas" panose="020B0609020204030204" pitchFamily="49" charset="0"/>
              </a:rPr>
              <a:t>Combines rows from </a:t>
            </a:r>
            <a:r>
              <a:rPr lang="en-US" sz="1200" dirty="0">
                <a:solidFill>
                  <a:srgbClr val="295767"/>
                </a:solidFill>
                <a:latin typeface="Consolas" panose="020B0609020204030204" pitchFamily="49" charset="0"/>
              </a:rPr>
              <a:t>both</a:t>
            </a:r>
            <a:endParaRPr lang="en-US" sz="1200" b="0" dirty="0">
              <a:solidFill>
                <a:srgbClr val="295767"/>
              </a:solidFill>
              <a:effectLst/>
              <a:latin typeface="Consolas" panose="020B0609020204030204" pitchFamily="49" charset="0"/>
            </a:endParaRPr>
          </a:p>
          <a:p>
            <a:pPr>
              <a:lnSpc>
                <a:spcPts val="1500"/>
              </a:lnSpc>
            </a:pPr>
            <a:r>
              <a:rPr lang="en-US" sz="1200" b="1" dirty="0">
                <a:solidFill>
                  <a:srgbClr val="295767"/>
                </a:solidFill>
                <a:latin typeface="Consolas" panose="020B0609020204030204" pitchFamily="49" charset="0"/>
              </a:rPr>
              <a:t>APPEND</a:t>
            </a:r>
            <a:r>
              <a:rPr lang="en-US" sz="1200" b="1" dirty="0">
                <a:solidFill>
                  <a:srgbClr val="295767"/>
                </a:solidFill>
                <a:effectLst/>
                <a:latin typeface="Consolas" panose="020B0609020204030204" pitchFamily="49" charset="0"/>
              </a:rPr>
              <a:t> MANY: </a:t>
            </a:r>
            <a:r>
              <a:rPr lang="en-US" sz="1200" b="0" dirty="0">
                <a:solidFill>
                  <a:srgbClr val="295767"/>
                </a:solidFill>
                <a:effectLst/>
                <a:latin typeface="Consolas" panose="020B0609020204030204" pitchFamily="49" charset="0"/>
              </a:rPr>
              <a:t>Combines rows from </a:t>
            </a:r>
            <a:r>
              <a:rPr lang="en-US" sz="1200" dirty="0">
                <a:solidFill>
                  <a:srgbClr val="295767"/>
                </a:solidFill>
                <a:latin typeface="Consolas" panose="020B0609020204030204" pitchFamily="49" charset="0"/>
              </a:rPr>
              <a:t>many </a:t>
            </a:r>
            <a:r>
              <a:rPr lang="en-US" sz="1200" dirty="0" err="1">
                <a:solidFill>
                  <a:srgbClr val="295767"/>
                </a:solidFill>
                <a:latin typeface="Consolas" panose="020B0609020204030204" pitchFamily="49" charset="0"/>
              </a:rPr>
              <a:t>dataframes</a:t>
            </a:r>
            <a:endParaRPr lang="en-US" sz="1200" b="0" dirty="0">
              <a:solidFill>
                <a:srgbClr val="295767"/>
              </a:solidFill>
              <a:effectLst/>
              <a:latin typeface="Consolas" panose="020B0609020204030204" pitchFamily="49" charset="0"/>
            </a:endParaRPr>
          </a:p>
        </p:txBody>
      </p:sp>
      <p:pic>
        <p:nvPicPr>
          <p:cNvPr id="5" name="Picture 4">
            <a:extLst>
              <a:ext uri="{FF2B5EF4-FFF2-40B4-BE49-F238E27FC236}">
                <a16:creationId xmlns:a16="http://schemas.microsoft.com/office/drawing/2014/main" id="{ABFD555A-16C9-B7BE-3402-BE307A95BF26}"/>
              </a:ext>
            </a:extLst>
          </p:cNvPr>
          <p:cNvPicPr>
            <a:picLocks noChangeAspect="1"/>
          </p:cNvPicPr>
          <p:nvPr/>
        </p:nvPicPr>
        <p:blipFill>
          <a:blip r:embed="rId4"/>
          <a:stretch>
            <a:fillRect/>
          </a:stretch>
        </p:blipFill>
        <p:spPr>
          <a:xfrm>
            <a:off x="601764" y="1738035"/>
            <a:ext cx="6405515" cy="4737720"/>
          </a:xfrm>
          <a:prstGeom prst="rect">
            <a:avLst/>
          </a:prstGeom>
        </p:spPr>
      </p:pic>
    </p:spTree>
    <p:extLst>
      <p:ext uri="{BB962C8B-B14F-4D97-AF65-F5344CB8AC3E}">
        <p14:creationId xmlns:p14="http://schemas.microsoft.com/office/powerpoint/2010/main" val="148448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DEF91-0D4A-A154-DB40-4AC084C1BC8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257CBA0D-0C0E-0E60-5767-EB84BDFBD4CD}"/>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51A9A01-A2A1-E45E-852B-F3E191FFDFA1}"/>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78698F48-2F35-C945-C1C1-7C0E1C8B07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0B697982-D8EA-3838-8EA9-C0D0DAD255A9}"/>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123283E5-33F4-A2D4-EE64-8477AFFE9C0D}"/>
              </a:ext>
            </a:extLst>
          </p:cNvPr>
          <p:cNvSpPr txBox="1"/>
          <p:nvPr/>
        </p:nvSpPr>
        <p:spPr>
          <a:xfrm>
            <a:off x="422872" y="894416"/>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UNION</a:t>
            </a:r>
            <a:r>
              <a:rPr lang="en-US" sz="2000" b="1" dirty="0">
                <a:solidFill>
                  <a:srgbClr val="000000"/>
                </a:solidFill>
                <a:latin typeface="Arial"/>
              </a:rPr>
              <a:t>,</a:t>
            </a:r>
            <a:r>
              <a:rPr kumimoji="0" lang="en-US" sz="2000" b="1" i="0" u="none" strike="noStrike" kern="1200" cap="none" spc="0" normalizeH="0" baseline="0" noProof="0" dirty="0">
                <a:ln>
                  <a:noFill/>
                </a:ln>
                <a:solidFill>
                  <a:srgbClr val="000000"/>
                </a:solidFill>
                <a:effectLst/>
                <a:uLnTx/>
                <a:uFillTx/>
                <a:latin typeface="Arial"/>
                <a:ea typeface="+mn-ea"/>
                <a:cs typeface="+mn-cs"/>
              </a:rPr>
              <a:t> UNION ALL, EXCEPT and INTERSECT:</a:t>
            </a:r>
          </a:p>
        </p:txBody>
      </p:sp>
      <p:sp>
        <p:nvSpPr>
          <p:cNvPr id="4" name="TextBox 3">
            <a:extLst>
              <a:ext uri="{FF2B5EF4-FFF2-40B4-BE49-F238E27FC236}">
                <a16:creationId xmlns:a16="http://schemas.microsoft.com/office/drawing/2014/main" id="{8A14032E-5F0C-E3D6-2BAB-42872C30949B}"/>
              </a:ext>
            </a:extLst>
          </p:cNvPr>
          <p:cNvSpPr txBox="1"/>
          <p:nvPr/>
        </p:nvSpPr>
        <p:spPr>
          <a:xfrm>
            <a:off x="495300" y="1231152"/>
            <a:ext cx="7046237" cy="853247"/>
          </a:xfrm>
          <a:prstGeom prst="rect">
            <a:avLst/>
          </a:prstGeom>
          <a:noFill/>
        </p:spPr>
        <p:txBody>
          <a:bodyPr wrap="square" rtlCol="0" anchor="t">
            <a:spAutoFit/>
          </a:bodyPr>
          <a:lstStyle/>
          <a:p>
            <a:pPr>
              <a:lnSpc>
                <a:spcPts val="1500"/>
              </a:lnSpc>
            </a:pPr>
            <a:r>
              <a:rPr lang="en-US" sz="1200" b="1" dirty="0">
                <a:solidFill>
                  <a:srgbClr val="295767"/>
                </a:solidFill>
                <a:effectLst/>
                <a:latin typeface="Consolas" panose="020B0609020204030204" pitchFamily="49" charset="0"/>
              </a:rPr>
              <a:t>UNION: </a:t>
            </a:r>
            <a:r>
              <a:rPr lang="en-US" sz="1200" b="0" dirty="0">
                <a:solidFill>
                  <a:srgbClr val="295767"/>
                </a:solidFill>
                <a:effectLst/>
                <a:latin typeface="Consolas" panose="020B0609020204030204" pitchFamily="49" charset="0"/>
              </a:rPr>
              <a:t>Combines rows from both, removing duplicates</a:t>
            </a:r>
          </a:p>
          <a:p>
            <a:pPr>
              <a:lnSpc>
                <a:spcPts val="1500"/>
              </a:lnSpc>
            </a:pPr>
            <a:r>
              <a:rPr lang="en-US" sz="1200" b="1" dirty="0">
                <a:solidFill>
                  <a:srgbClr val="295767"/>
                </a:solidFill>
                <a:effectLst/>
                <a:latin typeface="Consolas" panose="020B0609020204030204" pitchFamily="49" charset="0"/>
              </a:rPr>
              <a:t>UNION ALL: </a:t>
            </a:r>
            <a:r>
              <a:rPr lang="en-US" sz="1200" b="0" dirty="0">
                <a:solidFill>
                  <a:srgbClr val="295767"/>
                </a:solidFill>
                <a:effectLst/>
                <a:latin typeface="Consolas" panose="020B0609020204030204" pitchFamily="49" charset="0"/>
              </a:rPr>
              <a:t>Combines rows from both, keeping duplicates</a:t>
            </a:r>
          </a:p>
          <a:p>
            <a:pPr>
              <a:lnSpc>
                <a:spcPts val="1500"/>
              </a:lnSpc>
            </a:pPr>
            <a:r>
              <a:rPr lang="en-US" sz="1200" b="1" dirty="0">
                <a:solidFill>
                  <a:srgbClr val="295767"/>
                </a:solidFill>
                <a:effectLst/>
                <a:latin typeface="Consolas" panose="020B0609020204030204" pitchFamily="49" charset="0"/>
              </a:rPr>
              <a:t>EXCEPT: </a:t>
            </a:r>
            <a:r>
              <a:rPr lang="en-US" sz="1200" b="0" dirty="0">
                <a:solidFill>
                  <a:srgbClr val="295767"/>
                </a:solidFill>
                <a:effectLst/>
                <a:latin typeface="Consolas" panose="020B0609020204030204" pitchFamily="49" charset="0"/>
              </a:rPr>
              <a:t>Difference of two sets (only rows in left minus those in right)</a:t>
            </a:r>
          </a:p>
          <a:p>
            <a:pPr>
              <a:lnSpc>
                <a:spcPts val="1500"/>
              </a:lnSpc>
            </a:pPr>
            <a:r>
              <a:rPr lang="en-US" sz="1200" b="1" dirty="0">
                <a:solidFill>
                  <a:srgbClr val="295767"/>
                </a:solidFill>
                <a:effectLst/>
                <a:latin typeface="Consolas" panose="020B0609020204030204" pitchFamily="49" charset="0"/>
              </a:rPr>
              <a:t>INTERSECT: </a:t>
            </a:r>
            <a:r>
              <a:rPr lang="en-US" sz="1200" b="0" dirty="0">
                <a:solidFill>
                  <a:srgbClr val="295767"/>
                </a:solidFill>
                <a:effectLst/>
                <a:latin typeface="Consolas" panose="020B0609020204030204" pitchFamily="49" charset="0"/>
              </a:rPr>
              <a:t>Intersection of two sets (only rows in both)</a:t>
            </a:r>
          </a:p>
        </p:txBody>
      </p:sp>
      <p:sp>
        <p:nvSpPr>
          <p:cNvPr id="11" name="TextBox 10">
            <a:extLst>
              <a:ext uri="{FF2B5EF4-FFF2-40B4-BE49-F238E27FC236}">
                <a16:creationId xmlns:a16="http://schemas.microsoft.com/office/drawing/2014/main" id="{8016822B-FA2B-5015-81B4-40332177D726}"/>
              </a:ext>
            </a:extLst>
          </p:cNvPr>
          <p:cNvSpPr txBox="1"/>
          <p:nvPr/>
        </p:nvSpPr>
        <p:spPr>
          <a:xfrm>
            <a:off x="6134857" y="2069381"/>
            <a:ext cx="3322621" cy="584775"/>
          </a:xfrm>
          <a:prstGeom prst="rect">
            <a:avLst/>
          </a:prstGeom>
          <a:noFill/>
        </p:spPr>
        <p:txBody>
          <a:bodyPr wrap="square" rtlCol="0" anchor="t">
            <a:spAutoFit/>
          </a:bodyPr>
          <a:lstStyle/>
          <a:p>
            <a:pPr algn="l">
              <a:spcAft>
                <a:spcPts val="600"/>
              </a:spcAft>
            </a:pPr>
            <a:r>
              <a:rPr lang="en-US" sz="1600" b="1" dirty="0">
                <a:solidFill>
                  <a:schemeClr val="accent5">
                    <a:lumMod val="50000"/>
                  </a:schemeClr>
                </a:solidFill>
              </a:rPr>
              <a:t>We can use other functions in a same manner as union():</a:t>
            </a:r>
            <a:endParaRPr lang="sr-Latn-RS" sz="1600" b="1" dirty="0">
              <a:solidFill>
                <a:schemeClr val="accent5">
                  <a:lumMod val="50000"/>
                </a:schemeClr>
              </a:solidFill>
            </a:endParaRPr>
          </a:p>
        </p:txBody>
      </p:sp>
      <p:pic>
        <p:nvPicPr>
          <p:cNvPr id="5" name="Picture 4">
            <a:extLst>
              <a:ext uri="{FF2B5EF4-FFF2-40B4-BE49-F238E27FC236}">
                <a16:creationId xmlns:a16="http://schemas.microsoft.com/office/drawing/2014/main" id="{C48B4020-EA47-2575-9B6A-1CCC6B0D8D3F}"/>
              </a:ext>
            </a:extLst>
          </p:cNvPr>
          <p:cNvPicPr>
            <a:picLocks noChangeAspect="1"/>
          </p:cNvPicPr>
          <p:nvPr/>
        </p:nvPicPr>
        <p:blipFill>
          <a:blip r:embed="rId4"/>
          <a:stretch>
            <a:fillRect/>
          </a:stretch>
        </p:blipFill>
        <p:spPr>
          <a:xfrm>
            <a:off x="523028" y="2099626"/>
            <a:ext cx="4881701" cy="4689710"/>
          </a:xfrm>
          <a:prstGeom prst="rect">
            <a:avLst/>
          </a:prstGeom>
        </p:spPr>
      </p:pic>
      <p:pic>
        <p:nvPicPr>
          <p:cNvPr id="10" name="Picture 9">
            <a:extLst>
              <a:ext uri="{FF2B5EF4-FFF2-40B4-BE49-F238E27FC236}">
                <a16:creationId xmlns:a16="http://schemas.microsoft.com/office/drawing/2014/main" id="{B86E02C1-9DAB-EABE-0FDB-129E21EAC4D9}"/>
              </a:ext>
            </a:extLst>
          </p:cNvPr>
          <p:cNvPicPr>
            <a:picLocks noChangeAspect="1"/>
          </p:cNvPicPr>
          <p:nvPr/>
        </p:nvPicPr>
        <p:blipFill>
          <a:blip r:embed="rId5"/>
          <a:stretch>
            <a:fillRect/>
          </a:stretch>
        </p:blipFill>
        <p:spPr>
          <a:xfrm>
            <a:off x="5689853" y="2688517"/>
            <a:ext cx="3952087" cy="1326834"/>
          </a:xfrm>
          <a:prstGeom prst="rect">
            <a:avLst/>
          </a:prstGeom>
        </p:spPr>
      </p:pic>
    </p:spTree>
    <p:extLst>
      <p:ext uri="{BB962C8B-B14F-4D97-AF65-F5344CB8AC3E}">
        <p14:creationId xmlns:p14="http://schemas.microsoft.com/office/powerpoint/2010/main" val="209839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E7064-0937-D502-99B5-4AEA0440B9DB}"/>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1DBBF20A-7169-F993-5EDC-6E14D3A72F7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D559BC8C-7208-C066-C472-FDE945EAAD0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762D0587-4059-C890-2631-F70B45E781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05363356-57A9-15DA-D8DB-20641E8B22B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D98815CC-AD44-ACC7-DB0F-081173326AEA}"/>
              </a:ext>
            </a:extLst>
          </p:cNvPr>
          <p:cNvSpPr txBox="1"/>
          <p:nvPr/>
        </p:nvSpPr>
        <p:spPr>
          <a:xfrm>
            <a:off x="422872" y="894416"/>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UNION_MANY</a:t>
            </a:r>
            <a:r>
              <a:rPr lang="en-US" sz="2000" b="1" dirty="0">
                <a:solidFill>
                  <a:srgbClr val="000000"/>
                </a:solidFill>
                <a:latin typeface="Arial"/>
              </a:rPr>
              <a:t>,</a:t>
            </a:r>
            <a:r>
              <a:rPr kumimoji="0" lang="en-US" sz="2000" b="1" i="0" u="none" strike="noStrike" kern="1200" cap="none" spc="0" normalizeH="0" baseline="0" noProof="0" dirty="0">
                <a:ln>
                  <a:noFill/>
                </a:ln>
                <a:solidFill>
                  <a:srgbClr val="000000"/>
                </a:solidFill>
                <a:effectLst/>
                <a:uLnTx/>
                <a:uFillTx/>
                <a:latin typeface="Arial"/>
                <a:ea typeface="+mn-ea"/>
                <a:cs typeface="+mn-cs"/>
              </a:rPr>
              <a:t> UNION_ALL_MANY:</a:t>
            </a:r>
          </a:p>
        </p:txBody>
      </p:sp>
      <p:sp>
        <p:nvSpPr>
          <p:cNvPr id="4" name="TextBox 3">
            <a:extLst>
              <a:ext uri="{FF2B5EF4-FFF2-40B4-BE49-F238E27FC236}">
                <a16:creationId xmlns:a16="http://schemas.microsoft.com/office/drawing/2014/main" id="{E5284D99-2806-E119-7263-EDB444F51EC4}"/>
              </a:ext>
            </a:extLst>
          </p:cNvPr>
          <p:cNvSpPr txBox="1"/>
          <p:nvPr/>
        </p:nvSpPr>
        <p:spPr>
          <a:xfrm>
            <a:off x="495300" y="1231152"/>
            <a:ext cx="7046237" cy="468526"/>
          </a:xfrm>
          <a:prstGeom prst="rect">
            <a:avLst/>
          </a:prstGeom>
          <a:noFill/>
        </p:spPr>
        <p:txBody>
          <a:bodyPr wrap="square" rtlCol="0" anchor="t">
            <a:spAutoFit/>
          </a:bodyPr>
          <a:lstStyle/>
          <a:p>
            <a:pPr>
              <a:lnSpc>
                <a:spcPts val="1500"/>
              </a:lnSpc>
            </a:pPr>
            <a:r>
              <a:rPr lang="en-US" sz="1200" b="1" dirty="0">
                <a:solidFill>
                  <a:srgbClr val="295767"/>
                </a:solidFill>
                <a:effectLst/>
                <a:latin typeface="Consolas" panose="020B0609020204030204" pitchFamily="49" charset="0"/>
              </a:rPr>
              <a:t>UNION MANY: </a:t>
            </a:r>
            <a:r>
              <a:rPr lang="en-US" sz="1200" b="0" dirty="0">
                <a:solidFill>
                  <a:srgbClr val="295767"/>
                </a:solidFill>
                <a:effectLst/>
                <a:latin typeface="Consolas" panose="020B0609020204030204" pitchFamily="49" charset="0"/>
              </a:rPr>
              <a:t>Combines rows from many </a:t>
            </a:r>
            <a:r>
              <a:rPr lang="en-US" sz="1200" b="0" dirty="0" err="1">
                <a:solidFill>
                  <a:srgbClr val="295767"/>
                </a:solidFill>
                <a:effectLst/>
                <a:latin typeface="Consolas" panose="020B0609020204030204" pitchFamily="49" charset="0"/>
              </a:rPr>
              <a:t>dataframes</a:t>
            </a:r>
            <a:r>
              <a:rPr lang="en-US" sz="1200" b="0" dirty="0">
                <a:solidFill>
                  <a:srgbClr val="295767"/>
                </a:solidFill>
                <a:effectLst/>
                <a:latin typeface="Consolas" panose="020B0609020204030204" pitchFamily="49" charset="0"/>
              </a:rPr>
              <a:t>, removing duplicates</a:t>
            </a:r>
          </a:p>
          <a:p>
            <a:pPr>
              <a:lnSpc>
                <a:spcPts val="1500"/>
              </a:lnSpc>
            </a:pPr>
            <a:r>
              <a:rPr lang="en-US" sz="1200" b="1" dirty="0">
                <a:solidFill>
                  <a:srgbClr val="295767"/>
                </a:solidFill>
                <a:effectLst/>
                <a:latin typeface="Consolas" panose="020B0609020204030204" pitchFamily="49" charset="0"/>
              </a:rPr>
              <a:t>UNION ALL MANY: </a:t>
            </a:r>
            <a:r>
              <a:rPr lang="en-US" sz="1200" b="0" dirty="0">
                <a:solidFill>
                  <a:srgbClr val="295767"/>
                </a:solidFill>
                <a:effectLst/>
                <a:latin typeface="Consolas" panose="020B0609020204030204" pitchFamily="49" charset="0"/>
              </a:rPr>
              <a:t>Combines rows from </a:t>
            </a:r>
            <a:r>
              <a:rPr lang="en-US" sz="1200" dirty="0">
                <a:solidFill>
                  <a:srgbClr val="295767"/>
                </a:solidFill>
                <a:latin typeface="Consolas" panose="020B0609020204030204" pitchFamily="49" charset="0"/>
              </a:rPr>
              <a:t>many </a:t>
            </a:r>
            <a:r>
              <a:rPr lang="en-US" sz="1200" dirty="0" err="1">
                <a:solidFill>
                  <a:srgbClr val="295767"/>
                </a:solidFill>
                <a:latin typeface="Consolas" panose="020B0609020204030204" pitchFamily="49" charset="0"/>
              </a:rPr>
              <a:t>dataframes</a:t>
            </a:r>
            <a:r>
              <a:rPr lang="en-US" sz="1200" b="0" dirty="0">
                <a:solidFill>
                  <a:srgbClr val="295767"/>
                </a:solidFill>
                <a:effectLst/>
                <a:latin typeface="Consolas" panose="020B0609020204030204" pitchFamily="49" charset="0"/>
              </a:rPr>
              <a:t>, keeping duplicates</a:t>
            </a:r>
          </a:p>
        </p:txBody>
      </p:sp>
      <p:pic>
        <p:nvPicPr>
          <p:cNvPr id="14" name="Picture 13">
            <a:extLst>
              <a:ext uri="{FF2B5EF4-FFF2-40B4-BE49-F238E27FC236}">
                <a16:creationId xmlns:a16="http://schemas.microsoft.com/office/drawing/2014/main" id="{7FCED1C4-0F6B-1726-6CC1-818B7CE10918}"/>
              </a:ext>
            </a:extLst>
          </p:cNvPr>
          <p:cNvPicPr>
            <a:picLocks noChangeAspect="1"/>
          </p:cNvPicPr>
          <p:nvPr/>
        </p:nvPicPr>
        <p:blipFill>
          <a:blip r:embed="rId4"/>
          <a:stretch>
            <a:fillRect/>
          </a:stretch>
        </p:blipFill>
        <p:spPr>
          <a:xfrm>
            <a:off x="619125" y="1797085"/>
            <a:ext cx="6632701" cy="4708489"/>
          </a:xfrm>
          <a:prstGeom prst="rect">
            <a:avLst/>
          </a:prstGeom>
        </p:spPr>
      </p:pic>
    </p:spTree>
    <p:extLst>
      <p:ext uri="{BB962C8B-B14F-4D97-AF65-F5344CB8AC3E}">
        <p14:creationId xmlns:p14="http://schemas.microsoft.com/office/powerpoint/2010/main" val="212418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5C887-8538-3BBD-E5D6-011C1AF26DF1}"/>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C3BC365C-1F58-DC86-7F9D-3CB25AC8BAD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9A19C54-063D-024D-FC29-B17C3941F69F}"/>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89D01912-C0E6-3C5A-1D95-D7555FC0AA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B29BE6BD-698C-A3A9-B4CA-5F28D0025AAB}"/>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FB21F59D-7BA2-9479-5B0D-9D596613C561}"/>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PIVOT:</a:t>
            </a:r>
          </a:p>
        </p:txBody>
      </p:sp>
      <p:sp>
        <p:nvSpPr>
          <p:cNvPr id="4" name="TextBox 3">
            <a:extLst>
              <a:ext uri="{FF2B5EF4-FFF2-40B4-BE49-F238E27FC236}">
                <a16:creationId xmlns:a16="http://schemas.microsoft.com/office/drawing/2014/main" id="{F93D824C-EACD-A579-B531-5971B7AD5918}"/>
              </a:ext>
            </a:extLst>
          </p:cNvPr>
          <p:cNvSpPr txBox="1"/>
          <p:nvPr/>
        </p:nvSpPr>
        <p:spPr>
          <a:xfrm>
            <a:off x="495300" y="1324524"/>
            <a:ext cx="7354054" cy="892552"/>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Pivot function is </a:t>
            </a:r>
            <a:r>
              <a:rPr kumimoji="0" lang="en-US" sz="1400" b="1" i="0" u="none" strike="noStrike" kern="1200" cap="none" spc="0" normalizeH="0" baseline="0" noProof="0" dirty="0">
                <a:ln>
                  <a:noFill/>
                </a:ln>
                <a:solidFill>
                  <a:srgbClr val="FF0000"/>
                </a:solidFill>
                <a:effectLst/>
                <a:uLnTx/>
                <a:uFillTx/>
                <a:latin typeface="Arial"/>
                <a:ea typeface="+mn-ea"/>
                <a:cs typeface="+mn-cs"/>
              </a:rPr>
              <a:t>ASYNC</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function. Should be used separately from other functions: </a:t>
            </a:r>
          </a:p>
          <a:p>
            <a:pPr marL="342900" marR="0" lvl="0" indent="-3429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400" b="1" dirty="0">
                <a:solidFill>
                  <a:srgbClr val="00A3AE">
                    <a:lumMod val="50000"/>
                  </a:srgbClr>
                </a:solidFill>
                <a:latin typeface="Arial"/>
              </a:rPr>
              <a:t>D</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irectly</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on initial </a:t>
            </a:r>
            <a:r>
              <a:rPr kumimoji="0" lang="en-US" sz="1400" b="1" i="0" u="none" strike="noStrike" kern="1200" cap="none" spc="0" normalizeH="0" baseline="0" noProof="0" dirty="0" err="1">
                <a:ln>
                  <a:noFill/>
                </a:ln>
                <a:solidFill>
                  <a:srgbClr val="FF0000"/>
                </a:solidFill>
                <a:effectLst/>
                <a:uLnTx/>
                <a:uFillTx/>
                <a:latin typeface="Arial"/>
                <a:ea typeface="+mn-ea"/>
                <a:cs typeface="+mn-cs"/>
              </a:rPr>
              <a:t>CustomDataFrame</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a:t>
            </a:r>
          </a:p>
          <a:p>
            <a:pPr marL="342900" marR="0" lvl="0" indent="-3429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400" b="1" dirty="0">
                <a:solidFill>
                  <a:srgbClr val="00A3AE">
                    <a:lumMod val="50000"/>
                  </a:srgbClr>
                </a:solidFill>
                <a:latin typeface="Arial"/>
              </a:rPr>
              <a:t>A</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fter</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a:t>
            </a:r>
            <a:r>
              <a:rPr kumimoji="0" lang="en-US" sz="1400" b="1" i="0" u="none" strike="noStrike" kern="1200" cap="none" spc="0" normalizeH="0" baseline="0" noProof="0" dirty="0">
                <a:ln>
                  <a:noFill/>
                </a:ln>
                <a:solidFill>
                  <a:srgbClr val="FF0000"/>
                </a:solidFill>
                <a:effectLst/>
                <a:uLnTx/>
                <a:uFillTx/>
                <a:latin typeface="Arial"/>
                <a:ea typeface="+mn-ea"/>
                <a:cs typeface="+mn-cs"/>
              </a:rPr>
              <a:t>.elusion() </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evaluation:</a:t>
            </a:r>
            <a:endParaRPr kumimoji="0" lang="sr-Latn-RS" sz="14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8" name="Picture 7">
            <a:extLst>
              <a:ext uri="{FF2B5EF4-FFF2-40B4-BE49-F238E27FC236}">
                <a16:creationId xmlns:a16="http://schemas.microsoft.com/office/drawing/2014/main" id="{EDC50C07-1140-C719-AD0B-217444FFEDD5}"/>
              </a:ext>
            </a:extLst>
          </p:cNvPr>
          <p:cNvPicPr>
            <a:picLocks noChangeAspect="1"/>
          </p:cNvPicPr>
          <p:nvPr/>
        </p:nvPicPr>
        <p:blipFill>
          <a:blip r:embed="rId4"/>
          <a:stretch>
            <a:fillRect/>
          </a:stretch>
        </p:blipFill>
        <p:spPr>
          <a:xfrm>
            <a:off x="601222" y="2379511"/>
            <a:ext cx="4047736" cy="2599895"/>
          </a:xfrm>
          <a:prstGeom prst="rect">
            <a:avLst/>
          </a:prstGeom>
        </p:spPr>
      </p:pic>
      <p:pic>
        <p:nvPicPr>
          <p:cNvPr id="11" name="Picture 10">
            <a:extLst>
              <a:ext uri="{FF2B5EF4-FFF2-40B4-BE49-F238E27FC236}">
                <a16:creationId xmlns:a16="http://schemas.microsoft.com/office/drawing/2014/main" id="{95055AA0-4038-365B-7D79-B2047E2AD549}"/>
              </a:ext>
            </a:extLst>
          </p:cNvPr>
          <p:cNvPicPr>
            <a:picLocks noChangeAspect="1"/>
          </p:cNvPicPr>
          <p:nvPr/>
        </p:nvPicPr>
        <p:blipFill>
          <a:blip r:embed="rId5"/>
          <a:stretch>
            <a:fillRect/>
          </a:stretch>
        </p:blipFill>
        <p:spPr>
          <a:xfrm>
            <a:off x="4953000" y="1837854"/>
            <a:ext cx="4648952" cy="4418092"/>
          </a:xfrm>
          <a:prstGeom prst="rect">
            <a:avLst/>
          </a:prstGeom>
        </p:spPr>
      </p:pic>
      <p:grpSp>
        <p:nvGrpSpPr>
          <p:cNvPr id="5" name="Group 4">
            <a:extLst>
              <a:ext uri="{FF2B5EF4-FFF2-40B4-BE49-F238E27FC236}">
                <a16:creationId xmlns:a16="http://schemas.microsoft.com/office/drawing/2014/main" id="{EC24992E-2CE9-A727-ED65-86F95FE5573E}"/>
              </a:ext>
            </a:extLst>
          </p:cNvPr>
          <p:cNvGrpSpPr/>
          <p:nvPr/>
        </p:nvGrpSpPr>
        <p:grpSpPr>
          <a:xfrm>
            <a:off x="-21409" y="4312648"/>
            <a:ext cx="6758680" cy="1690647"/>
            <a:chOff x="-21409" y="4312648"/>
            <a:chExt cx="6758680" cy="1690647"/>
          </a:xfrm>
        </p:grpSpPr>
        <p:grpSp>
          <p:nvGrpSpPr>
            <p:cNvPr id="15" name="Group 14">
              <a:extLst>
                <a:ext uri="{FF2B5EF4-FFF2-40B4-BE49-F238E27FC236}">
                  <a16:creationId xmlns:a16="http://schemas.microsoft.com/office/drawing/2014/main" id="{53A0D0B5-2196-0619-A4CC-8F40A3541C34}"/>
                </a:ext>
              </a:extLst>
            </p:cNvPr>
            <p:cNvGrpSpPr/>
            <p:nvPr/>
          </p:nvGrpSpPr>
          <p:grpSpPr>
            <a:xfrm>
              <a:off x="-21409" y="4312648"/>
              <a:ext cx="4670367" cy="1395189"/>
              <a:chOff x="-21409" y="4312648"/>
              <a:chExt cx="4670367" cy="1395189"/>
            </a:xfrm>
          </p:grpSpPr>
          <p:sp>
            <p:nvSpPr>
              <p:cNvPr id="12" name="TextBox 11">
                <a:extLst>
                  <a:ext uri="{FF2B5EF4-FFF2-40B4-BE49-F238E27FC236}">
                    <a16:creationId xmlns:a16="http://schemas.microsoft.com/office/drawing/2014/main" id="{21E5E280-7C68-31D3-2FBA-12231AED1EBB}"/>
                  </a:ext>
                </a:extLst>
              </p:cNvPr>
              <p:cNvSpPr txBox="1"/>
              <p:nvPr/>
            </p:nvSpPr>
            <p:spPr>
              <a:xfrm>
                <a:off x="235390" y="5440071"/>
                <a:ext cx="4413568" cy="267766"/>
              </a:xfrm>
              <a:prstGeom prst="rect">
                <a:avLst/>
              </a:prstGeom>
              <a:noFill/>
              <a:ln>
                <a:solidFill>
                  <a:schemeClr val="tx1"/>
                </a:solidFill>
              </a:ln>
            </p:spPr>
            <p:txBody>
              <a:bodyPr wrap="square" rtlCol="0" anchor="t">
                <a:spAutoFit/>
              </a:bodyPr>
              <a:lstStyle/>
              <a:p>
                <a:pPr algn="l">
                  <a:spcAft>
                    <a:spcPts val="600"/>
                  </a:spcAft>
                </a:pPr>
                <a:r>
                  <a:rPr lang="en-US" sz="1140" b="1" dirty="0">
                    <a:solidFill>
                      <a:srgbClr val="FF0000"/>
                    </a:solidFill>
                  </a:rPr>
                  <a:t>***</a:t>
                </a:r>
                <a:r>
                  <a:rPr lang="en-US" sz="1140" b="1" dirty="0">
                    <a:solidFill>
                      <a:schemeClr val="accent5">
                        <a:lumMod val="50000"/>
                      </a:schemeClr>
                    </a:solidFill>
                  </a:rPr>
                  <a:t>Future needs to be in final state so </a:t>
                </a:r>
                <a:r>
                  <a:rPr lang="en-US" sz="1140" b="1" dirty="0">
                    <a:solidFill>
                      <a:srgbClr val="FF0000"/>
                    </a:solidFill>
                  </a:rPr>
                  <a:t>.await? </a:t>
                </a:r>
                <a:r>
                  <a:rPr lang="en-US" sz="1140" b="1" dirty="0">
                    <a:solidFill>
                      <a:schemeClr val="accent5">
                        <a:lumMod val="50000"/>
                      </a:schemeClr>
                    </a:solidFill>
                  </a:rPr>
                  <a:t>must be used</a:t>
                </a:r>
                <a:r>
                  <a:rPr lang="en-US" sz="1140" b="1" dirty="0">
                    <a:solidFill>
                      <a:srgbClr val="FF0000"/>
                    </a:solidFill>
                  </a:rPr>
                  <a:t>***</a:t>
                </a:r>
                <a:endParaRPr lang="sr-Latn-RS" sz="1140" b="1" dirty="0">
                  <a:solidFill>
                    <a:srgbClr val="FF0000"/>
                  </a:solidFill>
                </a:endParaRPr>
              </a:p>
            </p:txBody>
          </p:sp>
          <p:pic>
            <p:nvPicPr>
              <p:cNvPr id="14" name="Picture 13" descr="A red arrow pointing up&#10;&#10;Description automatically generated">
                <a:extLst>
                  <a:ext uri="{FF2B5EF4-FFF2-40B4-BE49-F238E27FC236}">
                    <a16:creationId xmlns:a16="http://schemas.microsoft.com/office/drawing/2014/main" id="{347C6E4E-C4B3-2751-EA02-1F9310C536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027784">
                <a:off x="-32152" y="4323391"/>
                <a:ext cx="962707" cy="941222"/>
              </a:xfrm>
              <a:prstGeom prst="rect">
                <a:avLst/>
              </a:prstGeom>
            </p:spPr>
          </p:pic>
        </p:grpSp>
        <p:pic>
          <p:nvPicPr>
            <p:cNvPr id="3" name="Picture 2" descr="A red arrow pointing up&#10;&#10;Description automatically generated">
              <a:extLst>
                <a:ext uri="{FF2B5EF4-FFF2-40B4-BE49-F238E27FC236}">
                  <a16:creationId xmlns:a16="http://schemas.microsoft.com/office/drawing/2014/main" id="{3B652BCA-7647-E71E-E31F-00D598250BE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466197">
              <a:off x="5888171" y="5154194"/>
              <a:ext cx="858682" cy="839519"/>
            </a:xfrm>
            <a:prstGeom prst="rect">
              <a:avLst/>
            </a:prstGeom>
          </p:spPr>
        </p:pic>
      </p:grpSp>
    </p:spTree>
    <p:extLst>
      <p:ext uri="{BB962C8B-B14F-4D97-AF65-F5344CB8AC3E}">
        <p14:creationId xmlns:p14="http://schemas.microsoft.com/office/powerpoint/2010/main" val="15394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50FB7-7A41-95E0-08F4-AB6C080C9F62}"/>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39E94709-9ED6-2BE7-0389-C37DCF13E9E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D21C9B7-8378-98C3-6A00-5F1A8F53C8A0}"/>
              </a:ext>
            </a:extLst>
          </p:cNvPr>
          <p:cNvSpPr>
            <a:spLocks noGrp="1"/>
          </p:cNvSpPr>
          <p:nvPr>
            <p:ph type="title"/>
          </p:nvPr>
        </p:nvSpPr>
        <p:spPr/>
        <p:txBody>
          <a:bodyPr/>
          <a:lstStyle/>
          <a:p>
            <a:r>
              <a:rPr lang="en-US" dirty="0"/>
              <a:t>About Me</a:t>
            </a:r>
          </a:p>
        </p:txBody>
      </p:sp>
      <p:pic>
        <p:nvPicPr>
          <p:cNvPr id="2" name="Picture 1" descr="A cartoon lizard on a branch&#10;&#10;Description automatically generated">
            <a:extLst>
              <a:ext uri="{FF2B5EF4-FFF2-40B4-BE49-F238E27FC236}">
                <a16:creationId xmlns:a16="http://schemas.microsoft.com/office/drawing/2014/main" id="{40B21E06-8A88-C8A9-7F58-B7A0AA9B7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59711"/>
            <a:ext cx="672571" cy="672571"/>
          </a:xfrm>
          <a:prstGeom prst="rect">
            <a:avLst/>
          </a:prstGeom>
        </p:spPr>
      </p:pic>
      <p:grpSp>
        <p:nvGrpSpPr>
          <p:cNvPr id="12" name="Group 11">
            <a:extLst>
              <a:ext uri="{FF2B5EF4-FFF2-40B4-BE49-F238E27FC236}">
                <a16:creationId xmlns:a16="http://schemas.microsoft.com/office/drawing/2014/main" id="{4AD1E942-B388-1307-4E09-D03C99C8C819}"/>
              </a:ext>
            </a:extLst>
          </p:cNvPr>
          <p:cNvGrpSpPr/>
          <p:nvPr/>
        </p:nvGrpSpPr>
        <p:grpSpPr>
          <a:xfrm>
            <a:off x="881716" y="1169542"/>
            <a:ext cx="4257271" cy="1895608"/>
            <a:chOff x="881716" y="1169542"/>
            <a:chExt cx="4257271" cy="1895608"/>
          </a:xfrm>
        </p:grpSpPr>
        <p:sp>
          <p:nvSpPr>
            <p:cNvPr id="4" name="TextBox 3">
              <a:extLst>
                <a:ext uri="{FF2B5EF4-FFF2-40B4-BE49-F238E27FC236}">
                  <a16:creationId xmlns:a16="http://schemas.microsoft.com/office/drawing/2014/main" id="{02CEC7AC-9814-179F-D4A3-1C202680BD36}"/>
                </a:ext>
              </a:extLst>
            </p:cNvPr>
            <p:cNvSpPr txBox="1"/>
            <p:nvPr/>
          </p:nvSpPr>
          <p:spPr>
            <a:xfrm>
              <a:off x="2656450" y="1985341"/>
              <a:ext cx="2482537"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Counter-Terrorist Battalion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Serbian Special Forces</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5" name="Picture 4" descr="Two men in black uniforms&#10;&#10;Description automatically generated">
              <a:extLst>
                <a:ext uri="{FF2B5EF4-FFF2-40B4-BE49-F238E27FC236}">
                  <a16:creationId xmlns:a16="http://schemas.microsoft.com/office/drawing/2014/main" id="{547D33EE-71C4-DF22-1CB5-DC1DDAFDE8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716" y="1169542"/>
              <a:ext cx="1590016" cy="1895608"/>
            </a:xfrm>
            <a:prstGeom prst="rect">
              <a:avLst/>
            </a:prstGeom>
          </p:spPr>
        </p:pic>
      </p:grpSp>
      <p:grpSp>
        <p:nvGrpSpPr>
          <p:cNvPr id="14" name="Group 13">
            <a:extLst>
              <a:ext uri="{FF2B5EF4-FFF2-40B4-BE49-F238E27FC236}">
                <a16:creationId xmlns:a16="http://schemas.microsoft.com/office/drawing/2014/main" id="{3367DEAE-06BE-F1F1-42BA-1F9CBAD04E54}"/>
              </a:ext>
            </a:extLst>
          </p:cNvPr>
          <p:cNvGrpSpPr/>
          <p:nvPr/>
        </p:nvGrpSpPr>
        <p:grpSpPr>
          <a:xfrm>
            <a:off x="2471732" y="1136436"/>
            <a:ext cx="6552552" cy="1928553"/>
            <a:chOff x="2471732" y="1136436"/>
            <a:chExt cx="6552552" cy="1928553"/>
          </a:xfrm>
        </p:grpSpPr>
        <p:sp>
          <p:nvSpPr>
            <p:cNvPr id="9" name="TextBox 8">
              <a:extLst>
                <a:ext uri="{FF2B5EF4-FFF2-40B4-BE49-F238E27FC236}">
                  <a16:creationId xmlns:a16="http://schemas.microsoft.com/office/drawing/2014/main" id="{31A7F9ED-889C-E650-7BCB-A3D8F16076EC}"/>
                </a:ext>
              </a:extLst>
            </p:cNvPr>
            <p:cNvSpPr txBox="1"/>
            <p:nvPr/>
          </p:nvSpPr>
          <p:spPr>
            <a:xfrm>
              <a:off x="6251300" y="2036211"/>
              <a:ext cx="1853337"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Retail Manager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Viking Cruise Line</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0" name="Picture 9" descr="A person in a suit with his arms crossed&#10;&#10;Description automatically generated">
              <a:extLst>
                <a:ext uri="{FF2B5EF4-FFF2-40B4-BE49-F238E27FC236}">
                  <a16:creationId xmlns:a16="http://schemas.microsoft.com/office/drawing/2014/main" id="{3CF22548-D64B-6966-DAD5-EA07C7564F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35811" y="1136436"/>
              <a:ext cx="1288473" cy="1928553"/>
            </a:xfrm>
            <a:prstGeom prst="rect">
              <a:avLst/>
            </a:prstGeom>
          </p:spPr>
        </p:pic>
        <p:cxnSp>
          <p:nvCxnSpPr>
            <p:cNvPr id="19" name="Connector: Curved 18">
              <a:extLst>
                <a:ext uri="{FF2B5EF4-FFF2-40B4-BE49-F238E27FC236}">
                  <a16:creationId xmlns:a16="http://schemas.microsoft.com/office/drawing/2014/main" id="{E0A951DA-BFE3-3293-5B26-4FC9CC0F1BA7}"/>
                </a:ext>
              </a:extLst>
            </p:cNvPr>
            <p:cNvCxnSpPr>
              <a:cxnSpLocks/>
            </p:cNvCxnSpPr>
            <p:nvPr/>
          </p:nvCxnSpPr>
          <p:spPr>
            <a:xfrm>
              <a:off x="2471732" y="1240325"/>
              <a:ext cx="5187500" cy="1442214"/>
            </a:xfrm>
            <a:prstGeom prst="curvedConnector3">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0D646C2C-B046-1869-FC83-E604463D2211}"/>
              </a:ext>
            </a:extLst>
          </p:cNvPr>
          <p:cNvGrpSpPr/>
          <p:nvPr/>
        </p:nvGrpSpPr>
        <p:grpSpPr>
          <a:xfrm>
            <a:off x="3339594" y="2912635"/>
            <a:ext cx="4319638" cy="1491213"/>
            <a:chOff x="3339594" y="2912635"/>
            <a:chExt cx="4319638" cy="1491213"/>
          </a:xfrm>
        </p:grpSpPr>
        <p:pic>
          <p:nvPicPr>
            <p:cNvPr id="21" name="Picture 20" descr="A building with glass windows&#10;&#10;Description automatically generated">
              <a:extLst>
                <a:ext uri="{FF2B5EF4-FFF2-40B4-BE49-F238E27FC236}">
                  <a16:creationId xmlns:a16="http://schemas.microsoft.com/office/drawing/2014/main" id="{258F27A9-8122-BC45-2103-513E21F0D39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9594" y="3157648"/>
              <a:ext cx="1869300" cy="1246200"/>
            </a:xfrm>
            <a:prstGeom prst="rect">
              <a:avLst/>
            </a:prstGeom>
          </p:spPr>
        </p:pic>
        <p:sp>
          <p:nvSpPr>
            <p:cNvPr id="22" name="TextBox 21">
              <a:extLst>
                <a:ext uri="{FF2B5EF4-FFF2-40B4-BE49-F238E27FC236}">
                  <a16:creationId xmlns:a16="http://schemas.microsoft.com/office/drawing/2014/main" id="{A2831EC0-6FE2-0084-7300-0DA131567597}"/>
                </a:ext>
              </a:extLst>
            </p:cNvPr>
            <p:cNvSpPr txBox="1"/>
            <p:nvPr/>
          </p:nvSpPr>
          <p:spPr>
            <a:xfrm>
              <a:off x="5208894" y="3641725"/>
              <a:ext cx="2229370" cy="498598"/>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Retail Network Manager</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err="1">
                  <a:ln>
                    <a:noFill/>
                  </a:ln>
                  <a:solidFill>
                    <a:srgbClr val="00A3AE">
                      <a:lumMod val="50000"/>
                    </a:srgbClr>
                  </a:solidFill>
                  <a:effectLst/>
                  <a:uLnTx/>
                  <a:uFillTx/>
                  <a:latin typeface="Arial"/>
                  <a:ea typeface="+mn-ea"/>
                  <a:cs typeface="+mn-cs"/>
                </a:rPr>
                <a:t>Alumil</a:t>
              </a: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 Yu Industry</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cxnSp>
          <p:nvCxnSpPr>
            <p:cNvPr id="25" name="Connector: Curved 24">
              <a:extLst>
                <a:ext uri="{FF2B5EF4-FFF2-40B4-BE49-F238E27FC236}">
                  <a16:creationId xmlns:a16="http://schemas.microsoft.com/office/drawing/2014/main" id="{A4D0B5BE-58F6-D5C8-C3F4-243057829335}"/>
                </a:ext>
              </a:extLst>
            </p:cNvPr>
            <p:cNvCxnSpPr>
              <a:cxnSpLocks/>
            </p:cNvCxnSpPr>
            <p:nvPr/>
          </p:nvCxnSpPr>
          <p:spPr>
            <a:xfrm rot="10800000" flipV="1">
              <a:off x="5267592" y="2912635"/>
              <a:ext cx="2391640" cy="521562"/>
            </a:xfrm>
            <a:prstGeom prst="curvedConnector3">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7240B336-CC05-2B31-23C3-D0954DDF00F4}"/>
              </a:ext>
            </a:extLst>
          </p:cNvPr>
          <p:cNvGrpSpPr/>
          <p:nvPr/>
        </p:nvGrpSpPr>
        <p:grpSpPr>
          <a:xfrm>
            <a:off x="295642" y="3780748"/>
            <a:ext cx="4716582" cy="2312762"/>
            <a:chOff x="295642" y="3780748"/>
            <a:chExt cx="4716582" cy="2312762"/>
          </a:xfrm>
        </p:grpSpPr>
        <p:grpSp>
          <p:nvGrpSpPr>
            <p:cNvPr id="37" name="Group 36">
              <a:extLst>
                <a:ext uri="{FF2B5EF4-FFF2-40B4-BE49-F238E27FC236}">
                  <a16:creationId xmlns:a16="http://schemas.microsoft.com/office/drawing/2014/main" id="{985F8C60-035D-1FED-321C-4AC29FEB43EF}"/>
                </a:ext>
              </a:extLst>
            </p:cNvPr>
            <p:cNvGrpSpPr/>
            <p:nvPr/>
          </p:nvGrpSpPr>
          <p:grpSpPr>
            <a:xfrm>
              <a:off x="295642" y="4843188"/>
              <a:ext cx="2176090" cy="1250322"/>
              <a:chOff x="495300" y="4725515"/>
              <a:chExt cx="2176090" cy="1250322"/>
            </a:xfrm>
          </p:grpSpPr>
          <p:pic>
            <p:nvPicPr>
              <p:cNvPr id="34" name="Picture 33" descr="A long shot of a building&#10;&#10;Description automatically generated">
                <a:extLst>
                  <a:ext uri="{FF2B5EF4-FFF2-40B4-BE49-F238E27FC236}">
                    <a16:creationId xmlns:a16="http://schemas.microsoft.com/office/drawing/2014/main" id="{F5A0D206-288B-1CBB-9294-9CCCFA65D7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 y="4725515"/>
                <a:ext cx="2176090" cy="1088045"/>
              </a:xfrm>
              <a:prstGeom prst="rect">
                <a:avLst/>
              </a:prstGeom>
            </p:spPr>
          </p:pic>
          <p:pic>
            <p:nvPicPr>
              <p:cNvPr id="36" name="Picture 35" descr="A pink background with white text&#10;&#10;Description automatically generated">
                <a:extLst>
                  <a:ext uri="{FF2B5EF4-FFF2-40B4-BE49-F238E27FC236}">
                    <a16:creationId xmlns:a16="http://schemas.microsoft.com/office/drawing/2014/main" id="{6F497ED8-0AF2-9641-1F42-73E9B71E8C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5300" y="5401078"/>
                <a:ext cx="574759" cy="574759"/>
              </a:xfrm>
              <a:prstGeom prst="rect">
                <a:avLst/>
              </a:prstGeom>
            </p:spPr>
          </p:pic>
        </p:grpSp>
        <p:sp>
          <p:nvSpPr>
            <p:cNvPr id="38" name="TextBox 37">
              <a:extLst>
                <a:ext uri="{FF2B5EF4-FFF2-40B4-BE49-F238E27FC236}">
                  <a16:creationId xmlns:a16="http://schemas.microsoft.com/office/drawing/2014/main" id="{6250FAC6-C9F6-F9C0-3040-A9C32375FAC6}"/>
                </a:ext>
              </a:extLst>
            </p:cNvPr>
            <p:cNvSpPr txBox="1"/>
            <p:nvPr/>
          </p:nvSpPr>
          <p:spPr>
            <a:xfrm>
              <a:off x="2529687" y="5257696"/>
              <a:ext cx="2482537" cy="674031"/>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Logistics and Production Manager</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Mega Plast Jovanovic doo</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cxnSp>
          <p:nvCxnSpPr>
            <p:cNvPr id="40" name="Connector: Curved 39">
              <a:extLst>
                <a:ext uri="{FF2B5EF4-FFF2-40B4-BE49-F238E27FC236}">
                  <a16:creationId xmlns:a16="http://schemas.microsoft.com/office/drawing/2014/main" id="{8F1188BE-798D-8D10-75FD-8B337BAE8496}"/>
                </a:ext>
              </a:extLst>
            </p:cNvPr>
            <p:cNvCxnSpPr>
              <a:stCxn id="21" idx="1"/>
              <a:endCxn id="34" idx="0"/>
            </p:cNvCxnSpPr>
            <p:nvPr/>
          </p:nvCxnSpPr>
          <p:spPr>
            <a:xfrm rot="10800000" flipV="1">
              <a:off x="1383688" y="3780748"/>
              <a:ext cx="1955907" cy="1062440"/>
            </a:xfrm>
            <a:prstGeom prst="curvedConnector2">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98ECA393-8179-67B9-A1BD-EFA98CC6A956}"/>
              </a:ext>
            </a:extLst>
          </p:cNvPr>
          <p:cNvGrpSpPr/>
          <p:nvPr/>
        </p:nvGrpSpPr>
        <p:grpSpPr>
          <a:xfrm>
            <a:off x="1383686" y="4005443"/>
            <a:ext cx="8120548" cy="1925790"/>
            <a:chOff x="1383686" y="4005443"/>
            <a:chExt cx="8120548" cy="1925790"/>
          </a:xfrm>
        </p:grpSpPr>
        <p:pic>
          <p:nvPicPr>
            <p:cNvPr id="13" name="Picture 12">
              <a:extLst>
                <a:ext uri="{FF2B5EF4-FFF2-40B4-BE49-F238E27FC236}">
                  <a16:creationId xmlns:a16="http://schemas.microsoft.com/office/drawing/2014/main" id="{05E0E11F-E8B2-AB38-51C7-B0333C1F1AD2}"/>
                </a:ext>
              </a:extLst>
            </p:cNvPr>
            <p:cNvPicPr>
              <a:picLocks noChangeAspect="1"/>
            </p:cNvPicPr>
            <p:nvPr/>
          </p:nvPicPr>
          <p:blipFill>
            <a:blip r:embed="rId9"/>
            <a:stretch>
              <a:fillRect/>
            </a:stretch>
          </p:blipFill>
          <p:spPr>
            <a:xfrm>
              <a:off x="6963103" y="5210626"/>
              <a:ext cx="492613" cy="449777"/>
            </a:xfrm>
            <a:prstGeom prst="rect">
              <a:avLst/>
            </a:prstGeom>
          </p:spPr>
        </p:pic>
        <p:pic>
          <p:nvPicPr>
            <p:cNvPr id="15" name="Picture 14" descr="A green and blue logo&#10;&#10;Description automatically generated">
              <a:extLst>
                <a:ext uri="{FF2B5EF4-FFF2-40B4-BE49-F238E27FC236}">
                  <a16:creationId xmlns:a16="http://schemas.microsoft.com/office/drawing/2014/main" id="{5F61A006-CD6B-46A9-6A61-71E0CE967A0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33860" y="4878740"/>
              <a:ext cx="269322" cy="269322"/>
            </a:xfrm>
            <a:prstGeom prst="rect">
              <a:avLst/>
            </a:prstGeom>
          </p:spPr>
        </p:pic>
        <p:sp>
          <p:nvSpPr>
            <p:cNvPr id="8" name="TextBox 7">
              <a:extLst>
                <a:ext uri="{FF2B5EF4-FFF2-40B4-BE49-F238E27FC236}">
                  <a16:creationId xmlns:a16="http://schemas.microsoft.com/office/drawing/2014/main" id="{81C43D4C-0A51-8EB5-09B4-F4B6A5234789}"/>
                </a:ext>
              </a:extLst>
            </p:cNvPr>
            <p:cNvSpPr txBox="1"/>
            <p:nvPr/>
          </p:nvSpPr>
          <p:spPr>
            <a:xfrm>
              <a:off x="5553721" y="4995742"/>
              <a:ext cx="1579547" cy="729430"/>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0" u="none" strike="noStrike" kern="1200" cap="none" spc="0" normalizeH="0" baseline="0" noProof="0" dirty="0">
                  <a:ln>
                    <a:noFill/>
                  </a:ln>
                  <a:effectLst/>
                  <a:uLnTx/>
                  <a:uFillTx/>
                  <a:latin typeface="Arial"/>
                  <a:ea typeface="+mn-ea"/>
                  <a:cs typeface="+mn-cs"/>
                </a:rPr>
                <a:t>Data Engineer</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Microsoft Certified</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1" u="none" strike="noStrike" kern="1200" cap="none" spc="0" normalizeH="0" baseline="0" noProof="0" dirty="0">
                  <a:ln>
                    <a:noFill/>
                  </a:ln>
                  <a:solidFill>
                    <a:srgbClr val="00A3AE">
                      <a:lumMod val="50000"/>
                    </a:srgbClr>
                  </a:solidFill>
                  <a:effectLst/>
                  <a:uLnTx/>
                  <a:uFillTx/>
                  <a:latin typeface="Arial"/>
                  <a:ea typeface="+mn-ea"/>
                  <a:cs typeface="+mn-cs"/>
                </a:rPr>
                <a:t>Expert Group</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1" name="Picture 10" descr="A person in a green jacket&#10;&#10;Description automatically generated">
              <a:extLst>
                <a:ext uri="{FF2B5EF4-FFF2-40B4-BE49-F238E27FC236}">
                  <a16:creationId xmlns:a16="http://schemas.microsoft.com/office/drawing/2014/main" id="{DC12CD18-BA03-B7CF-417E-AE456891B87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4934" y="4005443"/>
              <a:ext cx="1869300" cy="1716121"/>
            </a:xfrm>
            <a:prstGeom prst="rect">
              <a:avLst/>
            </a:prstGeom>
          </p:spPr>
        </p:pic>
        <p:cxnSp>
          <p:nvCxnSpPr>
            <p:cNvPr id="42" name="Connector: Curved 41">
              <a:extLst>
                <a:ext uri="{FF2B5EF4-FFF2-40B4-BE49-F238E27FC236}">
                  <a16:creationId xmlns:a16="http://schemas.microsoft.com/office/drawing/2014/main" id="{1F73FDFE-8EC3-87D1-2E31-010040EC53DB}"/>
                </a:ext>
              </a:extLst>
            </p:cNvPr>
            <p:cNvCxnSpPr>
              <a:stCxn id="34" idx="2"/>
              <a:endCxn id="11" idx="2"/>
            </p:cNvCxnSpPr>
            <p:nvPr/>
          </p:nvCxnSpPr>
          <p:spPr>
            <a:xfrm rot="5400000" flipH="1" flipV="1">
              <a:off x="4871800" y="2233450"/>
              <a:ext cx="209669" cy="7185897"/>
            </a:xfrm>
            <a:prstGeom prst="curvedConnector3">
              <a:avLst>
                <a:gd name="adj1" fmla="val -109029"/>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6" name="Rectangle: Rounded Corners 5">
            <a:extLst>
              <a:ext uri="{FF2B5EF4-FFF2-40B4-BE49-F238E27FC236}">
                <a16:creationId xmlns:a16="http://schemas.microsoft.com/office/drawing/2014/main" id="{D8635C57-F977-F5C4-5C9A-49E7D00772DF}"/>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spTree>
    <p:extLst>
      <p:ext uri="{BB962C8B-B14F-4D97-AF65-F5344CB8AC3E}">
        <p14:creationId xmlns:p14="http://schemas.microsoft.com/office/powerpoint/2010/main" val="75368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90"/>
                                          </p:val>
                                        </p:tav>
                                        <p:tav tm="100000">
                                          <p:val>
                                            <p:fltVal val="0"/>
                                          </p:val>
                                        </p:tav>
                                      </p:tavLst>
                                    </p:anim>
                                    <p:animEffect transition="in" filter="fade">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A36CA-B7B6-3471-3D9E-CF418D983152}"/>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55B20C8-A9D3-1318-C0CD-0378CE4C701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B77161EF-1031-2BFA-7E48-44FD9B3BF60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90FA507E-75CA-CB12-518E-E0A352202F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80524E60-65A3-F077-DEE5-E99C9B964708}"/>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D5F4CAEB-6C77-EC06-F2A8-7195A849D555}"/>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UNPIVOT:</a:t>
            </a:r>
          </a:p>
        </p:txBody>
      </p:sp>
      <p:sp>
        <p:nvSpPr>
          <p:cNvPr id="4" name="TextBox 3">
            <a:extLst>
              <a:ext uri="{FF2B5EF4-FFF2-40B4-BE49-F238E27FC236}">
                <a16:creationId xmlns:a16="http://schemas.microsoft.com/office/drawing/2014/main" id="{0B01AFE5-313E-5884-647C-9B2416BB46C6}"/>
              </a:ext>
            </a:extLst>
          </p:cNvPr>
          <p:cNvSpPr txBox="1"/>
          <p:nvPr/>
        </p:nvSpPr>
        <p:spPr>
          <a:xfrm>
            <a:off x="495299" y="1324524"/>
            <a:ext cx="7580391" cy="892552"/>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b="1" dirty="0" err="1">
                <a:solidFill>
                  <a:srgbClr val="00A3AE">
                    <a:lumMod val="50000"/>
                  </a:srgbClr>
                </a:solidFill>
                <a:latin typeface="Arial"/>
              </a:rPr>
              <a:t>Unp</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ivot</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function is </a:t>
            </a:r>
            <a:r>
              <a:rPr kumimoji="0" lang="en-US" sz="1400" b="1" i="0" u="none" strike="noStrike" kern="1200" cap="none" spc="0" normalizeH="0" baseline="0" noProof="0" dirty="0">
                <a:ln>
                  <a:noFill/>
                </a:ln>
                <a:solidFill>
                  <a:srgbClr val="FF0000"/>
                </a:solidFill>
                <a:effectLst/>
                <a:uLnTx/>
                <a:uFillTx/>
                <a:latin typeface="Arial"/>
                <a:ea typeface="+mn-ea"/>
                <a:cs typeface="+mn-cs"/>
              </a:rPr>
              <a:t>ASYNC</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function. Should be used separately from other functions: </a:t>
            </a:r>
          </a:p>
          <a:p>
            <a:pPr marL="342900" marR="0" lvl="0" indent="-3429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D</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irectly</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on initial </a:t>
            </a:r>
            <a:r>
              <a:rPr kumimoji="0" lang="en-US" sz="1400" b="1" i="0" u="none" strike="noStrike" kern="1200" cap="none" spc="0" normalizeH="0" baseline="0" noProof="0" dirty="0" err="1">
                <a:ln>
                  <a:noFill/>
                </a:ln>
                <a:solidFill>
                  <a:srgbClr val="FF0000"/>
                </a:solidFill>
                <a:effectLst/>
                <a:uLnTx/>
                <a:uFillTx/>
                <a:latin typeface="Arial"/>
                <a:ea typeface="+mn-ea"/>
                <a:cs typeface="+mn-cs"/>
              </a:rPr>
              <a:t>CustomDataFrame</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a:t>
            </a:r>
          </a:p>
          <a:p>
            <a:pPr marL="342900" marR="0" lvl="0" indent="-3429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A</a:t>
            </a:r>
            <a:r>
              <a:rPr kumimoji="0" lang="en-US" sz="1400" b="1" i="0" u="none" strike="noStrike" kern="1200" cap="none" spc="0" normalizeH="0" baseline="0" noProof="0" dirty="0" err="1">
                <a:ln>
                  <a:noFill/>
                </a:ln>
                <a:solidFill>
                  <a:srgbClr val="00A3AE">
                    <a:lumMod val="50000"/>
                  </a:srgbClr>
                </a:solidFill>
                <a:effectLst/>
                <a:uLnTx/>
                <a:uFillTx/>
                <a:latin typeface="Arial"/>
                <a:ea typeface="+mn-ea"/>
                <a:cs typeface="+mn-cs"/>
              </a:rPr>
              <a:t>fter</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 </a:t>
            </a:r>
            <a:r>
              <a:rPr kumimoji="0" lang="en-US" sz="1400" b="1" i="0" u="none" strike="noStrike" kern="1200" cap="none" spc="0" normalizeH="0" baseline="0" noProof="0" dirty="0">
                <a:ln>
                  <a:noFill/>
                </a:ln>
                <a:solidFill>
                  <a:srgbClr val="FF0000"/>
                </a:solidFill>
                <a:effectLst/>
                <a:uLnTx/>
                <a:uFillTx/>
                <a:latin typeface="Arial"/>
                <a:ea typeface="+mn-ea"/>
                <a:cs typeface="+mn-cs"/>
              </a:rPr>
              <a:t>.elusion() </a:t>
            </a: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evaluation:</a:t>
            </a:r>
            <a:endParaRPr kumimoji="0" lang="sr-Latn-RS" sz="14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9" name="Picture 8">
            <a:extLst>
              <a:ext uri="{FF2B5EF4-FFF2-40B4-BE49-F238E27FC236}">
                <a16:creationId xmlns:a16="http://schemas.microsoft.com/office/drawing/2014/main" id="{5DA388BB-3595-936C-810C-4152FA808467}"/>
              </a:ext>
            </a:extLst>
          </p:cNvPr>
          <p:cNvPicPr>
            <a:picLocks noChangeAspect="1"/>
          </p:cNvPicPr>
          <p:nvPr/>
        </p:nvPicPr>
        <p:blipFill>
          <a:blip r:embed="rId4"/>
          <a:stretch>
            <a:fillRect/>
          </a:stretch>
        </p:blipFill>
        <p:spPr>
          <a:xfrm>
            <a:off x="626669" y="2249262"/>
            <a:ext cx="5357672" cy="3744131"/>
          </a:xfrm>
          <a:prstGeom prst="rect">
            <a:avLst/>
          </a:prstGeom>
        </p:spPr>
      </p:pic>
      <p:grpSp>
        <p:nvGrpSpPr>
          <p:cNvPr id="8" name="Group 7">
            <a:extLst>
              <a:ext uri="{FF2B5EF4-FFF2-40B4-BE49-F238E27FC236}">
                <a16:creationId xmlns:a16="http://schemas.microsoft.com/office/drawing/2014/main" id="{8331CC55-5E68-EE46-ABEA-2F72AA20EAFD}"/>
              </a:ext>
            </a:extLst>
          </p:cNvPr>
          <p:cNvGrpSpPr/>
          <p:nvPr/>
        </p:nvGrpSpPr>
        <p:grpSpPr>
          <a:xfrm>
            <a:off x="163736" y="3470833"/>
            <a:ext cx="4941098" cy="2918995"/>
            <a:chOff x="163736" y="3470833"/>
            <a:chExt cx="4941098" cy="2918995"/>
          </a:xfrm>
        </p:grpSpPr>
        <p:sp>
          <p:nvSpPr>
            <p:cNvPr id="12" name="TextBox 11">
              <a:extLst>
                <a:ext uri="{FF2B5EF4-FFF2-40B4-BE49-F238E27FC236}">
                  <a16:creationId xmlns:a16="http://schemas.microsoft.com/office/drawing/2014/main" id="{B0A87BCE-79D2-63B1-4548-6C673909F2BC}"/>
                </a:ext>
              </a:extLst>
            </p:cNvPr>
            <p:cNvSpPr txBox="1"/>
            <p:nvPr/>
          </p:nvSpPr>
          <p:spPr>
            <a:xfrm>
              <a:off x="691266" y="6122062"/>
              <a:ext cx="4413568" cy="267766"/>
            </a:xfrm>
            <a:prstGeom prst="rect">
              <a:avLst/>
            </a:prstGeom>
            <a:noFill/>
            <a:ln>
              <a:solidFill>
                <a:schemeClr val="tx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FF0000"/>
                  </a:solidFill>
                  <a:effectLst/>
                  <a:uLnTx/>
                  <a:uFillTx/>
                  <a:latin typeface="Arial"/>
                  <a:ea typeface="+mn-ea"/>
                  <a:cs typeface="+mn-cs"/>
                </a:rPr>
                <a:t>***</a:t>
              </a: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Future needs to be in final state so </a:t>
              </a:r>
              <a:r>
                <a:rPr kumimoji="0" lang="en-US" sz="1140" b="1" i="0" u="none" strike="noStrike" kern="1200" cap="none" spc="0" normalizeH="0" baseline="0" noProof="0" dirty="0">
                  <a:ln>
                    <a:noFill/>
                  </a:ln>
                  <a:solidFill>
                    <a:srgbClr val="FF0000"/>
                  </a:solidFill>
                  <a:effectLst/>
                  <a:uLnTx/>
                  <a:uFillTx/>
                  <a:latin typeface="Arial"/>
                  <a:ea typeface="+mn-ea"/>
                  <a:cs typeface="+mn-cs"/>
                </a:rPr>
                <a:t>.await? </a:t>
              </a: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must be used</a:t>
              </a:r>
              <a:r>
                <a:rPr kumimoji="0" lang="en-US" sz="1140" b="1" i="0" u="none" strike="noStrike" kern="1200" cap="none" spc="0" normalizeH="0" baseline="0" noProof="0" dirty="0">
                  <a:ln>
                    <a:noFill/>
                  </a:ln>
                  <a:solidFill>
                    <a:srgbClr val="FF0000"/>
                  </a:solidFill>
                  <a:effectLst/>
                  <a:uLnTx/>
                  <a:uFillTx/>
                  <a:latin typeface="Arial"/>
                  <a:ea typeface="+mn-ea"/>
                  <a:cs typeface="+mn-cs"/>
                </a:rPr>
                <a:t>***</a:t>
              </a:r>
              <a:endParaRPr kumimoji="0" lang="sr-Latn-RS" sz="1140" b="1" i="0" u="none" strike="noStrike" kern="1200" cap="none" spc="0" normalizeH="0" baseline="0" noProof="0" dirty="0">
                <a:ln>
                  <a:noFill/>
                </a:ln>
                <a:solidFill>
                  <a:srgbClr val="FF0000"/>
                </a:solidFill>
                <a:effectLst/>
                <a:uLnTx/>
                <a:uFillTx/>
                <a:latin typeface="Arial"/>
                <a:ea typeface="+mn-ea"/>
                <a:cs typeface="+mn-cs"/>
              </a:endParaRPr>
            </a:p>
          </p:txBody>
        </p:sp>
        <p:pic>
          <p:nvPicPr>
            <p:cNvPr id="3" name="Picture 2" descr="A red arrow pointing up&#10;&#10;Description automatically generated">
              <a:extLst>
                <a:ext uri="{FF2B5EF4-FFF2-40B4-BE49-F238E27FC236}">
                  <a16:creationId xmlns:a16="http://schemas.microsoft.com/office/drawing/2014/main" id="{D8D5A937-2C9A-9476-5BBA-67981CD85D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027784">
              <a:off x="154381" y="3480188"/>
              <a:ext cx="838383" cy="819673"/>
            </a:xfrm>
            <a:prstGeom prst="rect">
              <a:avLst/>
            </a:prstGeom>
          </p:spPr>
        </p:pic>
        <p:pic>
          <p:nvPicPr>
            <p:cNvPr id="5" name="Picture 4" descr="A red arrow pointing up&#10;&#10;Description automatically generated">
              <a:extLst>
                <a:ext uri="{FF2B5EF4-FFF2-40B4-BE49-F238E27FC236}">
                  <a16:creationId xmlns:a16="http://schemas.microsoft.com/office/drawing/2014/main" id="{CDBACC9E-4D18-B0B3-589A-81088DB41B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027784">
              <a:off x="183520" y="5222648"/>
              <a:ext cx="838383" cy="819673"/>
            </a:xfrm>
            <a:prstGeom prst="rect">
              <a:avLst/>
            </a:prstGeom>
          </p:spPr>
        </p:pic>
      </p:grpSp>
    </p:spTree>
    <p:extLst>
      <p:ext uri="{BB962C8B-B14F-4D97-AF65-F5344CB8AC3E}">
        <p14:creationId xmlns:p14="http://schemas.microsoft.com/office/powerpoint/2010/main" val="173877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9F812-BB4A-8A86-54C5-E56407074F92}"/>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C760E2B-2553-FC88-7F42-E7C63E8B9ADB}"/>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861C05E-83B9-31B5-5D1D-2DA81B214404}"/>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4C76604-875A-EA13-8E67-04FE617288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32BF08D2-737C-AFFB-4138-C4032ADE4F65}"/>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5DCCE454-1C43-2943-D15C-DDB312E1B560}"/>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STATISTICAL FUNCTIONS:</a:t>
            </a:r>
          </a:p>
        </p:txBody>
      </p:sp>
      <p:sp>
        <p:nvSpPr>
          <p:cNvPr id="4" name="TextBox 3">
            <a:extLst>
              <a:ext uri="{FF2B5EF4-FFF2-40B4-BE49-F238E27FC236}">
                <a16:creationId xmlns:a16="http://schemas.microsoft.com/office/drawing/2014/main" id="{911B7F52-8729-B3E8-13AE-89546DFE7924}"/>
              </a:ext>
            </a:extLst>
          </p:cNvPr>
          <p:cNvSpPr txBox="1"/>
          <p:nvPr/>
        </p:nvSpPr>
        <p:spPr>
          <a:xfrm>
            <a:off x="495298" y="1324524"/>
            <a:ext cx="8645841"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You can use statistical functions to quickly check your column</a:t>
            </a:r>
            <a:r>
              <a:rPr kumimoji="0" lang="en-US" sz="1400" b="1" i="0" u="none" strike="noStrike" kern="1200" cap="none" spc="0" normalizeH="0" noProof="0" dirty="0">
                <a:ln>
                  <a:noFill/>
                </a:ln>
                <a:solidFill>
                  <a:srgbClr val="00A3AE">
                    <a:lumMod val="50000"/>
                  </a:srgbClr>
                </a:solidFill>
                <a:effectLst/>
                <a:uLnTx/>
                <a:uFillTx/>
                <a:latin typeface="Arial"/>
                <a:ea typeface="+mn-ea"/>
                <a:cs typeface="+mn-cs"/>
              </a:rPr>
              <a:t> stats, correlations and null analysis </a:t>
            </a:r>
            <a:endPar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grpSp>
        <p:nvGrpSpPr>
          <p:cNvPr id="15" name="Group 14">
            <a:extLst>
              <a:ext uri="{FF2B5EF4-FFF2-40B4-BE49-F238E27FC236}">
                <a16:creationId xmlns:a16="http://schemas.microsoft.com/office/drawing/2014/main" id="{CCBCD38B-EFB5-A845-1A9B-95731CFE55A1}"/>
              </a:ext>
            </a:extLst>
          </p:cNvPr>
          <p:cNvGrpSpPr/>
          <p:nvPr/>
        </p:nvGrpSpPr>
        <p:grpSpPr>
          <a:xfrm>
            <a:off x="527539" y="1724818"/>
            <a:ext cx="8242830" cy="4786239"/>
            <a:chOff x="527539" y="1724818"/>
            <a:chExt cx="8242830" cy="4786239"/>
          </a:xfrm>
        </p:grpSpPr>
        <p:pic>
          <p:nvPicPr>
            <p:cNvPr id="11" name="Picture 10">
              <a:extLst>
                <a:ext uri="{FF2B5EF4-FFF2-40B4-BE49-F238E27FC236}">
                  <a16:creationId xmlns:a16="http://schemas.microsoft.com/office/drawing/2014/main" id="{BD17C432-4B06-2A8C-447A-EE17FED6411A}"/>
                </a:ext>
              </a:extLst>
            </p:cNvPr>
            <p:cNvPicPr>
              <a:picLocks noChangeAspect="1"/>
            </p:cNvPicPr>
            <p:nvPr/>
          </p:nvPicPr>
          <p:blipFill>
            <a:blip r:embed="rId4"/>
            <a:stretch>
              <a:fillRect/>
            </a:stretch>
          </p:blipFill>
          <p:spPr>
            <a:xfrm>
              <a:off x="608091" y="2079197"/>
              <a:ext cx="4979618" cy="4431860"/>
            </a:xfrm>
            <a:prstGeom prst="rect">
              <a:avLst/>
            </a:prstGeom>
          </p:spPr>
        </p:pic>
        <p:sp>
          <p:nvSpPr>
            <p:cNvPr id="14" name="TextBox 13">
              <a:extLst>
                <a:ext uri="{FF2B5EF4-FFF2-40B4-BE49-F238E27FC236}">
                  <a16:creationId xmlns:a16="http://schemas.microsoft.com/office/drawing/2014/main" id="{EC55534B-10A5-1604-DB02-D2EC35D0944E}"/>
                </a:ext>
              </a:extLst>
            </p:cNvPr>
            <p:cNvSpPr txBox="1"/>
            <p:nvPr/>
          </p:nvSpPr>
          <p:spPr>
            <a:xfrm>
              <a:off x="527539" y="1724818"/>
              <a:ext cx="824283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b="1" dirty="0">
                  <a:solidFill>
                    <a:srgbClr val="FF0000"/>
                  </a:solidFill>
                  <a:latin typeface="Arial"/>
                </a:rPr>
                <a:t>d</a:t>
              </a:r>
              <a:r>
                <a:rPr lang="en-US" sz="1400" b="1" noProof="0" dirty="0" err="1">
                  <a:solidFill>
                    <a:srgbClr val="FF0000"/>
                  </a:solidFill>
                  <a:latin typeface="Arial"/>
                </a:rPr>
                <a:t>isplay_stats</a:t>
              </a:r>
              <a:r>
                <a:rPr lang="en-US" sz="1400" b="1" noProof="0" dirty="0">
                  <a:solidFill>
                    <a:srgbClr val="FF0000"/>
                  </a:solidFill>
                  <a:latin typeface="Arial"/>
                </a:rPr>
                <a:t>()</a:t>
              </a:r>
              <a:endParaRPr kumimoji="0" lang="en-US" sz="1400" b="1" i="0" u="none" strike="noStrike" kern="1200" cap="none" spc="0" normalizeH="0" baseline="0" noProof="0" dirty="0">
                <a:ln>
                  <a:noFill/>
                </a:ln>
                <a:solidFill>
                  <a:srgbClr val="FF0000"/>
                </a:solidFill>
                <a:effectLst/>
                <a:uLnTx/>
                <a:uFillTx/>
                <a:latin typeface="Arial"/>
              </a:endParaRPr>
            </a:p>
          </p:txBody>
        </p:sp>
      </p:grpSp>
    </p:spTree>
    <p:extLst>
      <p:ext uri="{BB962C8B-B14F-4D97-AF65-F5344CB8AC3E}">
        <p14:creationId xmlns:p14="http://schemas.microsoft.com/office/powerpoint/2010/main" val="1744258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C9A13-10C0-71A2-D6EE-866DD66847D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340571B-B9FF-0467-8B05-49CAC9B54796}"/>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408A4C5D-1CC2-CDD9-F9EB-0EE862ACC270}"/>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5E073F35-5F57-F383-6263-2E4473ADFE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011D6F38-8A4D-BBA3-6C60-9FA7A3F5D597}"/>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CCFCD1A0-DEA4-77FE-BF4D-85819552690F}"/>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STATISTICAL FUNCTIONS:</a:t>
            </a:r>
          </a:p>
        </p:txBody>
      </p:sp>
      <p:grpSp>
        <p:nvGrpSpPr>
          <p:cNvPr id="8" name="Group 7">
            <a:extLst>
              <a:ext uri="{FF2B5EF4-FFF2-40B4-BE49-F238E27FC236}">
                <a16:creationId xmlns:a16="http://schemas.microsoft.com/office/drawing/2014/main" id="{145BE4C7-F436-7A54-2C6F-5076BAA77DFF}"/>
              </a:ext>
            </a:extLst>
          </p:cNvPr>
          <p:cNvGrpSpPr/>
          <p:nvPr/>
        </p:nvGrpSpPr>
        <p:grpSpPr>
          <a:xfrm>
            <a:off x="527539" y="1724818"/>
            <a:ext cx="8242830" cy="3299137"/>
            <a:chOff x="527539" y="1724818"/>
            <a:chExt cx="8242830" cy="3299137"/>
          </a:xfrm>
        </p:grpSpPr>
        <p:sp>
          <p:nvSpPr>
            <p:cNvPr id="14" name="TextBox 13">
              <a:extLst>
                <a:ext uri="{FF2B5EF4-FFF2-40B4-BE49-F238E27FC236}">
                  <a16:creationId xmlns:a16="http://schemas.microsoft.com/office/drawing/2014/main" id="{A9C4D35B-F1F6-6B01-EBCF-DAAF9D8247B8}"/>
                </a:ext>
              </a:extLst>
            </p:cNvPr>
            <p:cNvSpPr txBox="1"/>
            <p:nvPr/>
          </p:nvSpPr>
          <p:spPr>
            <a:xfrm>
              <a:off x="527539" y="1724818"/>
              <a:ext cx="824283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Arial"/>
                  <a:ea typeface="+mn-ea"/>
                  <a:cs typeface="+mn-cs"/>
                </a:rPr>
                <a:t>display_</a:t>
              </a:r>
              <a:r>
                <a:rPr lang="en-US" sz="1400" b="1" dirty="0" err="1">
                  <a:solidFill>
                    <a:srgbClr val="FF0000"/>
                  </a:solidFill>
                  <a:latin typeface="Arial"/>
                </a:rPr>
                <a:t>null_analysis</a:t>
              </a:r>
              <a:r>
                <a:rPr kumimoji="0" lang="en-US" sz="1400" b="1" i="0" u="none" strike="noStrike" kern="1200" cap="none" spc="0" normalizeH="0" baseline="0" noProof="0" dirty="0">
                  <a:ln>
                    <a:noFill/>
                  </a:ln>
                  <a:solidFill>
                    <a:srgbClr val="FF0000"/>
                  </a:solidFill>
                  <a:effectLst/>
                  <a:uLnTx/>
                  <a:uFillTx/>
                  <a:latin typeface="Arial"/>
                  <a:ea typeface="+mn-ea"/>
                  <a:cs typeface="+mn-cs"/>
                </a:rPr>
                <a:t>()</a:t>
              </a:r>
            </a:p>
          </p:txBody>
        </p:sp>
        <p:pic>
          <p:nvPicPr>
            <p:cNvPr id="5" name="Picture 4">
              <a:extLst>
                <a:ext uri="{FF2B5EF4-FFF2-40B4-BE49-F238E27FC236}">
                  <a16:creationId xmlns:a16="http://schemas.microsoft.com/office/drawing/2014/main" id="{C02F44AD-6479-20E6-469B-071680413CB8}"/>
                </a:ext>
              </a:extLst>
            </p:cNvPr>
            <p:cNvPicPr>
              <a:picLocks noChangeAspect="1"/>
            </p:cNvPicPr>
            <p:nvPr/>
          </p:nvPicPr>
          <p:blipFill>
            <a:blip r:embed="rId4"/>
            <a:stretch>
              <a:fillRect/>
            </a:stretch>
          </p:blipFill>
          <p:spPr>
            <a:xfrm>
              <a:off x="624501" y="2195030"/>
              <a:ext cx="7353300" cy="2828925"/>
            </a:xfrm>
            <a:prstGeom prst="rect">
              <a:avLst/>
            </a:prstGeom>
          </p:spPr>
        </p:pic>
      </p:grpSp>
    </p:spTree>
    <p:extLst>
      <p:ext uri="{BB962C8B-B14F-4D97-AF65-F5344CB8AC3E}">
        <p14:creationId xmlns:p14="http://schemas.microsoft.com/office/powerpoint/2010/main" val="269123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B552A-5FDD-2C3A-20E9-441571E34E92}"/>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8842FB8B-B355-C236-1911-A814557E6C5F}"/>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F49877A-AC83-3B7C-5BE5-6CD19E915D48}"/>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94AC5509-0084-D88E-ECE7-19569A3607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24D8331B-0B9E-A4EE-CE8E-7E15280FAE7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B0EC076D-CC03-AFD6-8FCC-58E6C4E83358}"/>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STATISTICAL FUNCTIONS:</a:t>
            </a:r>
          </a:p>
        </p:txBody>
      </p:sp>
      <p:grpSp>
        <p:nvGrpSpPr>
          <p:cNvPr id="9" name="Group 8">
            <a:extLst>
              <a:ext uri="{FF2B5EF4-FFF2-40B4-BE49-F238E27FC236}">
                <a16:creationId xmlns:a16="http://schemas.microsoft.com/office/drawing/2014/main" id="{5A38921B-225E-3974-5886-1A8E758950C8}"/>
              </a:ext>
            </a:extLst>
          </p:cNvPr>
          <p:cNvGrpSpPr/>
          <p:nvPr/>
        </p:nvGrpSpPr>
        <p:grpSpPr>
          <a:xfrm>
            <a:off x="527539" y="1724818"/>
            <a:ext cx="8242830" cy="3880162"/>
            <a:chOff x="527539" y="1724818"/>
            <a:chExt cx="8242830" cy="3880162"/>
          </a:xfrm>
        </p:grpSpPr>
        <p:sp>
          <p:nvSpPr>
            <p:cNvPr id="14" name="TextBox 13">
              <a:extLst>
                <a:ext uri="{FF2B5EF4-FFF2-40B4-BE49-F238E27FC236}">
                  <a16:creationId xmlns:a16="http://schemas.microsoft.com/office/drawing/2014/main" id="{7A0F242F-28F3-C1B3-4F0E-E77868EEF188}"/>
                </a:ext>
              </a:extLst>
            </p:cNvPr>
            <p:cNvSpPr txBox="1"/>
            <p:nvPr/>
          </p:nvSpPr>
          <p:spPr>
            <a:xfrm>
              <a:off x="527539" y="1724818"/>
              <a:ext cx="8242830"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err="1">
                  <a:ln>
                    <a:noFill/>
                  </a:ln>
                  <a:solidFill>
                    <a:srgbClr val="FF0000"/>
                  </a:solidFill>
                  <a:effectLst/>
                  <a:uLnTx/>
                  <a:uFillTx/>
                  <a:latin typeface="Arial"/>
                  <a:ea typeface="+mn-ea"/>
                  <a:cs typeface="+mn-cs"/>
                </a:rPr>
                <a:t>display_correlation_matrix</a:t>
              </a:r>
              <a:r>
                <a:rPr kumimoji="0" lang="en-US" sz="1400" b="1" i="0" u="none" strike="noStrike" kern="1200" cap="none" spc="0" normalizeH="0" baseline="0" noProof="0" dirty="0">
                  <a:ln>
                    <a:noFill/>
                  </a:ln>
                  <a:solidFill>
                    <a:srgbClr val="FF0000"/>
                  </a:solidFill>
                  <a:effectLst/>
                  <a:uLnTx/>
                  <a:uFillTx/>
                  <a:latin typeface="Arial"/>
                  <a:ea typeface="+mn-ea"/>
                  <a:cs typeface="+mn-cs"/>
                </a:rPr>
                <a:t>()</a:t>
              </a:r>
            </a:p>
          </p:txBody>
        </p:sp>
        <p:pic>
          <p:nvPicPr>
            <p:cNvPr id="4" name="Picture 3">
              <a:extLst>
                <a:ext uri="{FF2B5EF4-FFF2-40B4-BE49-F238E27FC236}">
                  <a16:creationId xmlns:a16="http://schemas.microsoft.com/office/drawing/2014/main" id="{7132B4D8-C0B4-5F98-7544-C3209804B05A}"/>
                </a:ext>
              </a:extLst>
            </p:cNvPr>
            <p:cNvPicPr>
              <a:picLocks noChangeAspect="1"/>
            </p:cNvPicPr>
            <p:nvPr/>
          </p:nvPicPr>
          <p:blipFill>
            <a:blip r:embed="rId4"/>
            <a:stretch>
              <a:fillRect/>
            </a:stretch>
          </p:blipFill>
          <p:spPr>
            <a:xfrm>
              <a:off x="625961" y="2195030"/>
              <a:ext cx="7477125" cy="3409950"/>
            </a:xfrm>
            <a:prstGeom prst="rect">
              <a:avLst/>
            </a:prstGeom>
          </p:spPr>
        </p:pic>
      </p:grpSp>
    </p:spTree>
    <p:extLst>
      <p:ext uri="{BB962C8B-B14F-4D97-AF65-F5344CB8AC3E}">
        <p14:creationId xmlns:p14="http://schemas.microsoft.com/office/powerpoint/2010/main" val="273551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D8C26-2774-E33B-1288-68057F556A1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1085624-5073-B3CF-2F0B-241A68F2F6AB}"/>
              </a:ext>
            </a:extLst>
          </p:cNvPr>
          <p:cNvSpPr>
            <a:spLocks noGrp="1"/>
          </p:cNvSpPr>
          <p:nvPr>
            <p:ph type="body" sz="quarter" idx="10"/>
          </p:nvPr>
        </p:nvSpPr>
        <p:spPr/>
        <p:txBody>
          <a:bodyPr/>
          <a:lstStyle/>
          <a:p>
            <a:pPr algn="ctr"/>
            <a:r>
              <a:rPr lang="en-US" sz="2600" b="1" dirty="0">
                <a:solidFill>
                  <a:schemeClr val="bg1"/>
                </a:solidFill>
              </a:rPr>
              <a:t>ODBC – Open Database Connectivity</a:t>
            </a:r>
          </a:p>
        </p:txBody>
      </p:sp>
    </p:spTree>
    <p:extLst>
      <p:ext uri="{BB962C8B-B14F-4D97-AF65-F5344CB8AC3E}">
        <p14:creationId xmlns:p14="http://schemas.microsoft.com/office/powerpoint/2010/main" val="15793948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DDAD4-9D9D-5757-EA31-5E5110DC6306}"/>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01A9B9EF-F856-08D3-B627-0611F786D18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F87C3B2-1577-754B-BF78-E5E5D9F971AA}"/>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5B2ABEA9-E8B0-0F20-BB41-412CB5C361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38DA0F06-279E-E12E-90F1-EE6C4225480E}"/>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1764C595-79CD-ABF8-CB75-B6A617083535}"/>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ODBC MySQL:</a:t>
            </a:r>
          </a:p>
        </p:txBody>
      </p:sp>
      <p:sp>
        <p:nvSpPr>
          <p:cNvPr id="4" name="TextBox 3">
            <a:extLst>
              <a:ext uri="{FF2B5EF4-FFF2-40B4-BE49-F238E27FC236}">
                <a16:creationId xmlns:a16="http://schemas.microsoft.com/office/drawing/2014/main" id="{5ADFBB64-B2C5-2FF7-580C-8160707DC147}"/>
              </a:ext>
            </a:extLst>
          </p:cNvPr>
          <p:cNvSpPr txBox="1"/>
          <p:nvPr/>
        </p:nvSpPr>
        <p:spPr>
          <a:xfrm>
            <a:off x="495299" y="1324524"/>
            <a:ext cx="7580391"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00A3AE">
                    <a:lumMod val="50000"/>
                  </a:srgbClr>
                </a:solidFill>
                <a:effectLst/>
                <a:uLnTx/>
                <a:uFillTx/>
                <a:latin typeface="Arial"/>
                <a:ea typeface="+mn-ea"/>
                <a:cs typeface="+mn-cs"/>
              </a:rPr>
              <a:t>ODBC</a:t>
            </a:r>
            <a:r>
              <a:rPr kumimoji="0" lang="en-US" sz="1400" b="1" i="0" u="none" strike="noStrike" kern="1200" cap="none" spc="0" normalizeH="0" noProof="0" dirty="0">
                <a:ln>
                  <a:noFill/>
                </a:ln>
                <a:solidFill>
                  <a:srgbClr val="00A3AE">
                    <a:lumMod val="50000"/>
                  </a:srgbClr>
                </a:solidFill>
                <a:effectLst/>
                <a:uLnTx/>
                <a:uFillTx/>
                <a:latin typeface="Arial"/>
                <a:ea typeface="+mn-ea"/>
                <a:cs typeface="+mn-cs"/>
              </a:rPr>
              <a:t> Connectors currently support MySQL and PostgreSQL</a:t>
            </a:r>
            <a:endParaRPr kumimoji="0" lang="sr-Latn-RS" sz="14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9DDF8F8A-F649-19AD-6C67-B286E6C0218D}"/>
              </a:ext>
            </a:extLst>
          </p:cNvPr>
          <p:cNvPicPr>
            <a:picLocks noChangeAspect="1"/>
          </p:cNvPicPr>
          <p:nvPr/>
        </p:nvPicPr>
        <p:blipFill>
          <a:blip r:embed="rId4"/>
          <a:stretch>
            <a:fillRect/>
          </a:stretch>
        </p:blipFill>
        <p:spPr>
          <a:xfrm>
            <a:off x="704284" y="1866900"/>
            <a:ext cx="3692805" cy="1310866"/>
          </a:xfrm>
          <a:prstGeom prst="rect">
            <a:avLst/>
          </a:prstGeom>
        </p:spPr>
      </p:pic>
      <p:pic>
        <p:nvPicPr>
          <p:cNvPr id="15" name="Picture 14">
            <a:extLst>
              <a:ext uri="{FF2B5EF4-FFF2-40B4-BE49-F238E27FC236}">
                <a16:creationId xmlns:a16="http://schemas.microsoft.com/office/drawing/2014/main" id="{CB6FB7BB-4875-CE07-B3B7-2AEC011708EC}"/>
              </a:ext>
            </a:extLst>
          </p:cNvPr>
          <p:cNvPicPr>
            <a:picLocks noChangeAspect="1"/>
          </p:cNvPicPr>
          <p:nvPr/>
        </p:nvPicPr>
        <p:blipFill>
          <a:blip r:embed="rId5"/>
          <a:stretch>
            <a:fillRect/>
          </a:stretch>
        </p:blipFill>
        <p:spPr>
          <a:xfrm>
            <a:off x="519564" y="3432783"/>
            <a:ext cx="4544084" cy="2855831"/>
          </a:xfrm>
          <a:prstGeom prst="rect">
            <a:avLst/>
          </a:prstGeom>
        </p:spPr>
      </p:pic>
      <p:pic>
        <p:nvPicPr>
          <p:cNvPr id="17" name="Picture 16">
            <a:extLst>
              <a:ext uri="{FF2B5EF4-FFF2-40B4-BE49-F238E27FC236}">
                <a16:creationId xmlns:a16="http://schemas.microsoft.com/office/drawing/2014/main" id="{C1E59D68-3990-2210-030D-5D26818ED9B7}"/>
              </a:ext>
            </a:extLst>
          </p:cNvPr>
          <p:cNvPicPr>
            <a:picLocks noChangeAspect="1"/>
          </p:cNvPicPr>
          <p:nvPr/>
        </p:nvPicPr>
        <p:blipFill>
          <a:blip r:embed="rId6"/>
          <a:stretch>
            <a:fillRect/>
          </a:stretch>
        </p:blipFill>
        <p:spPr>
          <a:xfrm>
            <a:off x="5063648" y="1849642"/>
            <a:ext cx="4183267" cy="1289466"/>
          </a:xfrm>
          <a:prstGeom prst="rect">
            <a:avLst/>
          </a:prstGeom>
        </p:spPr>
      </p:pic>
    </p:spTree>
    <p:extLst>
      <p:ext uri="{BB962C8B-B14F-4D97-AF65-F5344CB8AC3E}">
        <p14:creationId xmlns:p14="http://schemas.microsoft.com/office/powerpoint/2010/main" val="202506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EFB3D-5924-4D1D-357E-FD75C9525469}"/>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482786F8-704A-D295-7DB1-D59DD331D060}"/>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0C96704-A08B-2CFA-E6B4-1E42A5299DC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24A1EA2-6943-BB00-DD79-6AA80311E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002EB2D-5FCE-928A-9538-C50FC4AC2906}"/>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E5B80035-F6BE-D189-E417-148C7F942F9F}"/>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ODBC PostgreSQL:</a:t>
            </a:r>
          </a:p>
        </p:txBody>
      </p:sp>
      <p:pic>
        <p:nvPicPr>
          <p:cNvPr id="5" name="Picture 4">
            <a:extLst>
              <a:ext uri="{FF2B5EF4-FFF2-40B4-BE49-F238E27FC236}">
                <a16:creationId xmlns:a16="http://schemas.microsoft.com/office/drawing/2014/main" id="{FA9C7D91-AE7B-E216-1534-02DBC9B57D6C}"/>
              </a:ext>
            </a:extLst>
          </p:cNvPr>
          <p:cNvPicPr>
            <a:picLocks noChangeAspect="1"/>
          </p:cNvPicPr>
          <p:nvPr/>
        </p:nvPicPr>
        <p:blipFill>
          <a:blip r:embed="rId4"/>
          <a:stretch>
            <a:fillRect/>
          </a:stretch>
        </p:blipFill>
        <p:spPr>
          <a:xfrm>
            <a:off x="552450" y="1735099"/>
            <a:ext cx="4400550" cy="4000500"/>
          </a:xfrm>
          <a:prstGeom prst="rect">
            <a:avLst/>
          </a:prstGeom>
        </p:spPr>
      </p:pic>
      <p:pic>
        <p:nvPicPr>
          <p:cNvPr id="9" name="Picture 8">
            <a:extLst>
              <a:ext uri="{FF2B5EF4-FFF2-40B4-BE49-F238E27FC236}">
                <a16:creationId xmlns:a16="http://schemas.microsoft.com/office/drawing/2014/main" id="{98F944CE-E36E-3556-F6FE-1436BC4EA4FD}"/>
              </a:ext>
            </a:extLst>
          </p:cNvPr>
          <p:cNvPicPr>
            <a:picLocks noChangeAspect="1"/>
          </p:cNvPicPr>
          <p:nvPr/>
        </p:nvPicPr>
        <p:blipFill>
          <a:blip r:embed="rId5"/>
          <a:stretch>
            <a:fillRect/>
          </a:stretch>
        </p:blipFill>
        <p:spPr>
          <a:xfrm>
            <a:off x="5124827" y="4021824"/>
            <a:ext cx="4589541" cy="700352"/>
          </a:xfrm>
          <a:prstGeom prst="rect">
            <a:avLst/>
          </a:prstGeom>
        </p:spPr>
      </p:pic>
    </p:spTree>
    <p:extLst>
      <p:ext uri="{BB962C8B-B14F-4D97-AF65-F5344CB8AC3E}">
        <p14:creationId xmlns:p14="http://schemas.microsoft.com/office/powerpoint/2010/main" val="3824375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BAFC8-06CA-78DC-998E-DA9BDB8F6E6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E72D224-D0EF-09E5-0630-3C92B06CFC83}"/>
              </a:ext>
            </a:extLst>
          </p:cNvPr>
          <p:cNvSpPr>
            <a:spLocks noGrp="1"/>
          </p:cNvSpPr>
          <p:nvPr>
            <p:ph type="body" sz="quarter" idx="10"/>
          </p:nvPr>
        </p:nvSpPr>
        <p:spPr/>
        <p:txBody>
          <a:bodyPr/>
          <a:lstStyle/>
          <a:p>
            <a:pPr algn="ctr"/>
            <a:r>
              <a:rPr lang="en-US" sz="2600" b="1" dirty="0">
                <a:solidFill>
                  <a:schemeClr val="bg1"/>
                </a:solidFill>
              </a:rPr>
              <a:t>Azure BLOB Storage</a:t>
            </a:r>
          </a:p>
        </p:txBody>
      </p:sp>
    </p:spTree>
    <p:extLst>
      <p:ext uri="{BB962C8B-B14F-4D97-AF65-F5344CB8AC3E}">
        <p14:creationId xmlns:p14="http://schemas.microsoft.com/office/powerpoint/2010/main" val="27620435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D1727-52B1-B1FC-534E-AB88AA6E425F}"/>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E59639B6-5AA8-BF4F-F504-0514DD5AEF42}"/>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C9C1F487-12E4-4C76-7BB2-D198DFD8E76D}"/>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B419026A-A74C-3672-CB2E-6DD60E9DB4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AE6F8F5-9A09-CDA6-70AD-50E86E3017B9}"/>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1D68594C-881D-4215-EA8B-280DA33845DD}"/>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Azure BLOB Storage (Reading):</a:t>
            </a:r>
          </a:p>
        </p:txBody>
      </p:sp>
      <p:sp>
        <p:nvSpPr>
          <p:cNvPr id="3" name="TextBox 2">
            <a:extLst>
              <a:ext uri="{FF2B5EF4-FFF2-40B4-BE49-F238E27FC236}">
                <a16:creationId xmlns:a16="http://schemas.microsoft.com/office/drawing/2014/main" id="{0C4FED34-D8A2-AD0A-5AA2-9CD2DABCC853}"/>
              </a:ext>
            </a:extLst>
          </p:cNvPr>
          <p:cNvSpPr txBox="1"/>
          <p:nvPr/>
        </p:nvSpPr>
        <p:spPr>
          <a:xfrm>
            <a:off x="495300" y="1377189"/>
            <a:ext cx="6792740"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Storage connector available with BLOB and DFS </a:t>
            </a:r>
            <a:r>
              <a:rPr lang="en-US" sz="1140" b="1" dirty="0" err="1">
                <a:solidFill>
                  <a:schemeClr val="accent5">
                    <a:lumMod val="50000"/>
                  </a:schemeClr>
                </a:solidFill>
              </a:rPr>
              <a:t>url</a:t>
            </a:r>
            <a:r>
              <a:rPr lang="en-US" sz="1140" b="1" dirty="0">
                <a:solidFill>
                  <a:schemeClr val="accent5">
                    <a:lumMod val="50000"/>
                  </a:schemeClr>
                </a:solidFill>
              </a:rPr>
              <a:t> endpoints, along with SAS token provided.</a:t>
            </a:r>
            <a:endParaRPr lang="sr-Latn-RS" sz="1140" b="1" dirty="0">
              <a:solidFill>
                <a:schemeClr val="accent5">
                  <a:lumMod val="50000"/>
                </a:schemeClr>
              </a:solidFill>
            </a:endParaRPr>
          </a:p>
        </p:txBody>
      </p:sp>
      <p:sp>
        <p:nvSpPr>
          <p:cNvPr id="4" name="TextBox 3">
            <a:extLst>
              <a:ext uri="{FF2B5EF4-FFF2-40B4-BE49-F238E27FC236}">
                <a16:creationId xmlns:a16="http://schemas.microsoft.com/office/drawing/2014/main" id="{C6E4C4D4-A9EE-7E7A-2805-2F2BB7FA69F4}"/>
              </a:ext>
            </a:extLst>
          </p:cNvPr>
          <p:cNvSpPr txBox="1"/>
          <p:nvPr/>
        </p:nvSpPr>
        <p:spPr>
          <a:xfrm>
            <a:off x="495300" y="1681989"/>
            <a:ext cx="6792740"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Currently supported file types .JSON and .CSV</a:t>
            </a:r>
            <a:endParaRPr lang="sr-Latn-RS" sz="1140" b="1" dirty="0">
              <a:solidFill>
                <a:schemeClr val="accent5">
                  <a:lumMod val="50000"/>
                </a:schemeClr>
              </a:solidFill>
            </a:endParaRPr>
          </a:p>
        </p:txBody>
      </p:sp>
      <p:sp>
        <p:nvSpPr>
          <p:cNvPr id="8" name="TextBox 7">
            <a:extLst>
              <a:ext uri="{FF2B5EF4-FFF2-40B4-BE49-F238E27FC236}">
                <a16:creationId xmlns:a16="http://schemas.microsoft.com/office/drawing/2014/main" id="{B4296979-E1CD-5B7C-0982-C5E64AD79FD7}"/>
              </a:ext>
            </a:extLst>
          </p:cNvPr>
          <p:cNvSpPr txBox="1"/>
          <p:nvPr/>
        </p:nvSpPr>
        <p:spPr>
          <a:xfrm>
            <a:off x="495300" y="1978307"/>
            <a:ext cx="6792740" cy="443198"/>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DFS endpoint is “</a:t>
            </a:r>
            <a:r>
              <a:rPr lang="en-US" sz="1140" b="1" dirty="0">
                <a:solidFill>
                  <a:srgbClr val="FF0000"/>
                </a:solidFill>
              </a:rPr>
              <a:t>Data Lake Storage Gen2</a:t>
            </a:r>
            <a:r>
              <a:rPr lang="en-US" sz="1140" b="1" dirty="0">
                <a:solidFill>
                  <a:schemeClr val="accent5">
                    <a:lumMod val="50000"/>
                  </a:schemeClr>
                </a:solidFill>
              </a:rPr>
              <a:t>” and behave more like a real file system. This makes reading operations more efficient—especially at large scale.</a:t>
            </a:r>
            <a:endParaRPr lang="sr-Latn-RS" sz="1140" b="1" dirty="0">
              <a:solidFill>
                <a:schemeClr val="accent5">
                  <a:lumMod val="50000"/>
                </a:schemeClr>
              </a:solidFill>
            </a:endParaRPr>
          </a:p>
        </p:txBody>
      </p:sp>
      <p:pic>
        <p:nvPicPr>
          <p:cNvPr id="14" name="Picture 13">
            <a:extLst>
              <a:ext uri="{FF2B5EF4-FFF2-40B4-BE49-F238E27FC236}">
                <a16:creationId xmlns:a16="http://schemas.microsoft.com/office/drawing/2014/main" id="{9630E724-8409-48D2-4E00-B7713E915801}"/>
              </a:ext>
            </a:extLst>
          </p:cNvPr>
          <p:cNvPicPr>
            <a:picLocks noChangeAspect="1"/>
          </p:cNvPicPr>
          <p:nvPr/>
        </p:nvPicPr>
        <p:blipFill>
          <a:blip r:embed="rId4"/>
          <a:stretch>
            <a:fillRect/>
          </a:stretch>
        </p:blipFill>
        <p:spPr>
          <a:xfrm>
            <a:off x="536996" y="2750795"/>
            <a:ext cx="8537418" cy="2425216"/>
          </a:xfrm>
          <a:prstGeom prst="rect">
            <a:avLst/>
          </a:prstGeom>
        </p:spPr>
      </p:pic>
    </p:spTree>
    <p:extLst>
      <p:ext uri="{BB962C8B-B14F-4D97-AF65-F5344CB8AC3E}">
        <p14:creationId xmlns:p14="http://schemas.microsoft.com/office/powerpoint/2010/main" val="67997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4"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85FB6-CFCD-B548-391D-A77622E51F5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76DD724-0EF3-C0FE-E1A6-CCA8F2D13E1F}"/>
              </a:ext>
            </a:extLst>
          </p:cNvPr>
          <p:cNvSpPr>
            <a:spLocks noGrp="1"/>
          </p:cNvSpPr>
          <p:nvPr>
            <p:ph type="body" sz="quarter" idx="10"/>
          </p:nvPr>
        </p:nvSpPr>
        <p:spPr/>
        <p:txBody>
          <a:bodyPr/>
          <a:lstStyle/>
          <a:p>
            <a:pPr algn="ctr"/>
            <a:r>
              <a:rPr lang="en-US" sz="2600" b="1" dirty="0">
                <a:solidFill>
                  <a:schemeClr val="bg1"/>
                </a:solidFill>
              </a:rPr>
              <a:t>REST API</a:t>
            </a:r>
          </a:p>
        </p:txBody>
      </p:sp>
    </p:spTree>
    <p:extLst>
      <p:ext uri="{BB962C8B-B14F-4D97-AF65-F5344CB8AC3E}">
        <p14:creationId xmlns:p14="http://schemas.microsoft.com/office/powerpoint/2010/main" val="3935603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0ABF-9277-FA33-927D-2EE2805F5061}"/>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AECA3AA8-7AC3-45F9-3F56-68F7A180EA2D}"/>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BAC260CD-8A72-0504-1C80-3C2EB2BE3907}"/>
              </a:ext>
            </a:extLst>
          </p:cNvPr>
          <p:cNvSpPr>
            <a:spLocks noGrp="1"/>
          </p:cNvSpPr>
          <p:nvPr>
            <p:ph type="title"/>
          </p:nvPr>
        </p:nvSpPr>
        <p:spPr/>
        <p:txBody>
          <a:bodyPr/>
          <a:lstStyle/>
          <a:p>
            <a:r>
              <a:rPr lang="en-US" dirty="0"/>
              <a:t>About Me</a:t>
            </a:r>
          </a:p>
        </p:txBody>
      </p:sp>
      <p:pic>
        <p:nvPicPr>
          <p:cNvPr id="2" name="Picture 1" descr="A cartoon lizard on a branch&#10;&#10;Description automatically generated">
            <a:extLst>
              <a:ext uri="{FF2B5EF4-FFF2-40B4-BE49-F238E27FC236}">
                <a16:creationId xmlns:a16="http://schemas.microsoft.com/office/drawing/2014/main" id="{39B90E02-C81B-AEB5-E5FE-C61C773076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63271"/>
            <a:ext cx="672571" cy="672571"/>
          </a:xfrm>
          <a:prstGeom prst="rect">
            <a:avLst/>
          </a:prstGeom>
        </p:spPr>
      </p:pic>
      <p:pic>
        <p:nvPicPr>
          <p:cNvPr id="14" name="Picture 13">
            <a:extLst>
              <a:ext uri="{FF2B5EF4-FFF2-40B4-BE49-F238E27FC236}">
                <a16:creationId xmlns:a16="http://schemas.microsoft.com/office/drawing/2014/main" id="{E885A095-2A5A-9E66-1D64-67A31F26F47F}"/>
              </a:ext>
            </a:extLst>
          </p:cNvPr>
          <p:cNvPicPr>
            <a:picLocks noChangeAspect="1"/>
          </p:cNvPicPr>
          <p:nvPr/>
        </p:nvPicPr>
        <p:blipFill>
          <a:blip r:embed="rId4"/>
          <a:stretch>
            <a:fillRect/>
          </a:stretch>
        </p:blipFill>
        <p:spPr>
          <a:xfrm>
            <a:off x="4436951" y="1135226"/>
            <a:ext cx="3846970" cy="1796147"/>
          </a:xfrm>
          <a:prstGeom prst="rect">
            <a:avLst/>
          </a:prstGeom>
        </p:spPr>
      </p:pic>
      <p:grpSp>
        <p:nvGrpSpPr>
          <p:cNvPr id="6" name="Group 5">
            <a:extLst>
              <a:ext uri="{FF2B5EF4-FFF2-40B4-BE49-F238E27FC236}">
                <a16:creationId xmlns:a16="http://schemas.microsoft.com/office/drawing/2014/main" id="{2134EB1B-82A1-51BE-3835-2ACFD8F5174A}"/>
              </a:ext>
            </a:extLst>
          </p:cNvPr>
          <p:cNvGrpSpPr/>
          <p:nvPr/>
        </p:nvGrpSpPr>
        <p:grpSpPr>
          <a:xfrm>
            <a:off x="495300" y="1135226"/>
            <a:ext cx="2351675" cy="1872215"/>
            <a:chOff x="598724" y="1135226"/>
            <a:chExt cx="2351675" cy="1872215"/>
          </a:xfrm>
        </p:grpSpPr>
        <p:sp>
          <p:nvSpPr>
            <p:cNvPr id="16" name="TextBox 15">
              <a:extLst>
                <a:ext uri="{FF2B5EF4-FFF2-40B4-BE49-F238E27FC236}">
                  <a16:creationId xmlns:a16="http://schemas.microsoft.com/office/drawing/2014/main" id="{7909FE0D-6E39-86C3-CB29-30A1500906EF}"/>
                </a:ext>
              </a:extLst>
            </p:cNvPr>
            <p:cNvSpPr txBox="1"/>
            <p:nvPr/>
          </p:nvSpPr>
          <p:spPr>
            <a:xfrm>
              <a:off x="598724" y="1135226"/>
              <a:ext cx="2334599"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effectLst/>
                  <a:uLnTx/>
                  <a:uFillTx/>
                  <a:latin typeface="Arial"/>
                  <a:ea typeface="+mn-ea"/>
                  <a:cs typeface="+mn-cs"/>
                </a:rPr>
                <a:t>Programming languages</a:t>
              </a:r>
              <a:endParaRPr kumimoji="0" lang="sr-Latn-RS" sz="1400" b="1" i="1" u="none" strike="noStrike" kern="1200" cap="none" spc="0" normalizeH="0" baseline="0" noProof="0" dirty="0">
                <a:ln>
                  <a:noFill/>
                </a:ln>
                <a:effectLst/>
                <a:uLnTx/>
                <a:uFillTx/>
                <a:latin typeface="Arial"/>
                <a:ea typeface="+mn-ea"/>
                <a:cs typeface="+mn-cs"/>
              </a:endParaRPr>
            </a:p>
          </p:txBody>
        </p:sp>
        <p:sp>
          <p:nvSpPr>
            <p:cNvPr id="17" name="TextBox 16">
              <a:extLst>
                <a:ext uri="{FF2B5EF4-FFF2-40B4-BE49-F238E27FC236}">
                  <a16:creationId xmlns:a16="http://schemas.microsoft.com/office/drawing/2014/main" id="{DAB6EB08-C5B3-03CA-3382-3CE54B6C513B}"/>
                </a:ext>
              </a:extLst>
            </p:cNvPr>
            <p:cNvSpPr txBox="1"/>
            <p:nvPr/>
          </p:nvSpPr>
          <p:spPr>
            <a:xfrm>
              <a:off x="820194" y="1477791"/>
              <a:ext cx="2130205" cy="1529650"/>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SQL (2019)</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Java (2019)</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Python (2020)</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Scala/Spark (2020)</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C/C++ (2021)</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Rust (2021)</a:t>
              </a:r>
              <a:endParaRPr kumimoji="0" lang="sr-Latn-RS" sz="1000" b="1" i="1" u="none" strike="noStrike" kern="1200" cap="none" spc="0" normalizeH="0" baseline="0" noProof="0" dirty="0">
                <a:ln>
                  <a:noFill/>
                </a:ln>
                <a:solidFill>
                  <a:srgbClr val="00A3AE">
                    <a:lumMod val="50000"/>
                  </a:srgbClr>
                </a:solidFill>
                <a:effectLst/>
                <a:uLnTx/>
                <a:uFillTx/>
                <a:latin typeface="Arial"/>
                <a:ea typeface="+mn-ea"/>
                <a:cs typeface="+mn-cs"/>
              </a:endParaRPr>
            </a:p>
          </p:txBody>
        </p:sp>
      </p:grpSp>
      <p:sp>
        <p:nvSpPr>
          <p:cNvPr id="4" name="Rectangle: Rounded Corners 3">
            <a:extLst>
              <a:ext uri="{FF2B5EF4-FFF2-40B4-BE49-F238E27FC236}">
                <a16:creationId xmlns:a16="http://schemas.microsoft.com/office/drawing/2014/main" id="{CF00D706-94A2-D038-0B6D-4B96252A866E}"/>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sr-Latn-RS" sz="1200" dirty="0">
              <a:solidFill>
                <a:schemeClr val="tx1"/>
              </a:solidFill>
            </a:endParaRPr>
          </a:p>
        </p:txBody>
      </p:sp>
      <p:grpSp>
        <p:nvGrpSpPr>
          <p:cNvPr id="8" name="Group 7">
            <a:extLst>
              <a:ext uri="{FF2B5EF4-FFF2-40B4-BE49-F238E27FC236}">
                <a16:creationId xmlns:a16="http://schemas.microsoft.com/office/drawing/2014/main" id="{C5807AD9-C32E-E7CE-749B-4A22AC0A84E5}"/>
              </a:ext>
            </a:extLst>
          </p:cNvPr>
          <p:cNvGrpSpPr/>
          <p:nvPr/>
        </p:nvGrpSpPr>
        <p:grpSpPr>
          <a:xfrm>
            <a:off x="2514788" y="3211830"/>
            <a:ext cx="4268332" cy="2891068"/>
            <a:chOff x="2514788" y="3211830"/>
            <a:chExt cx="4268332" cy="2891068"/>
          </a:xfrm>
        </p:grpSpPr>
        <p:pic>
          <p:nvPicPr>
            <p:cNvPr id="24" name="Picture 23" descr="A cartoon lizard on a tree branch&#10;&#10;Description automatically generated">
              <a:extLst>
                <a:ext uri="{FF2B5EF4-FFF2-40B4-BE49-F238E27FC236}">
                  <a16:creationId xmlns:a16="http://schemas.microsoft.com/office/drawing/2014/main" id="{136AB0DD-835C-3CE0-3A6E-EF22B811AC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4788" y="3701961"/>
              <a:ext cx="4268332" cy="2400937"/>
            </a:xfrm>
            <a:prstGeom prst="rect">
              <a:avLst/>
            </a:prstGeom>
          </p:spPr>
        </p:pic>
        <p:sp>
          <p:nvSpPr>
            <p:cNvPr id="5" name="TextBox 4">
              <a:extLst>
                <a:ext uri="{FF2B5EF4-FFF2-40B4-BE49-F238E27FC236}">
                  <a16:creationId xmlns:a16="http://schemas.microsoft.com/office/drawing/2014/main" id="{E12A51A4-DD5E-9A24-F069-40BFC7D3A43F}"/>
                </a:ext>
              </a:extLst>
            </p:cNvPr>
            <p:cNvSpPr txBox="1"/>
            <p:nvPr/>
          </p:nvSpPr>
          <p:spPr>
            <a:xfrm>
              <a:off x="3533035" y="3211830"/>
              <a:ext cx="2231837" cy="307777"/>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b="1" dirty="0">
                  <a:latin typeface="Arial"/>
                </a:rPr>
                <a:t>ELUSION (19 Dec 2</a:t>
              </a:r>
              <a:r>
                <a:rPr kumimoji="0" lang="en-US" sz="1400" b="1" i="0" u="none" strike="noStrike" kern="1200" cap="none" spc="0" normalizeH="0" baseline="0" noProof="0" dirty="0">
                  <a:ln>
                    <a:noFill/>
                  </a:ln>
                  <a:effectLst/>
                  <a:uLnTx/>
                  <a:uFillTx/>
                  <a:latin typeface="Arial"/>
                  <a:ea typeface="+mn-ea"/>
                  <a:cs typeface="+mn-cs"/>
                </a:rPr>
                <a:t>024)</a:t>
              </a:r>
              <a:endParaRPr kumimoji="0" lang="sr-Latn-RS" sz="1400" b="1" i="1" u="none" strike="noStrike" kern="1200" cap="none" spc="0" normalizeH="0" baseline="0" noProof="0" dirty="0">
                <a:ln>
                  <a:noFill/>
                </a:ln>
                <a:effectLst/>
                <a:uLnTx/>
                <a:uFillTx/>
                <a:latin typeface="Arial"/>
                <a:ea typeface="+mn-ea"/>
                <a:cs typeface="+mn-cs"/>
              </a:endParaRPr>
            </a:p>
          </p:txBody>
        </p:sp>
      </p:grpSp>
    </p:spTree>
    <p:extLst>
      <p:ext uri="{BB962C8B-B14F-4D97-AF65-F5344CB8AC3E}">
        <p14:creationId xmlns:p14="http://schemas.microsoft.com/office/powerpoint/2010/main" val="44943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2AC75-1D78-893B-696E-046F44C37343}"/>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7AF8AB71-25E0-B883-B32E-013C2B372381}"/>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191756D8-8ABB-2656-9B2C-D3F7A6324FAF}"/>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360E06E-16A4-B63B-1DC3-430B4198A9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E7D1854C-5C39-F810-EED6-5A5E2723C0F8}"/>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59D69175-9B45-0C03-D4F3-0C880249BCAD}"/>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sp>
        <p:nvSpPr>
          <p:cNvPr id="3" name="TextBox 2">
            <a:extLst>
              <a:ext uri="{FF2B5EF4-FFF2-40B4-BE49-F238E27FC236}">
                <a16:creationId xmlns:a16="http://schemas.microsoft.com/office/drawing/2014/main" id="{9CE4E9DD-8436-143E-3776-46782D265B78}"/>
              </a:ext>
            </a:extLst>
          </p:cNvPr>
          <p:cNvSpPr txBox="1"/>
          <p:nvPr/>
        </p:nvSpPr>
        <p:spPr>
          <a:xfrm>
            <a:off x="495299" y="1727033"/>
            <a:ext cx="7224665"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Customizable: </a:t>
            </a:r>
            <a:r>
              <a:rPr lang="en-US" sz="1140" b="1" dirty="0">
                <a:solidFill>
                  <a:srgbClr val="FF0000"/>
                </a:solidFill>
              </a:rPr>
              <a:t>Headers</a:t>
            </a:r>
            <a:r>
              <a:rPr lang="en-US" sz="1140" b="1" dirty="0">
                <a:solidFill>
                  <a:schemeClr val="accent5">
                    <a:lumMod val="50000"/>
                  </a:schemeClr>
                </a:solidFill>
              </a:rPr>
              <a:t>, </a:t>
            </a:r>
            <a:r>
              <a:rPr lang="en-US" sz="1140" b="1" dirty="0">
                <a:solidFill>
                  <a:srgbClr val="FF0000"/>
                </a:solidFill>
              </a:rPr>
              <a:t>Params</a:t>
            </a:r>
            <a:r>
              <a:rPr lang="en-US" sz="1140" b="1" dirty="0">
                <a:solidFill>
                  <a:schemeClr val="accent5">
                    <a:lumMod val="50000"/>
                  </a:schemeClr>
                </a:solidFill>
              </a:rPr>
              <a:t>, </a:t>
            </a:r>
            <a:r>
              <a:rPr lang="en-US" sz="1140" b="1" dirty="0">
                <a:solidFill>
                  <a:srgbClr val="FF0000"/>
                </a:solidFill>
              </a:rPr>
              <a:t>Pagination</a:t>
            </a:r>
            <a:r>
              <a:rPr lang="en-US" sz="1140" b="1" dirty="0">
                <a:solidFill>
                  <a:schemeClr val="accent5">
                    <a:lumMod val="50000"/>
                  </a:schemeClr>
                </a:solidFill>
              </a:rPr>
              <a:t>, </a:t>
            </a:r>
            <a:r>
              <a:rPr lang="en-US" sz="1140" b="1" dirty="0">
                <a:solidFill>
                  <a:srgbClr val="FF0000"/>
                </a:solidFill>
              </a:rPr>
              <a:t>Date Ranges</a:t>
            </a:r>
          </a:p>
        </p:txBody>
      </p:sp>
      <p:sp>
        <p:nvSpPr>
          <p:cNvPr id="11" name="TextBox 10">
            <a:extLst>
              <a:ext uri="{FF2B5EF4-FFF2-40B4-BE49-F238E27FC236}">
                <a16:creationId xmlns:a16="http://schemas.microsoft.com/office/drawing/2014/main" id="{6C1BD500-8E00-92F7-0E46-EE176F4DFF57}"/>
              </a:ext>
            </a:extLst>
          </p:cNvPr>
          <p:cNvSpPr txBox="1"/>
          <p:nvPr/>
        </p:nvSpPr>
        <p:spPr>
          <a:xfrm>
            <a:off x="495299" y="1432031"/>
            <a:ext cx="7224665"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REST API is made for creating JSON files from API endpoints.</a:t>
            </a:r>
            <a:endParaRPr lang="en-US" sz="1140" b="1" dirty="0">
              <a:solidFill>
                <a:srgbClr val="FF0000"/>
              </a:solidFill>
            </a:endParaRPr>
          </a:p>
        </p:txBody>
      </p:sp>
      <p:grpSp>
        <p:nvGrpSpPr>
          <p:cNvPr id="15" name="Group 14">
            <a:extLst>
              <a:ext uri="{FF2B5EF4-FFF2-40B4-BE49-F238E27FC236}">
                <a16:creationId xmlns:a16="http://schemas.microsoft.com/office/drawing/2014/main" id="{C206ED82-51CF-67EB-7859-61F707B1A9FD}"/>
              </a:ext>
            </a:extLst>
          </p:cNvPr>
          <p:cNvGrpSpPr/>
          <p:nvPr/>
        </p:nvGrpSpPr>
        <p:grpSpPr>
          <a:xfrm>
            <a:off x="495299" y="2076016"/>
            <a:ext cx="7224666" cy="4589831"/>
            <a:chOff x="495299" y="2076016"/>
            <a:chExt cx="7224666" cy="4589831"/>
          </a:xfrm>
        </p:grpSpPr>
        <p:sp>
          <p:nvSpPr>
            <p:cNvPr id="4" name="TextBox 3">
              <a:extLst>
                <a:ext uri="{FF2B5EF4-FFF2-40B4-BE49-F238E27FC236}">
                  <a16:creationId xmlns:a16="http://schemas.microsoft.com/office/drawing/2014/main" id="{821BC143-BA38-765E-382F-84A9D07E9D5C}"/>
                </a:ext>
              </a:extLst>
            </p:cNvPr>
            <p:cNvSpPr txBox="1"/>
            <p:nvPr/>
          </p:nvSpPr>
          <p:spPr>
            <a:xfrm>
              <a:off x="495300" y="2076016"/>
              <a:ext cx="7224665" cy="369332"/>
            </a:xfrm>
            <a:prstGeom prst="rect">
              <a:avLst/>
            </a:prstGeom>
            <a:noFill/>
          </p:spPr>
          <p:txBody>
            <a:bodyPr wrap="square" rtlCol="0" anchor="t">
              <a:spAutoFit/>
            </a:bodyPr>
            <a:lstStyle/>
            <a:p>
              <a:pPr algn="l">
                <a:spcAft>
                  <a:spcPts val="600"/>
                </a:spcAft>
              </a:pPr>
              <a:r>
                <a:rPr lang="en-US" b="1" dirty="0"/>
                <a:t>FROM API</a:t>
              </a:r>
            </a:p>
          </p:txBody>
        </p:sp>
        <p:pic>
          <p:nvPicPr>
            <p:cNvPr id="14" name="Picture 13">
              <a:extLst>
                <a:ext uri="{FF2B5EF4-FFF2-40B4-BE49-F238E27FC236}">
                  <a16:creationId xmlns:a16="http://schemas.microsoft.com/office/drawing/2014/main" id="{170485F1-403A-0729-C45B-D2B26EA470B9}"/>
                </a:ext>
              </a:extLst>
            </p:cNvPr>
            <p:cNvPicPr>
              <a:picLocks noChangeAspect="1"/>
            </p:cNvPicPr>
            <p:nvPr/>
          </p:nvPicPr>
          <p:blipFill>
            <a:blip r:embed="rId4"/>
            <a:stretch>
              <a:fillRect/>
            </a:stretch>
          </p:blipFill>
          <p:spPr>
            <a:xfrm>
              <a:off x="495299" y="2521888"/>
              <a:ext cx="7224665" cy="4143959"/>
            </a:xfrm>
            <a:prstGeom prst="rect">
              <a:avLst/>
            </a:prstGeom>
          </p:spPr>
        </p:pic>
      </p:grpSp>
    </p:spTree>
    <p:extLst>
      <p:ext uri="{BB962C8B-B14F-4D97-AF65-F5344CB8AC3E}">
        <p14:creationId xmlns:p14="http://schemas.microsoft.com/office/powerpoint/2010/main" val="247682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0BDF0-DEB6-2CD8-588B-4CAFEA4AD12E}"/>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DF35AD2-71AE-B5CB-11BA-4FC713DA7B4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70FB7B6B-225D-62CB-3766-5E831FC85831}"/>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C9EC76CB-A7BD-4C54-1A17-838BA6A12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F81DCC94-FC55-3DAE-0A6F-90929456239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9D0FF16E-92E3-AB09-6A43-B413F6FD0021}"/>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8" name="Group 7">
            <a:extLst>
              <a:ext uri="{FF2B5EF4-FFF2-40B4-BE49-F238E27FC236}">
                <a16:creationId xmlns:a16="http://schemas.microsoft.com/office/drawing/2014/main" id="{A81C809F-4AA7-6E71-FEBD-7720C54B1917}"/>
              </a:ext>
            </a:extLst>
          </p:cNvPr>
          <p:cNvGrpSpPr/>
          <p:nvPr/>
        </p:nvGrpSpPr>
        <p:grpSpPr>
          <a:xfrm>
            <a:off x="495300" y="1531710"/>
            <a:ext cx="9219068" cy="4944045"/>
            <a:chOff x="495300" y="1539624"/>
            <a:chExt cx="9219068" cy="4944045"/>
          </a:xfrm>
        </p:grpSpPr>
        <p:sp>
          <p:nvSpPr>
            <p:cNvPr id="5" name="TextBox 4">
              <a:extLst>
                <a:ext uri="{FF2B5EF4-FFF2-40B4-BE49-F238E27FC236}">
                  <a16:creationId xmlns:a16="http://schemas.microsoft.com/office/drawing/2014/main" id="{65E6DE02-0041-59E2-E3F4-CF597075ED30}"/>
                </a:ext>
              </a:extLst>
            </p:cNvPr>
            <p:cNvSpPr txBox="1"/>
            <p:nvPr/>
          </p:nvSpPr>
          <p:spPr>
            <a:xfrm>
              <a:off x="495300" y="1539624"/>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HEADERS</a:t>
              </a:r>
            </a:p>
          </p:txBody>
        </p:sp>
        <p:pic>
          <p:nvPicPr>
            <p:cNvPr id="4" name="Picture 3">
              <a:extLst>
                <a:ext uri="{FF2B5EF4-FFF2-40B4-BE49-F238E27FC236}">
                  <a16:creationId xmlns:a16="http://schemas.microsoft.com/office/drawing/2014/main" id="{0B18F0D6-9FFA-5EBD-BD33-AF186697DE3E}"/>
                </a:ext>
              </a:extLst>
            </p:cNvPr>
            <p:cNvPicPr>
              <a:picLocks noChangeAspect="1"/>
            </p:cNvPicPr>
            <p:nvPr/>
          </p:nvPicPr>
          <p:blipFill>
            <a:blip r:embed="rId4"/>
            <a:stretch>
              <a:fillRect/>
            </a:stretch>
          </p:blipFill>
          <p:spPr>
            <a:xfrm>
              <a:off x="608091" y="2102169"/>
              <a:ext cx="7410450" cy="4381500"/>
            </a:xfrm>
            <a:prstGeom prst="rect">
              <a:avLst/>
            </a:prstGeom>
          </p:spPr>
        </p:pic>
      </p:grpSp>
    </p:spTree>
    <p:extLst>
      <p:ext uri="{BB962C8B-B14F-4D97-AF65-F5344CB8AC3E}">
        <p14:creationId xmlns:p14="http://schemas.microsoft.com/office/powerpoint/2010/main" val="124675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9930B-1474-5D4D-C92A-255587CCC4C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01383580-4143-FED1-C5D7-75068B6A6E89}"/>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D190E6D-E153-C489-E987-423F5D6BCDC6}"/>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74258589-D3B0-53D4-1C96-06FD2FA486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6817C591-8986-A0B9-E902-145DE9CB552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1FDE27A9-19F1-2AF8-6C2F-6FCF24599626}"/>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10" name="Group 9">
            <a:extLst>
              <a:ext uri="{FF2B5EF4-FFF2-40B4-BE49-F238E27FC236}">
                <a16:creationId xmlns:a16="http://schemas.microsoft.com/office/drawing/2014/main" id="{923673BA-D64B-BDB5-28B7-F329FA80F760}"/>
              </a:ext>
            </a:extLst>
          </p:cNvPr>
          <p:cNvGrpSpPr/>
          <p:nvPr/>
        </p:nvGrpSpPr>
        <p:grpSpPr>
          <a:xfrm>
            <a:off x="495300" y="1539624"/>
            <a:ext cx="9219068" cy="5123024"/>
            <a:chOff x="495300" y="1539624"/>
            <a:chExt cx="9219068" cy="5123024"/>
          </a:xfrm>
        </p:grpSpPr>
        <p:sp>
          <p:nvSpPr>
            <p:cNvPr id="5" name="TextBox 4">
              <a:extLst>
                <a:ext uri="{FF2B5EF4-FFF2-40B4-BE49-F238E27FC236}">
                  <a16:creationId xmlns:a16="http://schemas.microsoft.com/office/drawing/2014/main" id="{F85D3352-5BF5-5D31-43A9-A374B09D28F0}"/>
                </a:ext>
              </a:extLst>
            </p:cNvPr>
            <p:cNvSpPr txBox="1"/>
            <p:nvPr/>
          </p:nvSpPr>
          <p:spPr>
            <a:xfrm>
              <a:off x="495300" y="1539624"/>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PARAMS</a:t>
              </a:r>
            </a:p>
          </p:txBody>
        </p:sp>
        <p:pic>
          <p:nvPicPr>
            <p:cNvPr id="9" name="Picture 8">
              <a:extLst>
                <a:ext uri="{FF2B5EF4-FFF2-40B4-BE49-F238E27FC236}">
                  <a16:creationId xmlns:a16="http://schemas.microsoft.com/office/drawing/2014/main" id="{F5B4DDD8-CF56-C096-5B13-EB505B67C583}"/>
                </a:ext>
              </a:extLst>
            </p:cNvPr>
            <p:cNvPicPr>
              <a:picLocks noChangeAspect="1"/>
            </p:cNvPicPr>
            <p:nvPr/>
          </p:nvPicPr>
          <p:blipFill>
            <a:blip r:embed="rId4"/>
            <a:stretch>
              <a:fillRect/>
            </a:stretch>
          </p:blipFill>
          <p:spPr>
            <a:xfrm>
              <a:off x="593520" y="1939734"/>
              <a:ext cx="4511314" cy="4722914"/>
            </a:xfrm>
            <a:prstGeom prst="rect">
              <a:avLst/>
            </a:prstGeom>
          </p:spPr>
        </p:pic>
      </p:grpSp>
    </p:spTree>
    <p:extLst>
      <p:ext uri="{BB962C8B-B14F-4D97-AF65-F5344CB8AC3E}">
        <p14:creationId xmlns:p14="http://schemas.microsoft.com/office/powerpoint/2010/main" val="182287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173CB-152E-A2A4-CE67-33EAAB9ADF8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8C0D9D53-E303-8D18-7C62-D928E8D1352E}"/>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21A104C6-4345-CC02-22BB-43C1574F2BF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B4AFCB3A-65DF-E27C-4916-F14FC737DB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85553E8-D867-01F4-19C1-6995A2B7EFEE}"/>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4635A23C-6DA4-0F20-B44C-80560C55CCB7}"/>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8" name="Group 7">
            <a:extLst>
              <a:ext uri="{FF2B5EF4-FFF2-40B4-BE49-F238E27FC236}">
                <a16:creationId xmlns:a16="http://schemas.microsoft.com/office/drawing/2014/main" id="{1BD7AD4A-EB0B-65B9-D4D7-70CECBF0927D}"/>
              </a:ext>
            </a:extLst>
          </p:cNvPr>
          <p:cNvGrpSpPr/>
          <p:nvPr/>
        </p:nvGrpSpPr>
        <p:grpSpPr>
          <a:xfrm>
            <a:off x="495300" y="1539624"/>
            <a:ext cx="9219068" cy="3584616"/>
            <a:chOff x="495300" y="1539624"/>
            <a:chExt cx="9219068" cy="3584616"/>
          </a:xfrm>
        </p:grpSpPr>
        <p:sp>
          <p:nvSpPr>
            <p:cNvPr id="5" name="TextBox 4">
              <a:extLst>
                <a:ext uri="{FF2B5EF4-FFF2-40B4-BE49-F238E27FC236}">
                  <a16:creationId xmlns:a16="http://schemas.microsoft.com/office/drawing/2014/main" id="{0C743CF2-41D4-178F-92DD-D47C77B87678}"/>
                </a:ext>
              </a:extLst>
            </p:cNvPr>
            <p:cNvSpPr txBox="1"/>
            <p:nvPr/>
          </p:nvSpPr>
          <p:spPr>
            <a:xfrm>
              <a:off x="495300" y="1539624"/>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PARAMS AND HEADERS</a:t>
              </a:r>
            </a:p>
          </p:txBody>
        </p:sp>
        <p:pic>
          <p:nvPicPr>
            <p:cNvPr id="4" name="Picture 3">
              <a:extLst>
                <a:ext uri="{FF2B5EF4-FFF2-40B4-BE49-F238E27FC236}">
                  <a16:creationId xmlns:a16="http://schemas.microsoft.com/office/drawing/2014/main" id="{FED88D6A-1D25-64C5-EF16-307DAF1CC03C}"/>
                </a:ext>
              </a:extLst>
            </p:cNvPr>
            <p:cNvPicPr>
              <a:picLocks noChangeAspect="1"/>
            </p:cNvPicPr>
            <p:nvPr/>
          </p:nvPicPr>
          <p:blipFill>
            <a:blip r:embed="rId4"/>
            <a:stretch>
              <a:fillRect/>
            </a:stretch>
          </p:blipFill>
          <p:spPr>
            <a:xfrm>
              <a:off x="577913" y="2019090"/>
              <a:ext cx="7772400" cy="3105150"/>
            </a:xfrm>
            <a:prstGeom prst="rect">
              <a:avLst/>
            </a:prstGeom>
          </p:spPr>
        </p:pic>
      </p:grpSp>
    </p:spTree>
    <p:extLst>
      <p:ext uri="{BB962C8B-B14F-4D97-AF65-F5344CB8AC3E}">
        <p14:creationId xmlns:p14="http://schemas.microsoft.com/office/powerpoint/2010/main" val="39278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2F3EC-5666-DDCA-6CFA-D5C8B2BFFE4C}"/>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B03900AC-134D-6711-5293-59DA2B3872AB}"/>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E96E1717-CEBF-898B-040E-353DCB4BE64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8CF7B9C9-6774-5141-5046-6624BC0452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0DB82964-FE22-A5BE-A97F-F9DA415FC072}"/>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D4D4B99A-7E30-64D7-4A11-93C43F76C6DE}"/>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10" name="Group 9">
            <a:extLst>
              <a:ext uri="{FF2B5EF4-FFF2-40B4-BE49-F238E27FC236}">
                <a16:creationId xmlns:a16="http://schemas.microsoft.com/office/drawing/2014/main" id="{01E8612B-5E10-A760-737A-FACEA853A781}"/>
              </a:ext>
            </a:extLst>
          </p:cNvPr>
          <p:cNvGrpSpPr/>
          <p:nvPr/>
        </p:nvGrpSpPr>
        <p:grpSpPr>
          <a:xfrm>
            <a:off x="495300" y="1539624"/>
            <a:ext cx="9219068" cy="4024781"/>
            <a:chOff x="495300" y="1539624"/>
            <a:chExt cx="9219068" cy="4024781"/>
          </a:xfrm>
        </p:grpSpPr>
        <p:sp>
          <p:nvSpPr>
            <p:cNvPr id="5" name="TextBox 4">
              <a:extLst>
                <a:ext uri="{FF2B5EF4-FFF2-40B4-BE49-F238E27FC236}">
                  <a16:creationId xmlns:a16="http://schemas.microsoft.com/office/drawing/2014/main" id="{20D4F3C2-BB02-E9DD-C312-E495DEBFA5F6}"/>
                </a:ext>
              </a:extLst>
            </p:cNvPr>
            <p:cNvSpPr txBox="1"/>
            <p:nvPr/>
          </p:nvSpPr>
          <p:spPr>
            <a:xfrm>
              <a:off x="495300" y="1539624"/>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DATES</a:t>
              </a:r>
            </a:p>
          </p:txBody>
        </p:sp>
        <p:pic>
          <p:nvPicPr>
            <p:cNvPr id="9" name="Picture 8">
              <a:extLst>
                <a:ext uri="{FF2B5EF4-FFF2-40B4-BE49-F238E27FC236}">
                  <a16:creationId xmlns:a16="http://schemas.microsoft.com/office/drawing/2014/main" id="{7B549692-1CFF-EC6E-0E11-587C9982A609}"/>
                </a:ext>
              </a:extLst>
            </p:cNvPr>
            <p:cNvPicPr>
              <a:picLocks noChangeAspect="1"/>
            </p:cNvPicPr>
            <p:nvPr/>
          </p:nvPicPr>
          <p:blipFill>
            <a:blip r:embed="rId4"/>
            <a:stretch>
              <a:fillRect/>
            </a:stretch>
          </p:blipFill>
          <p:spPr>
            <a:xfrm>
              <a:off x="562587" y="2068730"/>
              <a:ext cx="7477125" cy="3495675"/>
            </a:xfrm>
            <a:prstGeom prst="rect">
              <a:avLst/>
            </a:prstGeom>
          </p:spPr>
        </p:pic>
      </p:grpSp>
    </p:spTree>
    <p:extLst>
      <p:ext uri="{BB962C8B-B14F-4D97-AF65-F5344CB8AC3E}">
        <p14:creationId xmlns:p14="http://schemas.microsoft.com/office/powerpoint/2010/main" val="1220235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04CE6-BE27-9084-3047-98F4DCB3DC77}"/>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BB5CBA68-002A-9BBA-7F37-8756641BD905}"/>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52E925A-A907-19C9-25D0-108F6D2E3C2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EEE09860-3645-0E1C-831E-F2FCC5DD63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09952E1-FCCA-7F97-73C2-AC5240DAF91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B4278C95-0C01-4E65-3A38-055AE16B3553}"/>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8" name="Group 7">
            <a:extLst>
              <a:ext uri="{FF2B5EF4-FFF2-40B4-BE49-F238E27FC236}">
                <a16:creationId xmlns:a16="http://schemas.microsoft.com/office/drawing/2014/main" id="{8C06287B-BF34-DF18-5AA4-27F12E280999}"/>
              </a:ext>
            </a:extLst>
          </p:cNvPr>
          <p:cNvGrpSpPr/>
          <p:nvPr/>
        </p:nvGrpSpPr>
        <p:grpSpPr>
          <a:xfrm>
            <a:off x="185100" y="1539624"/>
            <a:ext cx="4648200" cy="2387572"/>
            <a:chOff x="185100" y="1539624"/>
            <a:chExt cx="4648200" cy="2387572"/>
          </a:xfrm>
        </p:grpSpPr>
        <p:sp>
          <p:nvSpPr>
            <p:cNvPr id="5" name="TextBox 4">
              <a:extLst>
                <a:ext uri="{FF2B5EF4-FFF2-40B4-BE49-F238E27FC236}">
                  <a16:creationId xmlns:a16="http://schemas.microsoft.com/office/drawing/2014/main" id="{9FE41454-9268-10D0-77F7-27DA420CE35D}"/>
                </a:ext>
              </a:extLst>
            </p:cNvPr>
            <p:cNvSpPr txBox="1"/>
            <p:nvPr/>
          </p:nvSpPr>
          <p:spPr>
            <a:xfrm>
              <a:off x="495300" y="1539624"/>
              <a:ext cx="3922791"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PAGINATION</a:t>
              </a:r>
            </a:p>
          </p:txBody>
        </p:sp>
        <p:pic>
          <p:nvPicPr>
            <p:cNvPr id="4" name="Picture 3">
              <a:extLst>
                <a:ext uri="{FF2B5EF4-FFF2-40B4-BE49-F238E27FC236}">
                  <a16:creationId xmlns:a16="http://schemas.microsoft.com/office/drawing/2014/main" id="{26A860D1-3231-079F-BD8E-06C3ACB4FB83}"/>
                </a:ext>
              </a:extLst>
            </p:cNvPr>
            <p:cNvPicPr>
              <a:picLocks noChangeAspect="1"/>
            </p:cNvPicPr>
            <p:nvPr/>
          </p:nvPicPr>
          <p:blipFill>
            <a:blip r:embed="rId4"/>
            <a:stretch>
              <a:fillRect/>
            </a:stretch>
          </p:blipFill>
          <p:spPr>
            <a:xfrm>
              <a:off x="185100" y="2174596"/>
              <a:ext cx="4648200" cy="1752600"/>
            </a:xfrm>
            <a:prstGeom prst="rect">
              <a:avLst/>
            </a:prstGeom>
          </p:spPr>
        </p:pic>
      </p:grpSp>
      <p:grpSp>
        <p:nvGrpSpPr>
          <p:cNvPr id="19" name="Group 18">
            <a:extLst>
              <a:ext uri="{FF2B5EF4-FFF2-40B4-BE49-F238E27FC236}">
                <a16:creationId xmlns:a16="http://schemas.microsoft.com/office/drawing/2014/main" id="{999AD347-D70F-80E6-9829-6AA971A1062C}"/>
              </a:ext>
            </a:extLst>
          </p:cNvPr>
          <p:cNvGrpSpPr/>
          <p:nvPr/>
        </p:nvGrpSpPr>
        <p:grpSpPr>
          <a:xfrm>
            <a:off x="4953000" y="1539624"/>
            <a:ext cx="4836014" cy="2092034"/>
            <a:chOff x="4953000" y="1539624"/>
            <a:chExt cx="4836014" cy="2092034"/>
          </a:xfrm>
        </p:grpSpPr>
        <p:sp>
          <p:nvSpPr>
            <p:cNvPr id="12" name="TextBox 11">
              <a:extLst>
                <a:ext uri="{FF2B5EF4-FFF2-40B4-BE49-F238E27FC236}">
                  <a16:creationId xmlns:a16="http://schemas.microsoft.com/office/drawing/2014/main" id="{C54E2E3D-46E0-8AA6-0891-30F4D62C06A4}"/>
                </a:ext>
              </a:extLst>
            </p:cNvPr>
            <p:cNvSpPr txBox="1"/>
            <p:nvPr/>
          </p:nvSpPr>
          <p:spPr>
            <a:xfrm>
              <a:off x="5600776" y="1539624"/>
              <a:ext cx="3922791"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SORT</a:t>
              </a:r>
            </a:p>
          </p:txBody>
        </p:sp>
        <p:pic>
          <p:nvPicPr>
            <p:cNvPr id="18" name="Picture 17">
              <a:extLst>
                <a:ext uri="{FF2B5EF4-FFF2-40B4-BE49-F238E27FC236}">
                  <a16:creationId xmlns:a16="http://schemas.microsoft.com/office/drawing/2014/main" id="{DB1E9D7A-F297-FB2E-15AE-327FD6BF4793}"/>
                </a:ext>
              </a:extLst>
            </p:cNvPr>
            <p:cNvPicPr>
              <a:picLocks noChangeAspect="1"/>
            </p:cNvPicPr>
            <p:nvPr/>
          </p:nvPicPr>
          <p:blipFill>
            <a:blip r:embed="rId5"/>
            <a:stretch>
              <a:fillRect/>
            </a:stretch>
          </p:blipFill>
          <p:spPr>
            <a:xfrm>
              <a:off x="4953000" y="2174596"/>
              <a:ext cx="4836014" cy="1457062"/>
            </a:xfrm>
            <a:prstGeom prst="rect">
              <a:avLst/>
            </a:prstGeom>
          </p:spPr>
        </p:pic>
      </p:grpSp>
    </p:spTree>
    <p:extLst>
      <p:ext uri="{BB962C8B-B14F-4D97-AF65-F5344CB8AC3E}">
        <p14:creationId xmlns:p14="http://schemas.microsoft.com/office/powerpoint/2010/main" val="91767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95E27-ADDE-F3C6-30F2-1C14991D26F3}"/>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BC099507-A0B0-3CB1-9F37-7C4389041975}"/>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EEE68DC2-F9FE-1DEF-CD16-BD04DF0D9F98}"/>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319135D1-A8B9-65B8-BA1C-148B45E681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E21306DB-01A4-10BE-59FD-88CE61C01484}"/>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7FB0AAD1-DB2D-DFFD-7D14-A0D8C3A9FCB5}"/>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REST API</a:t>
            </a:r>
          </a:p>
        </p:txBody>
      </p:sp>
      <p:grpSp>
        <p:nvGrpSpPr>
          <p:cNvPr id="10" name="Group 9">
            <a:extLst>
              <a:ext uri="{FF2B5EF4-FFF2-40B4-BE49-F238E27FC236}">
                <a16:creationId xmlns:a16="http://schemas.microsoft.com/office/drawing/2014/main" id="{542B82B9-777B-32D4-F923-907C38CD93AD}"/>
              </a:ext>
            </a:extLst>
          </p:cNvPr>
          <p:cNvGrpSpPr/>
          <p:nvPr/>
        </p:nvGrpSpPr>
        <p:grpSpPr>
          <a:xfrm>
            <a:off x="601115" y="1539623"/>
            <a:ext cx="6883649" cy="3023724"/>
            <a:chOff x="601115" y="1539623"/>
            <a:chExt cx="6883649" cy="3023724"/>
          </a:xfrm>
        </p:grpSpPr>
        <p:sp>
          <p:nvSpPr>
            <p:cNvPr id="5" name="TextBox 4">
              <a:extLst>
                <a:ext uri="{FF2B5EF4-FFF2-40B4-BE49-F238E27FC236}">
                  <a16:creationId xmlns:a16="http://schemas.microsoft.com/office/drawing/2014/main" id="{1FD5EDBB-445E-455D-7AF8-A7786F97B31A}"/>
                </a:ext>
              </a:extLst>
            </p:cNvPr>
            <p:cNvSpPr txBox="1"/>
            <p:nvPr/>
          </p:nvSpPr>
          <p:spPr>
            <a:xfrm>
              <a:off x="601115" y="1539623"/>
              <a:ext cx="5260944"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FROM API WITH HEADERS AND SORT</a:t>
              </a:r>
            </a:p>
          </p:txBody>
        </p:sp>
        <p:pic>
          <p:nvPicPr>
            <p:cNvPr id="9" name="Picture 8">
              <a:extLst>
                <a:ext uri="{FF2B5EF4-FFF2-40B4-BE49-F238E27FC236}">
                  <a16:creationId xmlns:a16="http://schemas.microsoft.com/office/drawing/2014/main" id="{C82ADBBF-BD90-5494-A7B5-E63B95EBE440}"/>
                </a:ext>
              </a:extLst>
            </p:cNvPr>
            <p:cNvPicPr>
              <a:picLocks noChangeAspect="1"/>
            </p:cNvPicPr>
            <p:nvPr/>
          </p:nvPicPr>
          <p:blipFill>
            <a:blip r:embed="rId4"/>
            <a:stretch>
              <a:fillRect/>
            </a:stretch>
          </p:blipFill>
          <p:spPr>
            <a:xfrm>
              <a:off x="664864" y="2029697"/>
              <a:ext cx="6819900" cy="2533650"/>
            </a:xfrm>
            <a:prstGeom prst="rect">
              <a:avLst/>
            </a:prstGeom>
          </p:spPr>
        </p:pic>
      </p:grpSp>
    </p:spTree>
    <p:extLst>
      <p:ext uri="{BB962C8B-B14F-4D97-AF65-F5344CB8AC3E}">
        <p14:creationId xmlns:p14="http://schemas.microsoft.com/office/powerpoint/2010/main" val="337284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12799-23F7-1884-E8DB-4B07F10A98E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E7CB56F-149D-0AA8-FE2D-983DB6AB9F02}"/>
              </a:ext>
            </a:extLst>
          </p:cNvPr>
          <p:cNvSpPr>
            <a:spLocks noGrp="1"/>
          </p:cNvSpPr>
          <p:nvPr>
            <p:ph type="body" sz="quarter" idx="10"/>
          </p:nvPr>
        </p:nvSpPr>
        <p:spPr/>
        <p:txBody>
          <a:bodyPr/>
          <a:lstStyle/>
          <a:p>
            <a:pPr algn="ctr"/>
            <a:r>
              <a:rPr lang="en-US" sz="2600" b="1" dirty="0">
                <a:solidFill>
                  <a:schemeClr val="bg1"/>
                </a:solidFill>
              </a:rPr>
              <a:t>Reporting / Dashboards</a:t>
            </a:r>
          </a:p>
        </p:txBody>
      </p:sp>
    </p:spTree>
    <p:extLst>
      <p:ext uri="{BB962C8B-B14F-4D97-AF65-F5344CB8AC3E}">
        <p14:creationId xmlns:p14="http://schemas.microsoft.com/office/powerpoint/2010/main" val="36833986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8E6E7-6863-2B69-7791-D1D83F8D7851}"/>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7388A368-A2DA-183E-34D3-3A5737B1FE7C}"/>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86D92838-30F8-BBA0-94DE-5A7729FB475F}"/>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E686180-3A37-C550-FDCE-921932919E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90E39BDD-26E1-5D4D-CB6C-05D6E733D576}"/>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D29448E4-F0E4-F760-1CFD-850E8CDE9BDD}"/>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DASHBOARD:</a:t>
            </a:r>
          </a:p>
        </p:txBody>
      </p:sp>
      <p:sp>
        <p:nvSpPr>
          <p:cNvPr id="14" name="TextBox 13">
            <a:extLst>
              <a:ext uri="{FF2B5EF4-FFF2-40B4-BE49-F238E27FC236}">
                <a16:creationId xmlns:a16="http://schemas.microsoft.com/office/drawing/2014/main" id="{25502F37-F990-0223-804A-E016EA36A056}"/>
              </a:ext>
            </a:extLst>
          </p:cNvPr>
          <p:cNvSpPr txBox="1"/>
          <p:nvPr/>
        </p:nvSpPr>
        <p:spPr>
          <a:xfrm>
            <a:off x="495300" y="1730928"/>
            <a:ext cx="7535124"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Each Plot requires several arguments: </a:t>
            </a:r>
            <a:r>
              <a:rPr lang="en-US" sz="1140" b="1" dirty="0">
                <a:solidFill>
                  <a:srgbClr val="FF0000"/>
                </a:solidFill>
              </a:rPr>
              <a:t>X</a:t>
            </a:r>
            <a:r>
              <a:rPr lang="en-US" sz="1140" b="1" dirty="0">
                <a:solidFill>
                  <a:schemeClr val="accent5">
                    <a:lumMod val="50000"/>
                  </a:schemeClr>
                </a:solidFill>
              </a:rPr>
              <a:t> and </a:t>
            </a:r>
            <a:r>
              <a:rPr lang="en-US" sz="1140" b="1" dirty="0">
                <a:solidFill>
                  <a:srgbClr val="FF0000"/>
                </a:solidFill>
              </a:rPr>
              <a:t>Y</a:t>
            </a:r>
            <a:r>
              <a:rPr lang="en-US" sz="1140" b="1" dirty="0">
                <a:solidFill>
                  <a:schemeClr val="accent5">
                    <a:lumMod val="50000"/>
                  </a:schemeClr>
                </a:solidFill>
              </a:rPr>
              <a:t> axes, Optional (markers, groupings…) and </a:t>
            </a:r>
            <a:r>
              <a:rPr lang="en-US" sz="1140" b="1" dirty="0">
                <a:solidFill>
                  <a:srgbClr val="FF0000"/>
                </a:solidFill>
              </a:rPr>
              <a:t>Title</a:t>
            </a:r>
            <a:endParaRPr lang="sr-Latn-RS" sz="1140" b="1" dirty="0">
              <a:solidFill>
                <a:srgbClr val="FF0000"/>
              </a:solidFill>
            </a:endParaRPr>
          </a:p>
        </p:txBody>
      </p:sp>
      <p:sp>
        <p:nvSpPr>
          <p:cNvPr id="15" name="TextBox 14">
            <a:extLst>
              <a:ext uri="{FF2B5EF4-FFF2-40B4-BE49-F238E27FC236}">
                <a16:creationId xmlns:a16="http://schemas.microsoft.com/office/drawing/2014/main" id="{5645C6D3-0151-2D07-21AF-B61EDCFFE3C1}"/>
              </a:ext>
            </a:extLst>
          </p:cNvPr>
          <p:cNvSpPr txBox="1"/>
          <p:nvPr/>
        </p:nvSpPr>
        <p:spPr>
          <a:xfrm>
            <a:off x="495300" y="2082669"/>
            <a:ext cx="7535124" cy="267766"/>
          </a:xfrm>
          <a:prstGeom prst="rect">
            <a:avLst/>
          </a:prstGeom>
          <a:noFill/>
        </p:spPr>
        <p:txBody>
          <a:bodyPr wrap="square" rtlCol="0" anchor="t">
            <a:spAutoFit/>
          </a:bodyPr>
          <a:lstStyle/>
          <a:p>
            <a:pPr algn="l">
              <a:spcAft>
                <a:spcPts val="600"/>
              </a:spcAft>
            </a:pPr>
            <a:r>
              <a:rPr lang="en-US" sz="1140" b="1" dirty="0">
                <a:solidFill>
                  <a:schemeClr val="accent5">
                    <a:lumMod val="50000"/>
                  </a:schemeClr>
                </a:solidFill>
              </a:rPr>
              <a:t>Currently Available Plots: </a:t>
            </a:r>
            <a:r>
              <a:rPr lang="en-US" sz="1140" b="1" dirty="0">
                <a:solidFill>
                  <a:srgbClr val="FF0000"/>
                </a:solidFill>
              </a:rPr>
              <a:t>Bar</a:t>
            </a:r>
            <a:r>
              <a:rPr lang="en-US" sz="1140" b="1" dirty="0">
                <a:solidFill>
                  <a:schemeClr val="accent5">
                    <a:lumMod val="50000"/>
                  </a:schemeClr>
                </a:solidFill>
              </a:rPr>
              <a:t>, </a:t>
            </a:r>
            <a:r>
              <a:rPr lang="en-US" sz="1140" b="1" dirty="0">
                <a:solidFill>
                  <a:srgbClr val="FF0000"/>
                </a:solidFill>
              </a:rPr>
              <a:t>Line</a:t>
            </a:r>
            <a:r>
              <a:rPr lang="en-US" sz="1140" b="1" dirty="0">
                <a:solidFill>
                  <a:schemeClr val="accent5">
                    <a:lumMod val="50000"/>
                  </a:schemeClr>
                </a:solidFill>
              </a:rPr>
              <a:t>, </a:t>
            </a:r>
            <a:r>
              <a:rPr lang="en-US" sz="1140" b="1" dirty="0">
                <a:solidFill>
                  <a:srgbClr val="FF0000"/>
                </a:solidFill>
              </a:rPr>
              <a:t>Pie</a:t>
            </a:r>
            <a:r>
              <a:rPr lang="en-US" sz="1140" b="1" dirty="0">
                <a:solidFill>
                  <a:schemeClr val="accent5">
                    <a:lumMod val="50000"/>
                  </a:schemeClr>
                </a:solidFill>
              </a:rPr>
              <a:t>, </a:t>
            </a:r>
            <a:r>
              <a:rPr lang="en-US" sz="1140" b="1" dirty="0">
                <a:solidFill>
                  <a:srgbClr val="FF0000"/>
                </a:solidFill>
              </a:rPr>
              <a:t>Donut</a:t>
            </a:r>
            <a:r>
              <a:rPr lang="en-US" sz="1140" b="1" dirty="0">
                <a:solidFill>
                  <a:schemeClr val="accent5">
                    <a:lumMod val="50000"/>
                  </a:schemeClr>
                </a:solidFill>
              </a:rPr>
              <a:t>, </a:t>
            </a:r>
            <a:r>
              <a:rPr lang="en-US" sz="1140" b="1" dirty="0">
                <a:solidFill>
                  <a:srgbClr val="FF0000"/>
                </a:solidFill>
              </a:rPr>
              <a:t>Histogram</a:t>
            </a:r>
            <a:r>
              <a:rPr lang="en-US" sz="1140" b="1" dirty="0">
                <a:solidFill>
                  <a:schemeClr val="accent5">
                    <a:lumMod val="50000"/>
                  </a:schemeClr>
                </a:solidFill>
              </a:rPr>
              <a:t>, </a:t>
            </a:r>
            <a:r>
              <a:rPr lang="en-US" sz="1140" b="1" dirty="0">
                <a:solidFill>
                  <a:srgbClr val="FF0000"/>
                </a:solidFill>
              </a:rPr>
              <a:t>Time Series</a:t>
            </a:r>
            <a:r>
              <a:rPr lang="en-US" sz="1140" b="1" dirty="0">
                <a:solidFill>
                  <a:schemeClr val="accent5">
                    <a:lumMod val="50000"/>
                  </a:schemeClr>
                </a:solidFill>
              </a:rPr>
              <a:t>, </a:t>
            </a:r>
            <a:r>
              <a:rPr lang="en-US" sz="1140" b="1" dirty="0">
                <a:solidFill>
                  <a:srgbClr val="FF0000"/>
                </a:solidFill>
              </a:rPr>
              <a:t>Box</a:t>
            </a:r>
            <a:endParaRPr lang="sr-Latn-RS" sz="1140" b="1" dirty="0">
              <a:solidFill>
                <a:srgbClr val="FF0000"/>
              </a:solidFill>
            </a:endParaRPr>
          </a:p>
        </p:txBody>
      </p:sp>
      <p:pic>
        <p:nvPicPr>
          <p:cNvPr id="4" name="Picture 3">
            <a:extLst>
              <a:ext uri="{FF2B5EF4-FFF2-40B4-BE49-F238E27FC236}">
                <a16:creationId xmlns:a16="http://schemas.microsoft.com/office/drawing/2014/main" id="{89C7C071-1542-4ADB-7CDE-63EBF176298A}"/>
              </a:ext>
            </a:extLst>
          </p:cNvPr>
          <p:cNvPicPr>
            <a:picLocks noChangeAspect="1"/>
          </p:cNvPicPr>
          <p:nvPr/>
        </p:nvPicPr>
        <p:blipFill>
          <a:blip r:embed="rId4"/>
          <a:stretch>
            <a:fillRect/>
          </a:stretch>
        </p:blipFill>
        <p:spPr>
          <a:xfrm>
            <a:off x="234727" y="2635053"/>
            <a:ext cx="4598573" cy="3454132"/>
          </a:xfrm>
          <a:prstGeom prst="rect">
            <a:avLst/>
          </a:prstGeom>
        </p:spPr>
      </p:pic>
      <p:pic>
        <p:nvPicPr>
          <p:cNvPr id="8" name="Picture 7">
            <a:extLst>
              <a:ext uri="{FF2B5EF4-FFF2-40B4-BE49-F238E27FC236}">
                <a16:creationId xmlns:a16="http://schemas.microsoft.com/office/drawing/2014/main" id="{96AF8375-C74F-A0E3-88E7-E32FA5846B3C}"/>
              </a:ext>
            </a:extLst>
          </p:cNvPr>
          <p:cNvPicPr>
            <a:picLocks noChangeAspect="1"/>
          </p:cNvPicPr>
          <p:nvPr/>
        </p:nvPicPr>
        <p:blipFill>
          <a:blip r:embed="rId5"/>
          <a:stretch>
            <a:fillRect/>
          </a:stretch>
        </p:blipFill>
        <p:spPr>
          <a:xfrm>
            <a:off x="5003430" y="2619955"/>
            <a:ext cx="4598573" cy="3469229"/>
          </a:xfrm>
          <a:prstGeom prst="rect">
            <a:avLst/>
          </a:prstGeom>
        </p:spPr>
      </p:pic>
      <p:sp>
        <p:nvSpPr>
          <p:cNvPr id="9" name="TextBox 8">
            <a:extLst>
              <a:ext uri="{FF2B5EF4-FFF2-40B4-BE49-F238E27FC236}">
                <a16:creationId xmlns:a16="http://schemas.microsoft.com/office/drawing/2014/main" id="{146C8855-BE19-0A2B-C6E3-1FC1F1B251DC}"/>
              </a:ext>
            </a:extLst>
          </p:cNvPr>
          <p:cNvSpPr txBox="1"/>
          <p:nvPr/>
        </p:nvSpPr>
        <p:spPr>
          <a:xfrm>
            <a:off x="495300" y="1351723"/>
            <a:ext cx="1179591" cy="33855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PLOTS:</a:t>
            </a:r>
          </a:p>
        </p:txBody>
      </p:sp>
    </p:spTree>
    <p:extLst>
      <p:ext uri="{BB962C8B-B14F-4D97-AF65-F5344CB8AC3E}">
        <p14:creationId xmlns:p14="http://schemas.microsoft.com/office/powerpoint/2010/main" val="206318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4AC26-31D4-3642-9638-AF335385C08E}"/>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F77724DB-7B5B-D753-7ED9-6CD6DAA29603}"/>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FC2550CB-782E-96B2-CC55-D91F28EB16B5}"/>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2D8F480E-B77A-8067-6D8B-86C071189B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B56ED91A-F545-193E-F62C-361562230B6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8CC2058C-F3F4-7609-E107-A509912C4AC3}"/>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DASHBOARD:</a:t>
            </a:r>
          </a:p>
        </p:txBody>
      </p:sp>
      <p:sp>
        <p:nvSpPr>
          <p:cNvPr id="9" name="TextBox 8">
            <a:extLst>
              <a:ext uri="{FF2B5EF4-FFF2-40B4-BE49-F238E27FC236}">
                <a16:creationId xmlns:a16="http://schemas.microsoft.com/office/drawing/2014/main" id="{A27C6A98-A506-2094-7C5C-6AFDC8E2962D}"/>
              </a:ext>
            </a:extLst>
          </p:cNvPr>
          <p:cNvSpPr txBox="1"/>
          <p:nvPr/>
        </p:nvSpPr>
        <p:spPr>
          <a:xfrm>
            <a:off x="495300" y="1351723"/>
            <a:ext cx="1179591" cy="33855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TABLES:</a:t>
            </a:r>
          </a:p>
        </p:txBody>
      </p:sp>
      <p:pic>
        <p:nvPicPr>
          <p:cNvPr id="5" name="Picture 4">
            <a:extLst>
              <a:ext uri="{FF2B5EF4-FFF2-40B4-BE49-F238E27FC236}">
                <a16:creationId xmlns:a16="http://schemas.microsoft.com/office/drawing/2014/main" id="{2FDA3667-5FD9-664C-155D-9B6D84138198}"/>
              </a:ext>
            </a:extLst>
          </p:cNvPr>
          <p:cNvPicPr>
            <a:picLocks noChangeAspect="1"/>
          </p:cNvPicPr>
          <p:nvPr/>
        </p:nvPicPr>
        <p:blipFill>
          <a:blip r:embed="rId4"/>
          <a:stretch>
            <a:fillRect/>
          </a:stretch>
        </p:blipFill>
        <p:spPr>
          <a:xfrm>
            <a:off x="583577" y="1852712"/>
            <a:ext cx="3986993" cy="4448175"/>
          </a:xfrm>
          <a:prstGeom prst="rect">
            <a:avLst/>
          </a:prstGeom>
        </p:spPr>
      </p:pic>
      <p:grpSp>
        <p:nvGrpSpPr>
          <p:cNvPr id="18" name="Group 17">
            <a:extLst>
              <a:ext uri="{FF2B5EF4-FFF2-40B4-BE49-F238E27FC236}">
                <a16:creationId xmlns:a16="http://schemas.microsoft.com/office/drawing/2014/main" id="{3F158296-665F-8FA1-009F-9BDA7B74A5FA}"/>
              </a:ext>
            </a:extLst>
          </p:cNvPr>
          <p:cNvGrpSpPr/>
          <p:nvPr/>
        </p:nvGrpSpPr>
        <p:grpSpPr>
          <a:xfrm>
            <a:off x="4952999" y="1441291"/>
            <a:ext cx="4652727" cy="3176253"/>
            <a:chOff x="4952999" y="1441291"/>
            <a:chExt cx="4652727" cy="3176253"/>
          </a:xfrm>
        </p:grpSpPr>
        <p:pic>
          <p:nvPicPr>
            <p:cNvPr id="11" name="Picture 10">
              <a:extLst>
                <a:ext uri="{FF2B5EF4-FFF2-40B4-BE49-F238E27FC236}">
                  <a16:creationId xmlns:a16="http://schemas.microsoft.com/office/drawing/2014/main" id="{72559003-9185-2CFF-AC52-B02D8C09C875}"/>
                </a:ext>
              </a:extLst>
            </p:cNvPr>
            <p:cNvPicPr>
              <a:picLocks noChangeAspect="1"/>
            </p:cNvPicPr>
            <p:nvPr/>
          </p:nvPicPr>
          <p:blipFill>
            <a:blip r:embed="rId5"/>
            <a:stretch>
              <a:fillRect/>
            </a:stretch>
          </p:blipFill>
          <p:spPr>
            <a:xfrm>
              <a:off x="4952999" y="1843947"/>
              <a:ext cx="4652727" cy="2773597"/>
            </a:xfrm>
            <a:prstGeom prst="rect">
              <a:avLst/>
            </a:prstGeom>
          </p:spPr>
        </p:pic>
        <p:sp>
          <p:nvSpPr>
            <p:cNvPr id="17" name="TextBox 16">
              <a:extLst>
                <a:ext uri="{FF2B5EF4-FFF2-40B4-BE49-F238E27FC236}">
                  <a16:creationId xmlns:a16="http://schemas.microsoft.com/office/drawing/2014/main" id="{1D52A124-464B-00C2-2150-37452BD8773A}"/>
                </a:ext>
              </a:extLst>
            </p:cNvPr>
            <p:cNvSpPr txBox="1"/>
            <p:nvPr/>
          </p:nvSpPr>
          <p:spPr>
            <a:xfrm>
              <a:off x="5587579" y="1441291"/>
              <a:ext cx="3486835" cy="33855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b="1" dirty="0">
                  <a:solidFill>
                    <a:srgbClr val="295767"/>
                  </a:solidFill>
                  <a:latin typeface="Arial"/>
                </a:rPr>
                <a:t>Plots and Tables gathering</a:t>
              </a:r>
              <a:r>
                <a:rPr kumimoji="0" lang="en-US" sz="1600" b="1" i="0" u="none" strike="noStrike" kern="1200" cap="none" spc="0" normalizeH="0" baseline="0" noProof="0" dirty="0">
                  <a:ln>
                    <a:noFill/>
                  </a:ln>
                  <a:solidFill>
                    <a:srgbClr val="295767"/>
                  </a:solidFill>
                  <a:effectLst/>
                  <a:uLnTx/>
                  <a:uFillTx/>
                  <a:latin typeface="Arial"/>
                  <a:ea typeface="+mn-ea"/>
                  <a:cs typeface="+mn-cs"/>
                </a:rPr>
                <a:t>:</a:t>
              </a:r>
            </a:p>
          </p:txBody>
        </p:sp>
      </p:grpSp>
    </p:spTree>
    <p:extLst>
      <p:ext uri="{BB962C8B-B14F-4D97-AF65-F5344CB8AC3E}">
        <p14:creationId xmlns:p14="http://schemas.microsoft.com/office/powerpoint/2010/main" val="228459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C8B81-90F1-A128-5DBE-0AF2152D87B0}"/>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E4434281-CD4D-5ADC-D090-FD20014D5B34}"/>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458C78CD-C60B-4E38-76F8-C4D2D3423979}"/>
              </a:ext>
            </a:extLst>
          </p:cNvPr>
          <p:cNvSpPr>
            <a:spLocks noGrp="1"/>
          </p:cNvSpPr>
          <p:nvPr>
            <p:ph type="title"/>
          </p:nvPr>
        </p:nvSpPr>
        <p:spPr/>
        <p:txBody>
          <a:bodyPr/>
          <a:lstStyle/>
          <a:p>
            <a:r>
              <a:rPr lang="en-US" dirty="0"/>
              <a:t>Why Elusion?</a:t>
            </a:r>
          </a:p>
        </p:txBody>
      </p:sp>
      <p:pic>
        <p:nvPicPr>
          <p:cNvPr id="2" name="Picture 1" descr="A cartoon lizard on a branch&#10;&#10;Description automatically generated">
            <a:extLst>
              <a:ext uri="{FF2B5EF4-FFF2-40B4-BE49-F238E27FC236}">
                <a16:creationId xmlns:a16="http://schemas.microsoft.com/office/drawing/2014/main" id="{85CD1D7C-3F7D-484E-D4B1-D47B1149F1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2374"/>
            <a:ext cx="672571" cy="672571"/>
          </a:xfrm>
          <a:prstGeom prst="rect">
            <a:avLst/>
          </a:prstGeom>
        </p:spPr>
      </p:pic>
      <p:sp>
        <p:nvSpPr>
          <p:cNvPr id="6" name="Rectangle: Rounded Corners 5">
            <a:extLst>
              <a:ext uri="{FF2B5EF4-FFF2-40B4-BE49-F238E27FC236}">
                <a16:creationId xmlns:a16="http://schemas.microsoft.com/office/drawing/2014/main" id="{F5F7AE89-C2AC-AC23-B074-5DF9C8F6454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F2EC71D8-CC04-99B4-9789-1BB4BADACA95}"/>
              </a:ext>
            </a:extLst>
          </p:cNvPr>
          <p:cNvSpPr txBox="1"/>
          <p:nvPr/>
        </p:nvSpPr>
        <p:spPr>
          <a:xfrm>
            <a:off x="472286" y="2885061"/>
            <a:ext cx="9074213" cy="584775"/>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Simple </a:t>
            </a:r>
            <a:r>
              <a:rPr kumimoji="0" lang="en-US" sz="1600" b="1" i="0" u="none" strike="noStrike" kern="1200" cap="none" spc="0" normalizeH="0" baseline="0" noProof="0" dirty="0" err="1">
                <a:ln>
                  <a:noFill/>
                </a:ln>
                <a:solidFill>
                  <a:srgbClr val="00A3AE">
                    <a:lumMod val="50000"/>
                  </a:srgbClr>
                </a:solidFill>
                <a:effectLst/>
                <a:uLnTx/>
                <a:uFillTx/>
                <a:latin typeface="Arial"/>
                <a:ea typeface="+mn-ea"/>
                <a:cs typeface="+mn-cs"/>
              </a:rPr>
              <a:t>DataFrame</a:t>
            </a: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 API constructs, that can be easily understood and used by SQL and </a:t>
            </a:r>
            <a:r>
              <a:rPr kumimoji="0" lang="en-US" sz="1600" b="1" i="0" u="none" strike="noStrike" kern="1200" cap="none" spc="0" normalizeH="0" baseline="0" noProof="0" dirty="0" err="1">
                <a:ln>
                  <a:noFill/>
                </a:ln>
                <a:solidFill>
                  <a:srgbClr val="00A3AE">
                    <a:lumMod val="50000"/>
                  </a:srgbClr>
                </a:solidFill>
                <a:effectLst/>
                <a:uLnTx/>
                <a:uFillTx/>
                <a:latin typeface="Arial"/>
                <a:ea typeface="+mn-ea"/>
                <a:cs typeface="+mn-cs"/>
              </a:rPr>
              <a:t>DataFrame</a:t>
            </a: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 users, from the first day on.</a:t>
            </a:r>
            <a:endParaRPr kumimoji="0" lang="sr-Latn-RS" sz="16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5" name="TextBox 4">
            <a:extLst>
              <a:ext uri="{FF2B5EF4-FFF2-40B4-BE49-F238E27FC236}">
                <a16:creationId xmlns:a16="http://schemas.microsoft.com/office/drawing/2014/main" id="{2F2B959F-0E92-51E6-10B4-C94A49152A19}"/>
              </a:ext>
            </a:extLst>
          </p:cNvPr>
          <p:cNvSpPr txBox="1"/>
          <p:nvPr/>
        </p:nvSpPr>
        <p:spPr>
          <a:xfrm>
            <a:off x="2879002" y="1041149"/>
            <a:ext cx="3784348" cy="707886"/>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WHY WOULD YOU USE ELUSION?</a:t>
            </a:r>
            <a:endParaRPr kumimoji="0" lang="sr-Latn-RS" sz="2000" b="1" i="0" u="none" strike="noStrike" kern="1200" cap="none" spc="0" normalizeH="0" baseline="0" noProof="0" dirty="0">
              <a:ln>
                <a:noFill/>
              </a:ln>
              <a:solidFill>
                <a:srgbClr val="000000"/>
              </a:solidFill>
              <a:effectLst/>
              <a:uLnTx/>
              <a:uFillTx/>
              <a:latin typeface="Arial"/>
              <a:ea typeface="+mn-ea"/>
              <a:cs typeface="+mn-cs"/>
            </a:endParaRPr>
          </a:p>
        </p:txBody>
      </p:sp>
      <p:sp>
        <p:nvSpPr>
          <p:cNvPr id="9" name="TextBox 8">
            <a:extLst>
              <a:ext uri="{FF2B5EF4-FFF2-40B4-BE49-F238E27FC236}">
                <a16:creationId xmlns:a16="http://schemas.microsoft.com/office/drawing/2014/main" id="{6542C78C-898D-60D3-8E3A-0A32D43ECD5D}"/>
              </a:ext>
            </a:extLst>
          </p:cNvPr>
          <p:cNvSpPr txBox="1"/>
          <p:nvPr/>
        </p:nvSpPr>
        <p:spPr>
          <a:xfrm>
            <a:off x="495298" y="4314451"/>
            <a:ext cx="8802609" cy="338554"/>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295767"/>
                </a:solidFill>
                <a:effectLst/>
                <a:uLnTx/>
                <a:uFillTx/>
                <a:latin typeface="Arial"/>
                <a:ea typeface="+mn-ea"/>
                <a:cs typeface="+mn-cs"/>
              </a:rPr>
              <a:t>Native Pipeline Scheduler for workflow automation.</a:t>
            </a:r>
            <a:endParaRPr kumimoji="0" lang="sr-Latn-RS" sz="1600" b="1" i="0" u="none" strike="noStrike" kern="1200" cap="none" spc="0" normalizeH="0" baseline="0" noProof="0" dirty="0">
              <a:ln>
                <a:noFill/>
              </a:ln>
              <a:solidFill>
                <a:srgbClr val="295767"/>
              </a:solidFill>
              <a:effectLst/>
              <a:uLnTx/>
              <a:uFillTx/>
              <a:latin typeface="Arial"/>
              <a:ea typeface="+mn-ea"/>
              <a:cs typeface="+mn-cs"/>
            </a:endParaRPr>
          </a:p>
        </p:txBody>
      </p:sp>
      <p:sp>
        <p:nvSpPr>
          <p:cNvPr id="10" name="TextBox 9">
            <a:extLst>
              <a:ext uri="{FF2B5EF4-FFF2-40B4-BE49-F238E27FC236}">
                <a16:creationId xmlns:a16="http://schemas.microsoft.com/office/drawing/2014/main" id="{6ACF9884-4733-98E6-81BE-2EB0ED5E8554}"/>
              </a:ext>
            </a:extLst>
          </p:cNvPr>
          <p:cNvSpPr txBox="1"/>
          <p:nvPr/>
        </p:nvSpPr>
        <p:spPr>
          <a:xfrm>
            <a:off x="472286" y="1913638"/>
            <a:ext cx="8802609" cy="830997"/>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Elusion wants you to be you! With Elusion you can use your own logic and function ordering, as you will always get the same results regardless of </a:t>
            </a:r>
            <a:r>
              <a:rPr kumimoji="0" lang="en-US" sz="1600" b="1" i="0" u="none" strike="noStrike" kern="1200" cap="none" spc="0" normalizeH="0" baseline="0" noProof="0" dirty="0" err="1">
                <a:ln>
                  <a:noFill/>
                </a:ln>
                <a:solidFill>
                  <a:srgbClr val="00A3AE">
                    <a:lumMod val="50000"/>
                  </a:srgbClr>
                </a:solidFill>
                <a:effectLst/>
                <a:uLnTx/>
                <a:uFillTx/>
                <a:latin typeface="Arial"/>
                <a:ea typeface="+mn-ea"/>
                <a:cs typeface="+mn-cs"/>
              </a:rPr>
              <a:t>DataFrame</a:t>
            </a: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 function order.</a:t>
            </a:r>
          </a:p>
        </p:txBody>
      </p:sp>
      <p:sp>
        <p:nvSpPr>
          <p:cNvPr id="3" name="TextBox 2">
            <a:extLst>
              <a:ext uri="{FF2B5EF4-FFF2-40B4-BE49-F238E27FC236}">
                <a16:creationId xmlns:a16="http://schemas.microsoft.com/office/drawing/2014/main" id="{B73991AA-E98E-73D8-5FD3-C9F34337F1F6}"/>
              </a:ext>
            </a:extLst>
          </p:cNvPr>
          <p:cNvSpPr txBox="1"/>
          <p:nvPr/>
        </p:nvSpPr>
        <p:spPr>
          <a:xfrm>
            <a:off x="495297" y="4865427"/>
            <a:ext cx="8802609" cy="338554"/>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295767"/>
                </a:solidFill>
                <a:effectLst/>
                <a:uLnTx/>
                <a:uFillTx/>
                <a:latin typeface="Arial"/>
                <a:ea typeface="+mn-ea"/>
                <a:cs typeface="+mn-cs"/>
              </a:rPr>
              <a:t>Native </a:t>
            </a:r>
            <a:r>
              <a:rPr lang="en-US" sz="1600" b="1" dirty="0">
                <a:solidFill>
                  <a:srgbClr val="295767"/>
                </a:solidFill>
                <a:latin typeface="Arial"/>
              </a:rPr>
              <a:t>Reporting/Dashboard</a:t>
            </a:r>
            <a:r>
              <a:rPr kumimoji="0" lang="en-US" sz="1600" b="1" i="0" u="none" strike="noStrike" kern="1200" cap="none" spc="0" normalizeH="0" baseline="0" noProof="0" dirty="0">
                <a:ln>
                  <a:noFill/>
                </a:ln>
                <a:solidFill>
                  <a:srgbClr val="295767"/>
                </a:solidFill>
                <a:effectLst/>
                <a:uLnTx/>
                <a:uFillTx/>
                <a:latin typeface="Arial"/>
                <a:ea typeface="+mn-ea"/>
                <a:cs typeface="+mn-cs"/>
              </a:rPr>
              <a:t> capabilities.</a:t>
            </a:r>
            <a:endParaRPr kumimoji="0" lang="sr-Latn-RS" sz="1600" b="1" i="0" u="none" strike="noStrike" kern="1200" cap="none" spc="0" normalizeH="0" baseline="0" noProof="0" dirty="0">
              <a:ln>
                <a:noFill/>
              </a:ln>
              <a:solidFill>
                <a:srgbClr val="295767"/>
              </a:solidFill>
              <a:effectLst/>
              <a:uLnTx/>
              <a:uFillTx/>
              <a:latin typeface="Arial"/>
              <a:ea typeface="+mn-ea"/>
              <a:cs typeface="+mn-cs"/>
            </a:endParaRPr>
          </a:p>
        </p:txBody>
      </p:sp>
      <p:sp>
        <p:nvSpPr>
          <p:cNvPr id="8" name="TextBox 7">
            <a:extLst>
              <a:ext uri="{FF2B5EF4-FFF2-40B4-BE49-F238E27FC236}">
                <a16:creationId xmlns:a16="http://schemas.microsoft.com/office/drawing/2014/main" id="{51A29ED5-E590-4814-3AE4-F28009D348D4}"/>
              </a:ext>
            </a:extLst>
          </p:cNvPr>
          <p:cNvSpPr txBox="1"/>
          <p:nvPr/>
        </p:nvSpPr>
        <p:spPr>
          <a:xfrm>
            <a:off x="472286" y="3727172"/>
            <a:ext cx="9074213" cy="338554"/>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A3AE">
                    <a:lumMod val="50000"/>
                  </a:srgbClr>
                </a:solidFill>
                <a:effectLst/>
                <a:uLnTx/>
                <a:uFillTx/>
                <a:latin typeface="Arial"/>
                <a:ea typeface="+mn-ea"/>
                <a:cs typeface="+mn-cs"/>
              </a:rPr>
              <a:t>Power of Rust 🦀 , without the need-to-know Rust.</a:t>
            </a:r>
            <a:endParaRPr kumimoji="0" lang="sr-Latn-RS" sz="160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sp>
        <p:nvSpPr>
          <p:cNvPr id="11" name="TextBox 10">
            <a:extLst>
              <a:ext uri="{FF2B5EF4-FFF2-40B4-BE49-F238E27FC236}">
                <a16:creationId xmlns:a16="http://schemas.microsoft.com/office/drawing/2014/main" id="{8D367AC4-816B-6415-B579-6E4F6F541248}"/>
              </a:ext>
            </a:extLst>
          </p:cNvPr>
          <p:cNvSpPr txBox="1"/>
          <p:nvPr/>
        </p:nvSpPr>
        <p:spPr>
          <a:xfrm>
            <a:off x="495297" y="5416403"/>
            <a:ext cx="8802609" cy="338554"/>
          </a:xfrm>
          <a:prstGeom prst="rect">
            <a:avLst/>
          </a:prstGeom>
          <a:noFill/>
        </p:spPr>
        <p:txBody>
          <a:bodyPr wrap="square" rtlCol="0" anchor="t">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295767"/>
                </a:solidFill>
                <a:effectLst/>
                <a:uLnTx/>
                <a:uFillTx/>
                <a:latin typeface="Arial"/>
                <a:ea typeface="+mn-ea"/>
                <a:cs typeface="+mn-cs"/>
              </a:rPr>
              <a:t>Native Backend capabilities</a:t>
            </a:r>
            <a:r>
              <a:rPr lang="en-US" sz="1600" b="1" dirty="0">
                <a:solidFill>
                  <a:srgbClr val="295767"/>
                </a:solidFill>
                <a:latin typeface="Arial"/>
              </a:rPr>
              <a:t>: Data Extraction from REST API endpoints</a:t>
            </a:r>
            <a:r>
              <a:rPr kumimoji="0" lang="en-US" sz="1600" b="1" i="0" u="none" strike="noStrike" kern="1200" cap="none" spc="0" normalizeH="0" baseline="0" noProof="0" dirty="0">
                <a:ln>
                  <a:noFill/>
                </a:ln>
                <a:solidFill>
                  <a:srgbClr val="295767"/>
                </a:solidFill>
                <a:effectLst/>
                <a:uLnTx/>
                <a:uFillTx/>
                <a:latin typeface="Arial"/>
                <a:ea typeface="+mn-ea"/>
                <a:cs typeface="+mn-cs"/>
              </a:rPr>
              <a:t>.</a:t>
            </a:r>
            <a:endParaRPr kumimoji="0" lang="sr-Latn-RS" sz="1600" b="1" i="0" u="none" strike="noStrike" kern="1200" cap="none" spc="0" normalizeH="0" baseline="0" noProof="0" dirty="0">
              <a:ln>
                <a:noFill/>
              </a:ln>
              <a:solidFill>
                <a:srgbClr val="295767"/>
              </a:solidFill>
              <a:effectLst/>
              <a:uLnTx/>
              <a:uFillTx/>
              <a:latin typeface="Arial"/>
              <a:ea typeface="+mn-ea"/>
              <a:cs typeface="+mn-cs"/>
            </a:endParaRPr>
          </a:p>
        </p:txBody>
      </p:sp>
    </p:spTree>
    <p:extLst>
      <p:ext uri="{BB962C8B-B14F-4D97-AF65-F5344CB8AC3E}">
        <p14:creationId xmlns:p14="http://schemas.microsoft.com/office/powerpoint/2010/main" val="266540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3" grpId="0"/>
      <p:bldP spid="8"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F1AB3-8CBC-BEB3-AD96-B99A18B379F3}"/>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97EEF877-47E6-3E74-A9AA-AFE465238DA0}"/>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3E71EF20-9C47-CC5A-8886-AB0D1DFE2DD7}"/>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AC3F4462-D268-5ECC-E778-7E5F1FF14A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846F9EF2-F576-615F-59B1-BFBDADF7E82D}"/>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AC3726C9-AE1A-727E-E2BF-0A69B4A1A89D}"/>
              </a:ext>
            </a:extLst>
          </p:cNvPr>
          <p:cNvSpPr txBox="1"/>
          <p:nvPr/>
        </p:nvSpPr>
        <p:spPr>
          <a:xfrm>
            <a:off x="495300" y="977079"/>
            <a:ext cx="9219068"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DASHBOARD:</a:t>
            </a:r>
          </a:p>
        </p:txBody>
      </p:sp>
      <p:sp>
        <p:nvSpPr>
          <p:cNvPr id="9" name="TextBox 8">
            <a:extLst>
              <a:ext uri="{FF2B5EF4-FFF2-40B4-BE49-F238E27FC236}">
                <a16:creationId xmlns:a16="http://schemas.microsoft.com/office/drawing/2014/main" id="{A75F2BBD-A10F-2D2A-CAC9-77EFB8AA22A8}"/>
              </a:ext>
            </a:extLst>
          </p:cNvPr>
          <p:cNvSpPr txBox="1"/>
          <p:nvPr/>
        </p:nvSpPr>
        <p:spPr>
          <a:xfrm>
            <a:off x="495300" y="1351723"/>
            <a:ext cx="1958189" cy="33855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Report Creation:</a:t>
            </a:r>
          </a:p>
        </p:txBody>
      </p:sp>
      <p:pic>
        <p:nvPicPr>
          <p:cNvPr id="4" name="Picture 3">
            <a:extLst>
              <a:ext uri="{FF2B5EF4-FFF2-40B4-BE49-F238E27FC236}">
                <a16:creationId xmlns:a16="http://schemas.microsoft.com/office/drawing/2014/main" id="{E3C2EFDB-AF50-47F4-8D0C-86BD28B574C8}"/>
              </a:ext>
            </a:extLst>
          </p:cNvPr>
          <p:cNvPicPr>
            <a:picLocks noChangeAspect="1"/>
          </p:cNvPicPr>
          <p:nvPr/>
        </p:nvPicPr>
        <p:blipFill>
          <a:blip r:embed="rId4"/>
          <a:stretch>
            <a:fillRect/>
          </a:stretch>
        </p:blipFill>
        <p:spPr>
          <a:xfrm>
            <a:off x="585835" y="4616408"/>
            <a:ext cx="7029450" cy="1952625"/>
          </a:xfrm>
          <a:prstGeom prst="rect">
            <a:avLst/>
          </a:prstGeom>
        </p:spPr>
      </p:pic>
      <p:pic>
        <p:nvPicPr>
          <p:cNvPr id="10" name="Picture 9">
            <a:extLst>
              <a:ext uri="{FF2B5EF4-FFF2-40B4-BE49-F238E27FC236}">
                <a16:creationId xmlns:a16="http://schemas.microsoft.com/office/drawing/2014/main" id="{34C18F84-AA52-1CC6-D9BC-6F7ABB9085CF}"/>
              </a:ext>
            </a:extLst>
          </p:cNvPr>
          <p:cNvPicPr>
            <a:picLocks noChangeAspect="1"/>
          </p:cNvPicPr>
          <p:nvPr/>
        </p:nvPicPr>
        <p:blipFill>
          <a:blip r:embed="rId5"/>
          <a:stretch>
            <a:fillRect/>
          </a:stretch>
        </p:blipFill>
        <p:spPr>
          <a:xfrm>
            <a:off x="585835" y="1690277"/>
            <a:ext cx="5288167" cy="2812343"/>
          </a:xfrm>
          <a:prstGeom prst="rect">
            <a:avLst/>
          </a:prstGeom>
        </p:spPr>
      </p:pic>
    </p:spTree>
    <p:extLst>
      <p:ext uri="{BB962C8B-B14F-4D97-AF65-F5344CB8AC3E}">
        <p14:creationId xmlns:p14="http://schemas.microsoft.com/office/powerpoint/2010/main" val="35489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C07BD-1781-72EE-F0E8-E42D349B1EFE}"/>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FBA1550E-57FD-77A6-7863-9888E5700FF9}"/>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E2A9FFBF-8CAD-23D3-CDE9-0A862540F5DF}"/>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CAF8D98E-ADA6-9A27-9742-58B96541A0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27159"/>
            <a:ext cx="672571" cy="672571"/>
          </a:xfrm>
          <a:prstGeom prst="rect">
            <a:avLst/>
          </a:prstGeom>
        </p:spPr>
      </p:pic>
      <p:sp>
        <p:nvSpPr>
          <p:cNvPr id="6" name="Rectangle: Rounded Corners 5">
            <a:extLst>
              <a:ext uri="{FF2B5EF4-FFF2-40B4-BE49-F238E27FC236}">
                <a16:creationId xmlns:a16="http://schemas.microsoft.com/office/drawing/2014/main" id="{AF69ECB8-2BAF-ED3A-442C-9B3046D582A4}"/>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2E074986-1D99-EABF-3000-A554ABEE1700}"/>
              </a:ext>
            </a:extLst>
          </p:cNvPr>
          <p:cNvSpPr txBox="1"/>
          <p:nvPr/>
        </p:nvSpPr>
        <p:spPr>
          <a:xfrm>
            <a:off x="495300" y="977079"/>
            <a:ext cx="2854482"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DASHBOARD</a:t>
            </a:r>
            <a:r>
              <a:rPr kumimoji="0" lang="en-US" sz="2000" b="1" i="0" u="none" strike="noStrike" kern="1200" cap="none" spc="0" normalizeH="0" noProof="0" dirty="0">
                <a:ln>
                  <a:noFill/>
                </a:ln>
                <a:solidFill>
                  <a:srgbClr val="000000"/>
                </a:solidFill>
                <a:effectLst/>
                <a:uLnTx/>
                <a:uFillTx/>
                <a:latin typeface="Arial"/>
                <a:ea typeface="+mn-ea"/>
                <a:cs typeface="+mn-cs"/>
              </a:rPr>
              <a:t> DEMO</a:t>
            </a:r>
            <a:r>
              <a:rPr kumimoji="0" lang="en-US" sz="2000" b="1" i="0" u="none" strike="noStrike" kern="1200" cap="none" spc="0" normalizeH="0" baseline="0" noProof="0" dirty="0">
                <a:ln>
                  <a:noFill/>
                </a:ln>
                <a:solidFill>
                  <a:srgbClr val="000000"/>
                </a:solidFill>
                <a:effectLst/>
                <a:uLnTx/>
                <a:uFillTx/>
                <a:latin typeface="Arial"/>
                <a:ea typeface="+mn-ea"/>
                <a:cs typeface="+mn-cs"/>
              </a:rPr>
              <a:t>:</a:t>
            </a:r>
          </a:p>
        </p:txBody>
      </p:sp>
      <p:sp>
        <p:nvSpPr>
          <p:cNvPr id="3" name="TextBox 2">
            <a:extLst>
              <a:ext uri="{FF2B5EF4-FFF2-40B4-BE49-F238E27FC236}">
                <a16:creationId xmlns:a16="http://schemas.microsoft.com/office/drawing/2014/main" id="{A17DF169-0F1B-FB4E-F2CA-3079DD3521EA}"/>
              </a:ext>
            </a:extLst>
          </p:cNvPr>
          <p:cNvSpPr txBox="1"/>
          <p:nvPr/>
        </p:nvSpPr>
        <p:spPr>
          <a:xfrm>
            <a:off x="495299" y="1339569"/>
            <a:ext cx="7326895" cy="338554"/>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Toggle,</a:t>
            </a:r>
            <a:r>
              <a:rPr kumimoji="0" lang="en-US" sz="1600" b="1" i="0" u="none" strike="noStrike" kern="1200" cap="none" spc="0" normalizeH="0" noProof="0" dirty="0">
                <a:ln>
                  <a:noFill/>
                </a:ln>
                <a:solidFill>
                  <a:srgbClr val="000000"/>
                </a:solidFill>
                <a:effectLst/>
                <a:uLnTx/>
                <a:uFillTx/>
                <a:latin typeface="Arial"/>
                <a:ea typeface="+mn-ea"/>
                <a:cs typeface="+mn-cs"/>
              </a:rPr>
              <a:t> Resize, Reorder, Filter, Download </a:t>
            </a:r>
            <a:r>
              <a:rPr kumimoji="0" lang="en-US" sz="1600" b="1" i="0" u="none" strike="noStrike" kern="1200" cap="none" spc="0" normalizeH="0" noProof="0" dirty="0">
                <a:ln>
                  <a:noFill/>
                </a:ln>
                <a:solidFill>
                  <a:srgbClr val="2C973E"/>
                </a:solidFill>
                <a:effectLst/>
                <a:uLnTx/>
                <a:uFillTx/>
                <a:latin typeface="Arial"/>
                <a:ea typeface="+mn-ea"/>
                <a:cs typeface="+mn-cs"/>
              </a:rPr>
              <a:t>Excel</a:t>
            </a:r>
            <a:r>
              <a:rPr kumimoji="0" lang="en-US" sz="1600" b="1" i="0" u="none" strike="noStrike" kern="1200" cap="none" spc="0" normalizeH="0" noProof="0" dirty="0">
                <a:ln>
                  <a:noFill/>
                </a:ln>
                <a:solidFill>
                  <a:srgbClr val="000000"/>
                </a:solidFill>
                <a:effectLst/>
                <a:uLnTx/>
                <a:uFillTx/>
                <a:latin typeface="Arial"/>
                <a:ea typeface="+mn-ea"/>
                <a:cs typeface="+mn-cs"/>
              </a:rPr>
              <a:t> and </a:t>
            </a:r>
            <a:r>
              <a:rPr kumimoji="0" lang="en-US" sz="1600" b="1" i="0" u="none" strike="noStrike" kern="1200" cap="none" spc="0" normalizeH="0" noProof="0" dirty="0">
                <a:ln>
                  <a:noFill/>
                </a:ln>
                <a:solidFill>
                  <a:srgbClr val="2C973E"/>
                </a:solidFill>
                <a:effectLst/>
                <a:uLnTx/>
                <a:uFillTx/>
                <a:latin typeface="Arial"/>
                <a:ea typeface="+mn-ea"/>
                <a:cs typeface="+mn-cs"/>
              </a:rPr>
              <a:t>CSV</a:t>
            </a:r>
            <a:r>
              <a:rPr kumimoji="0" lang="en-US" sz="1600" b="1" i="0" u="none" strike="noStrike" kern="1200" cap="none" spc="0" normalizeH="0" baseline="0" noProof="0" dirty="0">
                <a:ln>
                  <a:noFill/>
                </a:ln>
                <a:solidFill>
                  <a:srgbClr val="000000"/>
                </a:solidFill>
                <a:effectLst/>
                <a:uLnTx/>
                <a:uFillTx/>
                <a:latin typeface="Arial"/>
                <a:ea typeface="+mn-ea"/>
                <a:cs typeface="+mn-cs"/>
              </a:rPr>
              <a:t>:</a:t>
            </a:r>
          </a:p>
        </p:txBody>
      </p:sp>
      <p:pic>
        <p:nvPicPr>
          <p:cNvPr id="9" name="Picture 8" descr="A screenshot of a computer screen&#10;&#10;AI-generated content may be incorrect.">
            <a:extLst>
              <a:ext uri="{FF2B5EF4-FFF2-40B4-BE49-F238E27FC236}">
                <a16:creationId xmlns:a16="http://schemas.microsoft.com/office/drawing/2014/main" id="{AC527F52-8187-8BA7-DF52-623785BC9A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933" y="1739679"/>
            <a:ext cx="6989275" cy="4582515"/>
          </a:xfrm>
          <a:prstGeom prst="rect">
            <a:avLst/>
          </a:prstGeom>
        </p:spPr>
      </p:pic>
    </p:spTree>
    <p:extLst>
      <p:ext uri="{BB962C8B-B14F-4D97-AF65-F5344CB8AC3E}">
        <p14:creationId xmlns:p14="http://schemas.microsoft.com/office/powerpoint/2010/main" val="240994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45EC9-94D8-1451-8458-22C3E3B6EF0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E595714-EEBA-6075-9B27-F3F89DF1C1DD}"/>
              </a:ext>
            </a:extLst>
          </p:cNvPr>
          <p:cNvSpPr>
            <a:spLocks noGrp="1"/>
          </p:cNvSpPr>
          <p:nvPr>
            <p:ph type="body" sz="quarter" idx="10"/>
          </p:nvPr>
        </p:nvSpPr>
        <p:spPr/>
        <p:txBody>
          <a:bodyPr/>
          <a:lstStyle/>
          <a:p>
            <a:pPr algn="ctr"/>
            <a:r>
              <a:rPr lang="en-US" sz="2600" b="1" dirty="0">
                <a:solidFill>
                  <a:schemeClr val="bg1"/>
                </a:solidFill>
              </a:rPr>
              <a:t>Pipeline Scheduling</a:t>
            </a:r>
          </a:p>
        </p:txBody>
      </p:sp>
    </p:spTree>
    <p:extLst>
      <p:ext uri="{BB962C8B-B14F-4D97-AF65-F5344CB8AC3E}">
        <p14:creationId xmlns:p14="http://schemas.microsoft.com/office/powerpoint/2010/main" val="14328269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E319D-3C92-BD98-E289-23F9C5E51AFA}"/>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5C524931-A694-4210-6041-3D288F4D6EE2}"/>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FEC7CE2-A092-3D2E-6BFF-C84600C939A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4433FE2-FEE0-BB5B-F794-9535E13585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45165"/>
            <a:ext cx="672571" cy="672571"/>
          </a:xfrm>
          <a:prstGeom prst="rect">
            <a:avLst/>
          </a:prstGeom>
        </p:spPr>
      </p:pic>
      <p:sp>
        <p:nvSpPr>
          <p:cNvPr id="6" name="Rectangle: Rounded Corners 5">
            <a:extLst>
              <a:ext uri="{FF2B5EF4-FFF2-40B4-BE49-F238E27FC236}">
                <a16:creationId xmlns:a16="http://schemas.microsoft.com/office/drawing/2014/main" id="{0D680B21-3FAC-A9BF-3400-69331B5DEE7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4" name="Group 13">
            <a:extLst>
              <a:ext uri="{FF2B5EF4-FFF2-40B4-BE49-F238E27FC236}">
                <a16:creationId xmlns:a16="http://schemas.microsoft.com/office/drawing/2014/main" id="{4DA9095C-2A47-BF16-70B5-33EEC9992C1B}"/>
              </a:ext>
            </a:extLst>
          </p:cNvPr>
          <p:cNvGrpSpPr/>
          <p:nvPr/>
        </p:nvGrpSpPr>
        <p:grpSpPr>
          <a:xfrm>
            <a:off x="359499" y="945706"/>
            <a:ext cx="7254465" cy="696428"/>
            <a:chOff x="495299" y="4416744"/>
            <a:chExt cx="7254465" cy="696428"/>
          </a:xfrm>
        </p:grpSpPr>
        <p:sp>
          <p:nvSpPr>
            <p:cNvPr id="9" name="TextBox 8">
              <a:extLst>
                <a:ext uri="{FF2B5EF4-FFF2-40B4-BE49-F238E27FC236}">
                  <a16:creationId xmlns:a16="http://schemas.microsoft.com/office/drawing/2014/main" id="{D12D6EAA-7B43-680E-7593-262CD5A54ED8}"/>
                </a:ext>
              </a:extLst>
            </p:cNvPr>
            <p:cNvSpPr txBox="1"/>
            <p:nvPr/>
          </p:nvSpPr>
          <p:spPr>
            <a:xfrm>
              <a:off x="495299" y="4416744"/>
              <a:ext cx="3648547"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Pipeline Scheduling:</a:t>
              </a:r>
            </a:p>
          </p:txBody>
        </p:sp>
        <p:sp>
          <p:nvSpPr>
            <p:cNvPr id="10" name="TextBox 9">
              <a:extLst>
                <a:ext uri="{FF2B5EF4-FFF2-40B4-BE49-F238E27FC236}">
                  <a16:creationId xmlns:a16="http://schemas.microsoft.com/office/drawing/2014/main" id="{758D0BD1-58CF-D874-5279-A28B740C609B}"/>
                </a:ext>
              </a:extLst>
            </p:cNvPr>
            <p:cNvSpPr txBox="1"/>
            <p:nvPr/>
          </p:nvSpPr>
          <p:spPr>
            <a:xfrm>
              <a:off x="495299" y="4845406"/>
              <a:ext cx="7254465" cy="26776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295767"/>
                  </a:solidFill>
                  <a:effectLst/>
                  <a:uLnTx/>
                  <a:uFillTx/>
                  <a:latin typeface="Arial"/>
                  <a:ea typeface="+mn-ea"/>
                  <a:cs typeface="+mn-cs"/>
                </a:rPr>
                <a:t>Place you ETL workflow inside of </a:t>
              </a:r>
              <a:r>
                <a:rPr kumimoji="0" lang="en-US" sz="1140" b="1" i="0" u="none" strike="noStrike" kern="1200" cap="none" spc="0" normalizeH="0" baseline="0" noProof="0" dirty="0" err="1">
                  <a:ln>
                    <a:noFill/>
                  </a:ln>
                  <a:solidFill>
                    <a:srgbClr val="FF0000"/>
                  </a:solidFill>
                  <a:effectLst/>
                  <a:uLnTx/>
                  <a:uFillTx/>
                  <a:latin typeface="Arial"/>
                  <a:ea typeface="+mn-ea"/>
                  <a:cs typeface="+mn-cs"/>
                </a:rPr>
                <a:t>PiplineScheduler</a:t>
              </a:r>
              <a:r>
                <a:rPr kumimoji="0" lang="en-US" sz="1140" b="1" i="0" u="none" strike="noStrike" kern="1200" cap="none" spc="0" normalizeH="0" baseline="0" noProof="0" dirty="0">
                  <a:ln>
                    <a:noFill/>
                  </a:ln>
                  <a:solidFill>
                    <a:srgbClr val="FF0000"/>
                  </a:solidFill>
                  <a:effectLst/>
                  <a:uLnTx/>
                  <a:uFillTx/>
                  <a:latin typeface="Arial"/>
                  <a:ea typeface="+mn-ea"/>
                  <a:cs typeface="+mn-cs"/>
                </a:rPr>
                <a:t>::new() </a:t>
              </a:r>
              <a:r>
                <a:rPr kumimoji="0" lang="en-US" sz="1140" b="1" i="0" u="none" strike="noStrike" kern="1200" cap="none" spc="0" normalizeH="0" baseline="0" noProof="0" dirty="0">
                  <a:ln>
                    <a:noFill/>
                  </a:ln>
                  <a:solidFill>
                    <a:srgbClr val="295767"/>
                  </a:solidFill>
                  <a:effectLst/>
                  <a:uLnTx/>
                  <a:uFillTx/>
                  <a:latin typeface="Arial"/>
                  <a:ea typeface="+mn-ea"/>
                  <a:cs typeface="+mn-cs"/>
                </a:rPr>
                <a:t>set your refresh frequency time and run.</a:t>
              </a:r>
            </a:p>
          </p:txBody>
        </p:sp>
      </p:grpSp>
      <p:pic>
        <p:nvPicPr>
          <p:cNvPr id="4" name="Picture 3">
            <a:extLst>
              <a:ext uri="{FF2B5EF4-FFF2-40B4-BE49-F238E27FC236}">
                <a16:creationId xmlns:a16="http://schemas.microsoft.com/office/drawing/2014/main" id="{E30026DB-2F25-8ABB-CAF7-06F335323913}"/>
              </a:ext>
            </a:extLst>
          </p:cNvPr>
          <p:cNvPicPr>
            <a:picLocks noChangeAspect="1"/>
          </p:cNvPicPr>
          <p:nvPr/>
        </p:nvPicPr>
        <p:blipFill>
          <a:blip r:embed="rId4"/>
          <a:stretch>
            <a:fillRect/>
          </a:stretch>
        </p:blipFill>
        <p:spPr>
          <a:xfrm>
            <a:off x="432680" y="1734606"/>
            <a:ext cx="4740161" cy="4817657"/>
          </a:xfrm>
          <a:prstGeom prst="rect">
            <a:avLst/>
          </a:prstGeom>
        </p:spPr>
      </p:pic>
      <p:grpSp>
        <p:nvGrpSpPr>
          <p:cNvPr id="12" name="Group 11">
            <a:extLst>
              <a:ext uri="{FF2B5EF4-FFF2-40B4-BE49-F238E27FC236}">
                <a16:creationId xmlns:a16="http://schemas.microsoft.com/office/drawing/2014/main" id="{3B8D1CE0-872D-AC2D-F6BC-17B6B6227A12}"/>
              </a:ext>
            </a:extLst>
          </p:cNvPr>
          <p:cNvGrpSpPr/>
          <p:nvPr/>
        </p:nvGrpSpPr>
        <p:grpSpPr>
          <a:xfrm>
            <a:off x="5323908" y="1818838"/>
            <a:ext cx="4294549" cy="983568"/>
            <a:chOff x="5323908" y="1818838"/>
            <a:chExt cx="4294549" cy="983568"/>
          </a:xfrm>
        </p:grpSpPr>
        <p:sp>
          <p:nvSpPr>
            <p:cNvPr id="5" name="TextBox 4">
              <a:extLst>
                <a:ext uri="{FF2B5EF4-FFF2-40B4-BE49-F238E27FC236}">
                  <a16:creationId xmlns:a16="http://schemas.microsoft.com/office/drawing/2014/main" id="{53084107-4E37-0F01-00CB-C757FFEAB550}"/>
                </a:ext>
              </a:extLst>
            </p:cNvPr>
            <p:cNvSpPr txBox="1"/>
            <p:nvPr/>
          </p:nvSpPr>
          <p:spPr>
            <a:xfrm>
              <a:off x="5867952" y="1818838"/>
              <a:ext cx="3206462" cy="26776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Currently Available Job Frequencies:</a:t>
              </a:r>
              <a:endParaRPr kumimoji="0" lang="sr-Latn-RS" sz="1140" b="1" i="0" u="none" strike="noStrike" kern="1200" cap="none" spc="0" normalizeH="0" baseline="0" noProof="0" dirty="0">
                <a:ln>
                  <a:noFill/>
                </a:ln>
                <a:solidFill>
                  <a:srgbClr val="00A3AE">
                    <a:lumMod val="50000"/>
                  </a:srgbClr>
                </a:solidFill>
                <a:effectLst/>
                <a:uLnTx/>
                <a:uFillTx/>
                <a:latin typeface="Arial"/>
                <a:ea typeface="+mn-ea"/>
                <a:cs typeface="+mn-cs"/>
              </a:endParaRPr>
            </a:p>
          </p:txBody>
        </p:sp>
        <p:pic>
          <p:nvPicPr>
            <p:cNvPr id="11" name="Picture 10">
              <a:extLst>
                <a:ext uri="{FF2B5EF4-FFF2-40B4-BE49-F238E27FC236}">
                  <a16:creationId xmlns:a16="http://schemas.microsoft.com/office/drawing/2014/main" id="{263437A0-75C1-FCB5-9E94-7BD472A4D4D4}"/>
                </a:ext>
              </a:extLst>
            </p:cNvPr>
            <p:cNvPicPr>
              <a:picLocks noChangeAspect="1"/>
            </p:cNvPicPr>
            <p:nvPr/>
          </p:nvPicPr>
          <p:blipFill>
            <a:blip r:embed="rId5"/>
            <a:stretch>
              <a:fillRect/>
            </a:stretch>
          </p:blipFill>
          <p:spPr>
            <a:xfrm>
              <a:off x="5323908" y="2167498"/>
              <a:ext cx="4294549" cy="634908"/>
            </a:xfrm>
            <a:prstGeom prst="rect">
              <a:avLst/>
            </a:prstGeom>
          </p:spPr>
        </p:pic>
      </p:grpSp>
    </p:spTree>
    <p:extLst>
      <p:ext uri="{BB962C8B-B14F-4D97-AF65-F5344CB8AC3E}">
        <p14:creationId xmlns:p14="http://schemas.microsoft.com/office/powerpoint/2010/main" val="288974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7A0AD-F5D2-C547-7CD6-64599BC56E7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B92C60D-F707-B6BF-8F22-50C82EA886FE}"/>
              </a:ext>
            </a:extLst>
          </p:cNvPr>
          <p:cNvSpPr>
            <a:spLocks noGrp="1"/>
          </p:cNvSpPr>
          <p:nvPr>
            <p:ph type="body" sz="quarter" idx="10"/>
          </p:nvPr>
        </p:nvSpPr>
        <p:spPr/>
        <p:txBody>
          <a:bodyPr/>
          <a:lstStyle/>
          <a:p>
            <a:pPr algn="ctr"/>
            <a:r>
              <a:rPr lang="en-US" sz="2600" b="1" dirty="0">
                <a:solidFill>
                  <a:schemeClr val="bg1"/>
                </a:solidFill>
              </a:rPr>
              <a:t>Development</a:t>
            </a:r>
          </a:p>
        </p:txBody>
      </p:sp>
    </p:spTree>
    <p:extLst>
      <p:ext uri="{BB962C8B-B14F-4D97-AF65-F5344CB8AC3E}">
        <p14:creationId xmlns:p14="http://schemas.microsoft.com/office/powerpoint/2010/main" val="42883064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E319D-3C92-BD98-E289-23F9C5E51AFA}"/>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5C524931-A694-4210-6041-3D288F4D6EE2}"/>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FEC7CE2-A092-3D2E-6BFF-C84600C939AB}"/>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D4433FE2-FEE0-BB5B-F794-9535E13585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45165"/>
            <a:ext cx="672571" cy="672571"/>
          </a:xfrm>
          <a:prstGeom prst="rect">
            <a:avLst/>
          </a:prstGeom>
        </p:spPr>
      </p:pic>
      <p:sp>
        <p:nvSpPr>
          <p:cNvPr id="6" name="Rectangle: Rounded Corners 5">
            <a:extLst>
              <a:ext uri="{FF2B5EF4-FFF2-40B4-BE49-F238E27FC236}">
                <a16:creationId xmlns:a16="http://schemas.microsoft.com/office/drawing/2014/main" id="{0D680B21-3FAC-A9BF-3400-69331B5DEE7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4" name="Group 13">
            <a:extLst>
              <a:ext uri="{FF2B5EF4-FFF2-40B4-BE49-F238E27FC236}">
                <a16:creationId xmlns:a16="http://schemas.microsoft.com/office/drawing/2014/main" id="{4DA9095C-2A47-BF16-70B5-33EEC9992C1B}"/>
              </a:ext>
            </a:extLst>
          </p:cNvPr>
          <p:cNvGrpSpPr/>
          <p:nvPr/>
        </p:nvGrpSpPr>
        <p:grpSpPr>
          <a:xfrm>
            <a:off x="341392" y="1268399"/>
            <a:ext cx="7211839" cy="1523874"/>
            <a:chOff x="495299" y="4416744"/>
            <a:chExt cx="7211839" cy="1523874"/>
          </a:xfrm>
        </p:grpSpPr>
        <p:sp>
          <p:nvSpPr>
            <p:cNvPr id="9" name="TextBox 8">
              <a:extLst>
                <a:ext uri="{FF2B5EF4-FFF2-40B4-BE49-F238E27FC236}">
                  <a16:creationId xmlns:a16="http://schemas.microsoft.com/office/drawing/2014/main" id="{D12D6EAA-7B43-680E-7593-262CD5A54ED8}"/>
                </a:ext>
              </a:extLst>
            </p:cNvPr>
            <p:cNvSpPr txBox="1"/>
            <p:nvPr/>
          </p:nvSpPr>
          <p:spPr>
            <a:xfrm>
              <a:off x="495299" y="4416744"/>
              <a:ext cx="3648547"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effectLst/>
                  <a:uLnTx/>
                  <a:uFillTx/>
                  <a:latin typeface="Arial"/>
                  <a:ea typeface="+mn-ea"/>
                  <a:cs typeface="+mn-cs"/>
                </a:rPr>
                <a:t>Pending implementations:</a:t>
              </a:r>
            </a:p>
          </p:txBody>
        </p:sp>
        <p:sp>
          <p:nvSpPr>
            <p:cNvPr id="10" name="TextBox 9">
              <a:extLst>
                <a:ext uri="{FF2B5EF4-FFF2-40B4-BE49-F238E27FC236}">
                  <a16:creationId xmlns:a16="http://schemas.microsoft.com/office/drawing/2014/main" id="{758D0BD1-58CF-D874-5279-A28B740C609B}"/>
                </a:ext>
              </a:extLst>
            </p:cNvPr>
            <p:cNvSpPr txBox="1"/>
            <p:nvPr/>
          </p:nvSpPr>
          <p:spPr>
            <a:xfrm>
              <a:off x="742383" y="4915722"/>
              <a:ext cx="6964755" cy="1024896"/>
            </a:xfrm>
            <a:prstGeom prst="rect">
              <a:avLst/>
            </a:prstGeom>
            <a:noFill/>
          </p:spPr>
          <p:txBody>
            <a:bodyPr wrap="square" rtlCol="0" anchor="t">
              <a:spAutoFit/>
            </a:bodyPr>
            <a:lstStyle/>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140" b="1" dirty="0">
                  <a:solidFill>
                    <a:srgbClr val="00A3AE">
                      <a:lumMod val="50000"/>
                    </a:srgbClr>
                  </a:solidFill>
                  <a:latin typeface="Arial"/>
                </a:rPr>
                <a:t>Inline parameters</a:t>
              </a:r>
              <a:endParaRPr lang="en-US" sz="1140" b="1" dirty="0">
                <a:solidFill>
                  <a:srgbClr val="FF0000"/>
                </a:solidFill>
                <a:latin typeface="Arial"/>
              </a:endParaRP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140" b="1" dirty="0">
                  <a:solidFill>
                    <a:srgbClr val="295767"/>
                  </a:solidFill>
                  <a:latin typeface="Arial"/>
                </a:rPr>
                <a:t>S3 Connector</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140" b="1" dirty="0">
                  <a:solidFill>
                    <a:srgbClr val="295767"/>
                  </a:solidFill>
                  <a:latin typeface="Arial"/>
                </a:rPr>
                <a:t>Date Functions</a:t>
              </a:r>
            </a:p>
            <a:p>
              <a:pPr marL="171450" marR="0" lvl="0" indent="-1714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en-US" sz="1140" b="1" dirty="0">
                  <a:solidFill>
                    <a:srgbClr val="295767"/>
                  </a:solidFill>
                  <a:latin typeface="Arial"/>
                </a:rPr>
                <a:t>Reading Parquet from Azure BLOB</a:t>
              </a:r>
            </a:p>
          </p:txBody>
        </p:sp>
      </p:grpSp>
    </p:spTree>
    <p:extLst>
      <p:ext uri="{BB962C8B-B14F-4D97-AF65-F5344CB8AC3E}">
        <p14:creationId xmlns:p14="http://schemas.microsoft.com/office/powerpoint/2010/main" val="329427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E09AC-0EBF-F41D-3DB4-1C5BBD6E1654}"/>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53825429-0140-DBF6-2D0F-99469C255ABD}"/>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9BD271AE-A244-99E4-D069-53B4297187E9}"/>
              </a:ext>
            </a:extLst>
          </p:cNvPr>
          <p:cNvSpPr>
            <a:spLocks noGrp="1"/>
          </p:cNvSpPr>
          <p:nvPr>
            <p:ph type="title"/>
          </p:nvPr>
        </p:nvSpPr>
        <p:spPr/>
        <p:txBody>
          <a:bodyPr/>
          <a:lstStyle/>
          <a:p>
            <a:r>
              <a:rPr lang="en-US" dirty="0"/>
              <a:t>Elusion</a:t>
            </a:r>
          </a:p>
        </p:txBody>
      </p:sp>
      <p:pic>
        <p:nvPicPr>
          <p:cNvPr id="2" name="Picture 1" descr="A cartoon lizard on a branch&#10;&#10;Description automatically generated">
            <a:extLst>
              <a:ext uri="{FF2B5EF4-FFF2-40B4-BE49-F238E27FC236}">
                <a16:creationId xmlns:a16="http://schemas.microsoft.com/office/drawing/2014/main" id="{0897C84B-2081-B026-A960-8CAB8E05CB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6212"/>
            <a:ext cx="672571" cy="672571"/>
          </a:xfrm>
          <a:prstGeom prst="rect">
            <a:avLst/>
          </a:prstGeom>
        </p:spPr>
      </p:pic>
      <p:sp>
        <p:nvSpPr>
          <p:cNvPr id="6" name="Rectangle: Rounded Corners 5">
            <a:extLst>
              <a:ext uri="{FF2B5EF4-FFF2-40B4-BE49-F238E27FC236}">
                <a16:creationId xmlns:a16="http://schemas.microsoft.com/office/drawing/2014/main" id="{B4329BFF-8F6D-9960-4212-355173E2B6E1}"/>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320894E7-4606-BF1E-920C-00AAA5514230}"/>
              </a:ext>
            </a:extLst>
          </p:cNvPr>
          <p:cNvSpPr txBox="1"/>
          <p:nvPr/>
        </p:nvSpPr>
        <p:spPr>
          <a:xfrm>
            <a:off x="495300" y="1187529"/>
            <a:ext cx="6530189" cy="52322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Arial"/>
                <a:ea typeface="+mn-ea"/>
                <a:cs typeface="+mn-cs"/>
              </a:rPr>
              <a:t>THANK YOU FOR USING ELUSION!</a:t>
            </a:r>
          </a:p>
        </p:txBody>
      </p:sp>
      <p:sp>
        <p:nvSpPr>
          <p:cNvPr id="4" name="TextBox 3">
            <a:extLst>
              <a:ext uri="{FF2B5EF4-FFF2-40B4-BE49-F238E27FC236}">
                <a16:creationId xmlns:a16="http://schemas.microsoft.com/office/drawing/2014/main" id="{C1012B27-9227-4D1C-09B5-A08D238C904B}"/>
              </a:ext>
            </a:extLst>
          </p:cNvPr>
          <p:cNvSpPr txBox="1"/>
          <p:nvPr/>
        </p:nvSpPr>
        <p:spPr>
          <a:xfrm>
            <a:off x="522459" y="2646127"/>
            <a:ext cx="4053126"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295767"/>
                </a:solidFill>
                <a:effectLst/>
                <a:uLnTx/>
                <a:uFillTx/>
                <a:latin typeface="Arial"/>
                <a:ea typeface="+mn-ea"/>
                <a:cs typeface="+mn-cs"/>
              </a:rPr>
              <a:t>https://crates.io/crates/elusion</a:t>
            </a:r>
          </a:p>
        </p:txBody>
      </p:sp>
      <p:sp>
        <p:nvSpPr>
          <p:cNvPr id="5" name="TextBox 4">
            <a:extLst>
              <a:ext uri="{FF2B5EF4-FFF2-40B4-BE49-F238E27FC236}">
                <a16:creationId xmlns:a16="http://schemas.microsoft.com/office/drawing/2014/main" id="{92DD7D83-76FA-8080-DB0F-A4B08C416E62}"/>
              </a:ext>
            </a:extLst>
          </p:cNvPr>
          <p:cNvSpPr txBox="1"/>
          <p:nvPr/>
        </p:nvSpPr>
        <p:spPr>
          <a:xfrm>
            <a:off x="540566" y="3792924"/>
            <a:ext cx="4819084"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295767"/>
                </a:solidFill>
                <a:effectLst/>
                <a:uLnTx/>
                <a:uFillTx/>
                <a:latin typeface="Arial"/>
                <a:ea typeface="+mn-ea"/>
                <a:cs typeface="+mn-cs"/>
              </a:rPr>
              <a:t>https://github.com/DataBora/elusion</a:t>
            </a:r>
          </a:p>
        </p:txBody>
      </p:sp>
      <p:sp>
        <p:nvSpPr>
          <p:cNvPr id="8" name="TextBox 7">
            <a:extLst>
              <a:ext uri="{FF2B5EF4-FFF2-40B4-BE49-F238E27FC236}">
                <a16:creationId xmlns:a16="http://schemas.microsoft.com/office/drawing/2014/main" id="{239FBB23-B24C-ACEF-002B-CE1AE2AC70DF}"/>
              </a:ext>
            </a:extLst>
          </p:cNvPr>
          <p:cNvSpPr txBox="1"/>
          <p:nvPr/>
        </p:nvSpPr>
        <p:spPr>
          <a:xfrm>
            <a:off x="522459" y="2298024"/>
            <a:ext cx="1396874"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Crates.io</a:t>
            </a:r>
          </a:p>
        </p:txBody>
      </p:sp>
      <p:sp>
        <p:nvSpPr>
          <p:cNvPr id="9" name="TextBox 8">
            <a:extLst>
              <a:ext uri="{FF2B5EF4-FFF2-40B4-BE49-F238E27FC236}">
                <a16:creationId xmlns:a16="http://schemas.microsoft.com/office/drawing/2014/main" id="{D789CFAE-7BC3-2579-D0F5-A0EBDFDADB46}"/>
              </a:ext>
            </a:extLst>
          </p:cNvPr>
          <p:cNvSpPr txBox="1"/>
          <p:nvPr/>
        </p:nvSpPr>
        <p:spPr>
          <a:xfrm>
            <a:off x="522459" y="3395046"/>
            <a:ext cx="1713746"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GitHub.com</a:t>
            </a:r>
          </a:p>
        </p:txBody>
      </p:sp>
      <p:sp>
        <p:nvSpPr>
          <p:cNvPr id="10" name="TextBox 9">
            <a:extLst>
              <a:ext uri="{FF2B5EF4-FFF2-40B4-BE49-F238E27FC236}">
                <a16:creationId xmlns:a16="http://schemas.microsoft.com/office/drawing/2014/main" id="{CA031672-D616-1D62-FA76-7DCBD7F12FD7}"/>
              </a:ext>
            </a:extLst>
          </p:cNvPr>
          <p:cNvSpPr txBox="1"/>
          <p:nvPr/>
        </p:nvSpPr>
        <p:spPr>
          <a:xfrm>
            <a:off x="522459" y="4657386"/>
            <a:ext cx="1921975"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YouTube.com</a:t>
            </a:r>
          </a:p>
        </p:txBody>
      </p:sp>
      <p:sp>
        <p:nvSpPr>
          <p:cNvPr id="11" name="TextBox 10">
            <a:extLst>
              <a:ext uri="{FF2B5EF4-FFF2-40B4-BE49-F238E27FC236}">
                <a16:creationId xmlns:a16="http://schemas.microsoft.com/office/drawing/2014/main" id="{00262903-4E83-4259-899A-1305277412C2}"/>
              </a:ext>
            </a:extLst>
          </p:cNvPr>
          <p:cNvSpPr txBox="1"/>
          <p:nvPr/>
        </p:nvSpPr>
        <p:spPr>
          <a:xfrm>
            <a:off x="522459" y="5019876"/>
            <a:ext cx="5208383" cy="40011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295767"/>
                </a:solidFill>
                <a:effectLst/>
                <a:uLnTx/>
                <a:uFillTx/>
                <a:latin typeface="Arial"/>
                <a:ea typeface="+mn-ea"/>
                <a:cs typeface="+mn-cs"/>
              </a:rPr>
              <a:t>https://www.youtube.com/@RustyBiz</a:t>
            </a:r>
          </a:p>
        </p:txBody>
      </p:sp>
      <p:sp>
        <p:nvSpPr>
          <p:cNvPr id="14" name="TextBox 13">
            <a:extLst>
              <a:ext uri="{FF2B5EF4-FFF2-40B4-BE49-F238E27FC236}">
                <a16:creationId xmlns:a16="http://schemas.microsoft.com/office/drawing/2014/main" id="{59FBB79E-12A8-6579-D58F-DD5A9DB118B7}"/>
              </a:ext>
            </a:extLst>
          </p:cNvPr>
          <p:cNvSpPr txBox="1"/>
          <p:nvPr/>
        </p:nvSpPr>
        <p:spPr>
          <a:xfrm>
            <a:off x="7160576" y="2822582"/>
            <a:ext cx="2057140" cy="772519"/>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0000"/>
                </a:solidFill>
                <a:effectLst/>
                <a:uLnTx/>
                <a:uFillTx/>
                <a:latin typeface="Arial"/>
                <a:ea typeface="+mn-ea"/>
                <a:cs typeface="+mn-cs"/>
              </a:rPr>
              <a:t>🦎 Elusion Creator:</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0" u="none" strike="noStrike" kern="1200" cap="none" spc="0" normalizeH="0" baseline="0" noProof="0" dirty="0">
                <a:ln>
                  <a:noFill/>
                </a:ln>
                <a:solidFill>
                  <a:srgbClr val="00A3AE">
                    <a:lumMod val="50000"/>
                  </a:srgbClr>
                </a:solidFill>
                <a:effectLst/>
                <a:uLnTx/>
                <a:uFillTx/>
                <a:latin typeface="Arial"/>
                <a:ea typeface="+mn-ea"/>
                <a:cs typeface="+mn-cs"/>
              </a:rPr>
              <a:t>Borivoj Grujicic M.Sc.</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40" b="1" i="1" u="none" strike="noStrike" kern="1200" cap="none" spc="0" normalizeH="0" baseline="0" noProof="0" dirty="0">
                <a:ln>
                  <a:noFill/>
                </a:ln>
                <a:solidFill>
                  <a:srgbClr val="00A3AE">
                    <a:lumMod val="50000"/>
                  </a:srgbClr>
                </a:solidFill>
                <a:effectLst/>
                <a:uLnTx/>
                <a:uFillTx/>
                <a:latin typeface="Arial"/>
                <a:ea typeface="+mn-ea"/>
                <a:cs typeface="+mn-cs"/>
              </a:rPr>
              <a:t>Data Engineer</a:t>
            </a:r>
          </a:p>
        </p:txBody>
      </p:sp>
      <p:pic>
        <p:nvPicPr>
          <p:cNvPr id="15" name="Picture 14" descr="A person in a green jacket&#10;&#10;Description automatically generated">
            <a:extLst>
              <a:ext uri="{FF2B5EF4-FFF2-40B4-BE49-F238E27FC236}">
                <a16:creationId xmlns:a16="http://schemas.microsoft.com/office/drawing/2014/main" id="{E9BB51E0-98EE-2746-43C4-3DF821BA70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0576" y="1069990"/>
            <a:ext cx="1805184" cy="1643919"/>
          </a:xfrm>
          <a:prstGeom prst="rect">
            <a:avLst/>
          </a:prstGeom>
        </p:spPr>
      </p:pic>
    </p:spTree>
    <p:extLst>
      <p:ext uri="{BB962C8B-B14F-4D97-AF65-F5344CB8AC3E}">
        <p14:creationId xmlns:p14="http://schemas.microsoft.com/office/powerpoint/2010/main" val="2892955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2DBF0-8A9B-5292-FA6B-BB1FFDE6389D}"/>
            </a:ext>
          </a:extLst>
        </p:cNvPr>
        <p:cNvGrpSpPr/>
        <p:nvPr/>
      </p:nvGrpSpPr>
      <p:grpSpPr>
        <a:xfrm>
          <a:off x="0" y="0"/>
          <a:ext cx="0" cy="0"/>
          <a:chOff x="0" y="0"/>
          <a:chExt cx="0" cy="0"/>
        </a:xfrm>
      </p:grpSpPr>
      <p:sp>
        <p:nvSpPr>
          <p:cNvPr id="51" name="Right Triangle 50">
            <a:extLst>
              <a:ext uri="{FF2B5EF4-FFF2-40B4-BE49-F238E27FC236}">
                <a16:creationId xmlns:a16="http://schemas.microsoft.com/office/drawing/2014/main" id="{F23A71D6-A376-4E2E-F1DE-A39318C00048}"/>
              </a:ext>
            </a:extLst>
          </p:cNvPr>
          <p:cNvSpPr/>
          <p:nvPr/>
        </p:nvSpPr>
        <p:spPr>
          <a:xfrm flipH="1" flipV="1">
            <a:off x="9141140" y="6093510"/>
            <a:ext cx="764854" cy="764490"/>
          </a:xfrm>
          <a:prstGeom prst="rtTriangle">
            <a:avLst/>
          </a:prstGeom>
          <a:solidFill>
            <a:srgbClr val="2957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2E2E38"/>
              </a:solidFill>
              <a:effectLst/>
              <a:uLnTx/>
              <a:uFillTx/>
              <a:latin typeface="EYInterstate Light" panose="02000506000000020004" pitchFamily="2" charset="0"/>
              <a:ea typeface="+mn-ea"/>
              <a:cs typeface="+mn-cs"/>
            </a:endParaRPr>
          </a:p>
        </p:txBody>
      </p:sp>
      <p:sp>
        <p:nvSpPr>
          <p:cNvPr id="7" name="Title 6">
            <a:extLst>
              <a:ext uri="{FF2B5EF4-FFF2-40B4-BE49-F238E27FC236}">
                <a16:creationId xmlns:a16="http://schemas.microsoft.com/office/drawing/2014/main" id="{4B0D25C9-B8A2-5897-5969-7C6844D161A7}"/>
              </a:ext>
            </a:extLst>
          </p:cNvPr>
          <p:cNvSpPr>
            <a:spLocks noGrp="1"/>
          </p:cNvSpPr>
          <p:nvPr>
            <p:ph type="title"/>
          </p:nvPr>
        </p:nvSpPr>
        <p:spPr/>
        <p:txBody>
          <a:bodyPr/>
          <a:lstStyle/>
          <a:p>
            <a:r>
              <a:rPr lang="en-US" dirty="0"/>
              <a:t>Why Elusion?</a:t>
            </a:r>
          </a:p>
        </p:txBody>
      </p:sp>
      <p:pic>
        <p:nvPicPr>
          <p:cNvPr id="2" name="Picture 1" descr="A cartoon lizard on a branch&#10;&#10;Description automatically generated">
            <a:extLst>
              <a:ext uri="{FF2B5EF4-FFF2-40B4-BE49-F238E27FC236}">
                <a16:creationId xmlns:a16="http://schemas.microsoft.com/office/drawing/2014/main" id="{7F1B4F01-6168-A21D-253F-DAE47D6B39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8129" y="32374"/>
            <a:ext cx="672571" cy="672571"/>
          </a:xfrm>
          <a:prstGeom prst="rect">
            <a:avLst/>
          </a:prstGeom>
        </p:spPr>
      </p:pic>
      <p:sp>
        <p:nvSpPr>
          <p:cNvPr id="6" name="Rectangle: Rounded Corners 5">
            <a:extLst>
              <a:ext uri="{FF2B5EF4-FFF2-40B4-BE49-F238E27FC236}">
                <a16:creationId xmlns:a16="http://schemas.microsoft.com/office/drawing/2014/main" id="{B207D022-6E11-B98F-88BF-FB4635ADC6DA}"/>
              </a:ext>
            </a:extLst>
          </p:cNvPr>
          <p:cNvSpPr/>
          <p:nvPr/>
        </p:nvSpPr>
        <p:spPr>
          <a:xfrm>
            <a:off x="0" y="6255945"/>
            <a:ext cx="9297909" cy="602055"/>
          </a:xfrm>
          <a:prstGeom prst="roundRect">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5" name="TextBox 4">
            <a:extLst>
              <a:ext uri="{FF2B5EF4-FFF2-40B4-BE49-F238E27FC236}">
                <a16:creationId xmlns:a16="http://schemas.microsoft.com/office/drawing/2014/main" id="{E45A5006-2C22-16CC-9216-DEBD8E28AB88}"/>
              </a:ext>
            </a:extLst>
          </p:cNvPr>
          <p:cNvSpPr txBox="1"/>
          <p:nvPr/>
        </p:nvSpPr>
        <p:spPr>
          <a:xfrm>
            <a:off x="2879002" y="1041149"/>
            <a:ext cx="3784348" cy="707886"/>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WHY WOULD YOU USE ELUSION?</a:t>
            </a:r>
            <a:endParaRPr kumimoji="0" lang="sr-Latn-RS" sz="2000" b="1" i="0" u="none" strike="noStrike" kern="1200" cap="none" spc="0" normalizeH="0" baseline="0" noProof="0" dirty="0">
              <a:ln>
                <a:noFill/>
              </a:ln>
              <a:solidFill>
                <a:srgbClr val="000000"/>
              </a:solidFill>
              <a:effectLst/>
              <a:uLnTx/>
              <a:uFillTx/>
              <a:latin typeface="Arial"/>
              <a:ea typeface="+mn-ea"/>
              <a:cs typeface="+mn-cs"/>
            </a:endParaRPr>
          </a:p>
        </p:txBody>
      </p:sp>
      <p:pic>
        <p:nvPicPr>
          <p:cNvPr id="8" name="Picture 7">
            <a:extLst>
              <a:ext uri="{FF2B5EF4-FFF2-40B4-BE49-F238E27FC236}">
                <a16:creationId xmlns:a16="http://schemas.microsoft.com/office/drawing/2014/main" id="{4425EC44-8148-B10E-20DE-78ACD2F7A3AD}"/>
              </a:ext>
            </a:extLst>
          </p:cNvPr>
          <p:cNvPicPr>
            <a:picLocks noChangeAspect="1"/>
          </p:cNvPicPr>
          <p:nvPr/>
        </p:nvPicPr>
        <p:blipFill>
          <a:blip r:embed="rId4"/>
          <a:stretch>
            <a:fillRect/>
          </a:stretch>
        </p:blipFill>
        <p:spPr>
          <a:xfrm>
            <a:off x="1662088" y="1810185"/>
            <a:ext cx="6342424" cy="4384610"/>
          </a:xfrm>
          <a:prstGeom prst="rect">
            <a:avLst/>
          </a:prstGeom>
        </p:spPr>
      </p:pic>
    </p:spTree>
    <p:extLst>
      <p:ext uri="{BB962C8B-B14F-4D97-AF65-F5344CB8AC3E}">
        <p14:creationId xmlns:p14="http://schemas.microsoft.com/office/powerpoint/2010/main" val="264703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7B6FA-67DA-3E54-C27B-FD159A27BDE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3DEB92A-B650-822C-B7E0-5B30435B7030}"/>
              </a:ext>
            </a:extLst>
          </p:cNvPr>
          <p:cNvSpPr>
            <a:spLocks noGrp="1"/>
          </p:cNvSpPr>
          <p:nvPr>
            <p:ph type="body" sz="quarter" idx="10"/>
          </p:nvPr>
        </p:nvSpPr>
        <p:spPr/>
        <p:txBody>
          <a:bodyPr/>
          <a:lstStyle/>
          <a:p>
            <a:pPr algn="ctr"/>
            <a:r>
              <a:rPr lang="en-US" sz="2600" b="1" dirty="0">
                <a:solidFill>
                  <a:schemeClr val="bg1"/>
                </a:solidFill>
              </a:rPr>
              <a:t>Motivation</a:t>
            </a:r>
          </a:p>
        </p:txBody>
      </p:sp>
    </p:spTree>
    <p:extLst>
      <p:ext uri="{BB962C8B-B14F-4D97-AF65-F5344CB8AC3E}">
        <p14:creationId xmlns:p14="http://schemas.microsoft.com/office/powerpoint/2010/main" val="8227096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qydf7x6QTR..wzWjhsSyO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6.xml.rels><?xml version="1.0" encoding="UTF-8" standalone="yes"?>
<Relationships xmlns="http://schemas.openxmlformats.org/package/2006/relationships"><Relationship Id="rId1" Type="http://schemas.openxmlformats.org/officeDocument/2006/relationships/image" Target="../media/image17.jpeg"/></Relationships>
</file>

<file path=ppt/theme/theme1.xml><?xml version="1.0" encoding="utf-8"?>
<a:theme xmlns:a="http://schemas.openxmlformats.org/drawingml/2006/main" name="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anchor="t">
        <a:spAutoFit/>
      </a:bodyPr>
      <a:lstStyle>
        <a:defPPr algn="l">
          <a:spcAft>
            <a:spcPts val="600"/>
          </a:spcAft>
          <a:defRPr sz="1140" b="1" dirty="0">
            <a:solidFill>
              <a:schemeClr val="accent5">
                <a:lumMod val="50000"/>
              </a:schemeClr>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EY widescreen presentation 2015 v1">
  <a:themeElements>
    <a:clrScheme name="Custom 2">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5.xml><?xml version="1.0" encoding="utf-8"?>
<a:theme xmlns:a="http://schemas.openxmlformats.org/drawingml/2006/main" name="Blank">
  <a:themeElements>
    <a:clrScheme name="EY_Handou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9525">
          <a:solidFill>
            <a:srgbClr val="000000"/>
          </a:solidFill>
        </a:ln>
      </a:spPr>
      <a:bodyPr rtlCol="0" anchor="ctr"/>
      <a:lstStyle>
        <a:defPPr algn="ctr">
          <a:defRPr sz="1100" dirty="0" smtClean="0">
            <a:solidFill>
              <a:srgbClr val="000000"/>
            </a:solidFill>
            <a:latin typeface="Segoe UI" pitchFamily="34" charset="0"/>
            <a:cs typeface="Segoe U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0000"/>
          </a:solidFill>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000" smtClean="0">
            <a:solidFill>
              <a:srgbClr val="000000"/>
            </a:solidFill>
            <a:latin typeface="Segoe UI" pitchFamily="34" charset="0"/>
            <a:cs typeface="Segoe UI" pitchFamily="34" charset="0"/>
          </a:defRPr>
        </a:defPPr>
      </a:lstStyle>
    </a:txDef>
  </a:objectDefaults>
  <a:extraClrSchemeLst>
    <a:extraClrScheme>
      <a:clrScheme name="EY_Handou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GRID">
  <a:themeElements>
    <a:clrScheme name="GRID 2">
      <a:dk1>
        <a:srgbClr val="000000"/>
      </a:dk1>
      <a:lt1>
        <a:srgbClr val="FFFFFF"/>
      </a:lt1>
      <a:dk2>
        <a:srgbClr val="646464"/>
      </a:dk2>
      <a:lt2>
        <a:srgbClr val="808080"/>
      </a:lt2>
      <a:accent1>
        <a:srgbClr val="A5A4A7"/>
      </a:accent1>
      <a:accent2>
        <a:srgbClr val="FFE600"/>
      </a:accent2>
      <a:accent3>
        <a:srgbClr val="FFFFFF"/>
      </a:accent3>
      <a:accent4>
        <a:srgbClr val="000000"/>
      </a:accent4>
      <a:accent5>
        <a:srgbClr val="CFCFD0"/>
      </a:accent5>
      <a:accent6>
        <a:srgbClr val="E7D000"/>
      </a:accent6>
      <a:hlink>
        <a:srgbClr val="CCCBCD"/>
      </a:hlink>
      <a:folHlink>
        <a:srgbClr val="F2F2F2"/>
      </a:folHlink>
    </a:clrScheme>
    <a:fontScheme name="GRID">
      <a:majorFont>
        <a:latin typeface="EYInterstate"/>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dpi="0" rotWithShape="1">
          <a:blip xmlns:r="http://schemas.openxmlformats.org/officeDocument/2006/relationships" r:embed="rId1">
            <a:grayscl/>
          </a:blip>
          <a:srcRect/>
          <a:stretch>
            <a:fillRect b="-7741"/>
          </a:stretch>
        </a:blipFill>
        <a:ln w="12700">
          <a:noFill/>
          <a:round/>
          <a:headEnd/>
          <a:tailEnd/>
        </a:ln>
      </a:spPr>
      <a:bodyPr vert="horz" wrap="square" lIns="91440" tIns="45720" rIns="91440" bIns="45720" numCol="1" anchor="ctr" anchorCtr="0" compatLnSpc="1">
        <a:prstTxWarp prst="textNoShape">
          <a:avLst/>
        </a:prstTxWarp>
      </a:bodyPr>
      <a:lstStyle>
        <a:defPPr>
          <a:defRPr dirty="0"/>
        </a:defPPr>
      </a:lstStyle>
    </a:spDef>
    <a:lnDef>
      <a:spPr bwMode="auto">
        <a:xfrm>
          <a:off x="0" y="0"/>
          <a:ext cx="1" cy="1"/>
        </a:xfrm>
        <a:custGeom>
          <a:avLst/>
          <a:gdLst/>
          <a:ahLst/>
          <a:cxnLst/>
          <a:rect l="0" t="0" r="0" b="0"/>
          <a:pathLst/>
        </a:custGeom>
        <a:solidFill>
          <a:schemeClr val="folHlink"/>
        </a:solidFill>
        <a:ln w="12700" cap="flat" cmpd="sng" algn="ctr">
          <a:solidFill>
            <a:schemeClr val="bg2"/>
          </a:solid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l" defTabSz="995363" rtl="0" eaLnBrk="1" fontAlgn="base" latinLnBrk="0" hangingPunct="1">
          <a:lnSpc>
            <a:spcPct val="100000"/>
          </a:lnSpc>
          <a:spcBef>
            <a:spcPct val="0"/>
          </a:spcBef>
          <a:spcAft>
            <a:spcPct val="50000"/>
          </a:spcAft>
          <a:buClr>
            <a:schemeClr val="accent2"/>
          </a:buClr>
          <a:buSzPct val="80000"/>
          <a:buFont typeface="Arial" pitchFamily="34" charset="0"/>
          <a:buNone/>
          <a:tabLst/>
          <a:defRPr kumimoji="0" lang="en-US" sz="900" b="0" i="0" u="none" strike="noStrike" cap="none" normalizeH="0" baseline="0" smtClean="0">
            <a:ln>
              <a:noFill/>
            </a:ln>
            <a:solidFill>
              <a:schemeClr val="tx1"/>
            </a:solidFill>
            <a:effectLst/>
            <a:latin typeface="EYInterstate Light" pitchFamily="2" charset="0"/>
          </a:defRPr>
        </a:defPPr>
      </a:lstStyle>
    </a:lnDef>
  </a:objectDefaults>
  <a:extraClrSchemeLst>
    <a:extraClrScheme>
      <a:clrScheme name="GRID 1">
        <a:dk1>
          <a:srgbClr val="7F7E82"/>
        </a:dk1>
        <a:lt1>
          <a:srgbClr val="FFFFFF"/>
        </a:lt1>
        <a:dk2>
          <a:srgbClr val="7F7E82"/>
        </a:dk2>
        <a:lt2>
          <a:srgbClr val="808080"/>
        </a:lt2>
        <a:accent1>
          <a:srgbClr val="A5A4A7"/>
        </a:accent1>
        <a:accent2>
          <a:srgbClr val="FFE600"/>
        </a:accent2>
        <a:accent3>
          <a:srgbClr val="FFFFFF"/>
        </a:accent3>
        <a:accent4>
          <a:srgbClr val="6C6B6E"/>
        </a:accent4>
        <a:accent5>
          <a:srgbClr val="CFCFD0"/>
        </a:accent5>
        <a:accent6>
          <a:srgbClr val="E7D000"/>
        </a:accent6>
        <a:hlink>
          <a:srgbClr val="CCCBCD"/>
        </a:hlink>
        <a:folHlink>
          <a:srgbClr val="F2F2F2"/>
        </a:folHlink>
      </a:clrScheme>
      <a:clrMap bg1="lt1" tx1="dk1" bg2="lt2" tx2="dk2" accent1="accent1" accent2="accent2" accent3="accent3" accent4="accent4" accent5="accent5" accent6="accent6" hlink="hlink" folHlink="folHlink"/>
    </a:extraClrScheme>
    <a:extraClrScheme>
      <a:clrScheme name="GRID 2">
        <a:dk1>
          <a:srgbClr val="000000"/>
        </a:dk1>
        <a:lt1>
          <a:srgbClr val="FFFFFF"/>
        </a:lt1>
        <a:dk2>
          <a:srgbClr val="646464"/>
        </a:dk2>
        <a:lt2>
          <a:srgbClr val="808080"/>
        </a:lt2>
        <a:accent1>
          <a:srgbClr val="A5A4A7"/>
        </a:accent1>
        <a:accent2>
          <a:srgbClr val="FFE600"/>
        </a:accent2>
        <a:accent3>
          <a:srgbClr val="FFFFFF"/>
        </a:accent3>
        <a:accent4>
          <a:srgbClr val="000000"/>
        </a:accent4>
        <a:accent5>
          <a:srgbClr val="CFCFD0"/>
        </a:accent5>
        <a:accent6>
          <a:srgbClr val="E7D000"/>
        </a:accent6>
        <a:hlink>
          <a:srgbClr val="CCCBCD"/>
        </a:hlink>
        <a:folHlink>
          <a:srgbClr val="F2F2F2"/>
        </a:folHlink>
      </a:clrScheme>
      <a:clrMap bg1="lt1" tx1="dk1" bg2="lt2" tx2="dk2" accent1="accent1" accent2="accent2" accent3="accent3" accent4="accent4" accent5="accent5" accent6="accent6" hlink="hlink" folHlink="folHlink"/>
    </a:extraClrScheme>
    <a:extraClrScheme>
      <a:clrScheme name="GRID 3">
        <a:dk1>
          <a:srgbClr val="000000"/>
        </a:dk1>
        <a:lt1>
          <a:srgbClr val="FFFFFF"/>
        </a:lt1>
        <a:dk2>
          <a:srgbClr val="646464"/>
        </a:dk2>
        <a:lt2>
          <a:srgbClr val="808080"/>
        </a:lt2>
        <a:accent1>
          <a:srgbClr val="F0F0F0"/>
        </a:accent1>
        <a:accent2>
          <a:srgbClr val="FFE600"/>
        </a:accent2>
        <a:accent3>
          <a:srgbClr val="FFFFFF"/>
        </a:accent3>
        <a:accent4>
          <a:srgbClr val="000000"/>
        </a:accent4>
        <a:accent5>
          <a:srgbClr val="F6F6F6"/>
        </a:accent5>
        <a:accent6>
          <a:srgbClr val="E7D000"/>
        </a:accent6>
        <a:hlink>
          <a:srgbClr val="999999"/>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8.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256fe72-33ae-4b6e-924f-734c53ea2836" xsi:nil="true"/>
    <lcf76f155ced4ddcb4097134ff3c332f xmlns="bce49f65-a1cf-4c06-9da5-60f6cdac32e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60303134376724BACB7874492A164B5" ma:contentTypeVersion="13" ma:contentTypeDescription="Create a new document." ma:contentTypeScope="" ma:versionID="752309747b3d46296090bfc06494645b">
  <xsd:schema xmlns:xsd="http://www.w3.org/2001/XMLSchema" xmlns:xs="http://www.w3.org/2001/XMLSchema" xmlns:p="http://schemas.microsoft.com/office/2006/metadata/properties" xmlns:ns2="bce49f65-a1cf-4c06-9da5-60f6cdac32e5" xmlns:ns3="2256fe72-33ae-4b6e-924f-734c53ea2836" targetNamespace="http://schemas.microsoft.com/office/2006/metadata/properties" ma:root="true" ma:fieldsID="37893383869c5d778e249150173fd0ac" ns2:_="" ns3:_="">
    <xsd:import namespace="bce49f65-a1cf-4c06-9da5-60f6cdac32e5"/>
    <xsd:import namespace="2256fe72-33ae-4b6e-924f-734c53ea283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e49f65-a1cf-4c06-9da5-60f6cdac32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081fd725-8dfc-4543-8223-2eb12934e69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56fe72-33ae-4b6e-924f-734c53ea283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97f4372c-2a13-467c-866e-a3c98b3cd4b9}" ma:internalName="TaxCatchAll" ma:showField="CatchAllData" ma:web="2256fe72-33ae-4b6e-924f-734c53ea28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A13B2F-A226-49D3-AC39-D7786DA3BA28}">
  <ds:schemaRefs>
    <ds:schemaRef ds:uri="http://schemas.microsoft.com/sharepoint/v3/contenttype/forms"/>
  </ds:schemaRefs>
</ds:datastoreItem>
</file>

<file path=customXml/itemProps2.xml><?xml version="1.0" encoding="utf-8"?>
<ds:datastoreItem xmlns:ds="http://schemas.openxmlformats.org/officeDocument/2006/customXml" ds:itemID="{5C3D79A9-4F44-4EE4-89CA-3B72614431F1}">
  <ds:schemaRefs>
    <ds:schemaRef ds:uri="http://www.w3.org/XML/1998/namespace"/>
    <ds:schemaRef ds:uri="http://schemas.microsoft.com/office/2006/documentManagement/types"/>
    <ds:schemaRef ds:uri="http://schemas.microsoft.com/office/infopath/2007/PartnerControls"/>
    <ds:schemaRef ds:uri="http://purl.org/dc/elements/1.1/"/>
    <ds:schemaRef ds:uri="2256fe72-33ae-4b6e-924f-734c53ea2836"/>
    <ds:schemaRef ds:uri="http://purl.org/dc/dcmitype/"/>
    <ds:schemaRef ds:uri="http://purl.org/dc/terms/"/>
    <ds:schemaRef ds:uri="http://schemas.openxmlformats.org/package/2006/metadata/core-properties"/>
    <ds:schemaRef ds:uri="bce49f65-a1cf-4c06-9da5-60f6cdac32e5"/>
    <ds:schemaRef ds:uri="http://schemas.microsoft.com/office/2006/metadata/properties"/>
  </ds:schemaRefs>
</ds:datastoreItem>
</file>

<file path=customXml/itemProps3.xml><?xml version="1.0" encoding="utf-8"?>
<ds:datastoreItem xmlns:ds="http://schemas.openxmlformats.org/officeDocument/2006/customXml" ds:itemID="{473F9F69-3CD5-4E24-A24E-E2AA60596F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e49f65-a1cf-4c06-9da5-60f6cdac32e5"/>
    <ds:schemaRef ds:uri="2256fe72-33ae-4b6e-924f-734c53ea28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EY_MKGroup_Proposal_GDPR_Assessment-TECHNICAL</Template>
  <TotalTime>2797</TotalTime>
  <Words>2453</Words>
  <Application>Microsoft Office PowerPoint</Application>
  <PresentationFormat>A4 Paper (210x297 mm)</PresentationFormat>
  <Paragraphs>487</Paragraphs>
  <Slides>76</Slides>
  <Notes>61</Notes>
  <HiddenSlides>0</HiddenSlides>
  <MMClips>0</MMClips>
  <ScaleCrop>false</ScaleCrop>
  <HeadingPairs>
    <vt:vector size="8" baseType="variant">
      <vt:variant>
        <vt:lpstr>Fonts Used</vt:lpstr>
      </vt:variant>
      <vt:variant>
        <vt:i4>11</vt:i4>
      </vt:variant>
      <vt:variant>
        <vt:lpstr>Theme</vt:lpstr>
      </vt:variant>
      <vt:variant>
        <vt:i4>8</vt:i4>
      </vt:variant>
      <vt:variant>
        <vt:lpstr>Embedded OLE Servers</vt:lpstr>
      </vt:variant>
      <vt:variant>
        <vt:i4>1</vt:i4>
      </vt:variant>
      <vt:variant>
        <vt:lpstr>Slide Titles</vt:lpstr>
      </vt:variant>
      <vt:variant>
        <vt:i4>76</vt:i4>
      </vt:variant>
    </vt:vector>
  </HeadingPairs>
  <TitlesOfParts>
    <vt:vector size="96" baseType="lpstr">
      <vt:lpstr>Arial</vt:lpstr>
      <vt:lpstr>Calibri</vt:lpstr>
      <vt:lpstr>Calibri Light</vt:lpstr>
      <vt:lpstr>Consolas</vt:lpstr>
      <vt:lpstr>EYInterstate</vt:lpstr>
      <vt:lpstr>EYInterstate Light</vt:lpstr>
      <vt:lpstr>EYInterstate Regular</vt:lpstr>
      <vt:lpstr>Helvetica Light</vt:lpstr>
      <vt:lpstr>Segoe UI</vt:lpstr>
      <vt:lpstr>Trebuchet MS</vt:lpstr>
      <vt:lpstr>Wingdings</vt:lpstr>
      <vt:lpstr>EY regular presentation 2015 v1</vt:lpstr>
      <vt:lpstr>1_EY regular presentation 2015 v1</vt:lpstr>
      <vt:lpstr>Custom Design</vt:lpstr>
      <vt:lpstr>1_EY widescreen presentation 2015 v1</vt:lpstr>
      <vt:lpstr>Blank</vt:lpstr>
      <vt:lpstr>GRID</vt:lpstr>
      <vt:lpstr>EY regular presentation 2015 v1</vt:lpstr>
      <vt:lpstr>1_Office Theme</vt:lpstr>
      <vt:lpstr>think-cell Slide</vt:lpstr>
      <vt:lpstr>Elusion DataFrame Library for Everybody!</vt:lpstr>
      <vt:lpstr>PowerPoint Presentation</vt:lpstr>
      <vt:lpstr>PowerPoint Presentation</vt:lpstr>
      <vt:lpstr>About Me</vt:lpstr>
      <vt:lpstr>About Me</vt:lpstr>
      <vt:lpstr>About Me</vt:lpstr>
      <vt:lpstr>Why Elusion?</vt:lpstr>
      <vt:lpstr>Why Elusion?</vt:lpstr>
      <vt:lpstr>PowerPoint Presentation</vt:lpstr>
      <vt:lpstr>Why Elusion?</vt:lpstr>
      <vt:lpstr>Why Elusion?</vt:lpstr>
      <vt:lpstr>Why Elusion?</vt:lpstr>
      <vt:lpstr>Why Elusion?</vt:lpstr>
      <vt:lpstr>Why Elusion?</vt:lpstr>
      <vt:lpstr>Why Elusion?</vt:lpstr>
      <vt:lpstr>PowerPoint Presentation</vt:lpstr>
      <vt:lpstr>Data Fusion</vt:lpstr>
      <vt:lpstr>PowerPoint Presentation</vt:lpstr>
      <vt:lpstr>Elusion</vt:lpstr>
      <vt:lpstr>Elusion</vt:lpstr>
      <vt:lpstr>PowerPoint Presentation</vt:lpstr>
      <vt:lpstr>Elusion</vt:lpstr>
      <vt:lpstr>PowerPoint Presentation</vt:lpstr>
      <vt:lpstr>Elusion</vt:lpstr>
      <vt:lpstr>Elusion</vt:lpstr>
      <vt:lpstr>Elusion</vt:lpstr>
      <vt:lpstr>Elusion</vt:lpstr>
      <vt:lpstr>Elusion</vt:lpstr>
      <vt:lpstr>PowerPoint Presentation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Elusion</vt:lpstr>
      <vt:lpstr>PowerPoint Presentation</vt:lpstr>
      <vt:lpstr>Elusion</vt:lpstr>
      <vt:lpstr>Elusion</vt:lpstr>
      <vt:lpstr>PowerPoint Presentation</vt:lpstr>
      <vt:lpstr>Elusion</vt:lpstr>
      <vt:lpstr>PowerPoint Presentation</vt:lpstr>
      <vt:lpstr>Elusion</vt:lpstr>
      <vt:lpstr>Elusion</vt:lpstr>
      <vt:lpstr>Elusion</vt:lpstr>
      <vt:lpstr>Elusion</vt:lpstr>
      <vt:lpstr>Elusion</vt:lpstr>
      <vt:lpstr>Elusion</vt:lpstr>
      <vt:lpstr>Elusion</vt:lpstr>
      <vt:lpstr>PowerPoint Presentation</vt:lpstr>
      <vt:lpstr>Elusion</vt:lpstr>
      <vt:lpstr>Elusion</vt:lpstr>
      <vt:lpstr>Elusion</vt:lpstr>
      <vt:lpstr>Elusion</vt:lpstr>
      <vt:lpstr>PowerPoint Presentation</vt:lpstr>
      <vt:lpstr>Elusion</vt:lpstr>
      <vt:lpstr>PowerPoint Presentation</vt:lpstr>
      <vt:lpstr>Elusion</vt:lpstr>
      <vt:lpstr>Elusion</vt:lpstr>
    </vt:vector>
  </TitlesOfParts>
  <Company>Ernst &amp; Young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ELUSION by Borivoj Grujicic</dc:title>
  <dc:creator/>
  <cp:keywords/>
  <cp:lastModifiedBy>Borivoj Grujicic</cp:lastModifiedBy>
  <cp:revision>131</cp:revision>
  <cp:lastPrinted>2019-07-12T08:07:54Z</cp:lastPrinted>
  <dcterms:created xsi:type="dcterms:W3CDTF">2019-07-10T14:36:00Z</dcterms:created>
  <dcterms:modified xsi:type="dcterms:W3CDTF">2025-02-11T16:05:48Z</dcterms:modified>
  <cp:contentStatus>Approved</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0x010100960303134376724BACB7874492A164B5</vt:lpwstr>
  </property>
  <property fmtid="{D5CDD505-2E9C-101B-9397-08002B2CF9AE}" pid="4" name="_NewReviewCycle">
    <vt:lpwstr/>
  </property>
  <property fmtid="{D5CDD505-2E9C-101B-9397-08002B2CF9AE}" pid="5" name="MediaServiceImageTags">
    <vt:lpwstr/>
  </property>
</Properties>
</file>