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5" r:id="rId3"/>
    <p:sldMasterId id="2147483666"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Lst>
  <p:sldSz cy="6858000" cx="9144000"/>
  <p:notesSz cx="6858000" cy="9144000"/>
  <p:embeddedFontLst>
    <p:embeddedFont>
      <p:font typeface="Anton"/>
      <p:regular r:id="rId5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0" Type="http://schemas.openxmlformats.org/officeDocument/2006/relationships/font" Target="fonts/Anton-regular.fnt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8"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g1dda65f73_2_39: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 name="Google Shape;64;g1dda65f73_2_3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1dda65f73_2_89: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 name="Google Shape;150;g1dda65f73_2_8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g1dda65f73_2_97: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g1dda65f73_2_9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1dda65f73_352: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g1dda65f73_35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g1dda65f73_2_105: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t>Enterprise developers eat, breathe, and shit professionalism.  Look over 30, even if you’re not.  And always use a professional font, like comic sans.</a:t>
            </a:r>
            <a:endParaRPr/>
          </a:p>
        </p:txBody>
      </p:sp>
      <p:sp>
        <p:nvSpPr>
          <p:cNvPr id="175" name="Google Shape;175;g1dda65f73_2_10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1dda65f73_2_109: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 name="Google Shape;180;g1dda65f73_2_10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g1dda65f73_2_12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6" name="Google Shape;186;g1dda65f73_2_12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sz="1800"/>
              <a:t>Check the audience.  Make sure they are paying attention.</a:t>
            </a:r>
            <a:endParaRPr b="0" i="0" sz="1800" u="none" cap="none" strike="noStrike"/>
          </a:p>
        </p:txBody>
      </p:sp>
      <p:sp>
        <p:nvSpPr>
          <p:cNvPr id="187" name="Google Shape;187;g1dda65f73_2_12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r>
              <a:rPr lang="en"/>
              <a:t> </a:t>
            </a:r>
            <a:endParaRPr b="0" i="0" sz="1200" u="none" cap="none" strike="noStrike"/>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1dda65f73_2_136: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t>Highlight here how we’ll show actual coding examples to the masses.</a:t>
            </a:r>
            <a:endParaRPr/>
          </a:p>
        </p:txBody>
      </p:sp>
      <p:sp>
        <p:nvSpPr>
          <p:cNvPr id="192" name="Google Shape;192;g1dda65f73_2_13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g1dda65f73_2_142: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 name="Google Shape;199;g1dda65f73_2_14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g1dda65f73_2_175: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t>Don’t drag on this, the next slides are all the patterns we found.</a:t>
            </a:r>
            <a:endParaRPr/>
          </a:p>
        </p:txBody>
      </p:sp>
      <p:sp>
        <p:nvSpPr>
          <p:cNvPr id="212" name="Google Shape;212;g1dda65f73_2_17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1dda65f73_2_21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r>
              <a:rPr lang="en"/>
              <a:t> </a:t>
            </a:r>
            <a:endParaRPr b="0" i="0" sz="1200" u="none" cap="none" strike="noStrike">
              <a:latin typeface="Arial"/>
              <a:ea typeface="Arial"/>
              <a:cs typeface="Arial"/>
              <a:sym typeface="Arial"/>
            </a:endParaRPr>
          </a:p>
        </p:txBody>
      </p:sp>
      <p:sp>
        <p:nvSpPr>
          <p:cNvPr id="218" name="Google Shape;218;g1dda65f73_2_2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solidFill>
            <a:srgbClr val="FFFFFF"/>
          </a:solidFill>
          <a:ln>
            <a:noFill/>
          </a:ln>
        </p:spPr>
      </p:sp>
      <p:sp>
        <p:nvSpPr>
          <p:cNvPr id="219" name="Google Shape;219;g1dda65f73_2_212:notes"/>
          <p:cNvSpPr txBox="1"/>
          <p:nvPr>
            <p:ph idx="1" type="body"/>
          </p:nvPr>
        </p:nvSpPr>
        <p:spPr>
          <a:xfrm>
            <a:off x="685800" y="4343400"/>
            <a:ext cx="5486400" cy="4114800"/>
          </a:xfrm>
          <a:prstGeom prst="rect">
            <a:avLst/>
          </a:prstGeom>
          <a:solidFill>
            <a:srgbClr val="FFFFFF"/>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lang="en" sz="1100">
                <a:solidFill>
                  <a:schemeClr val="dk1"/>
                </a:solidFill>
              </a:rPr>
              <a:t>You’re working hard on a problem.  It’s late.  Client wants it ASAP.  You can code fast.</a:t>
            </a:r>
            <a:endParaRPr sz="11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1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100">
                <a:solidFill>
                  <a:schemeClr val="dk1"/>
                </a:solidFill>
              </a:rPr>
              <a:t>Deadline met.  But you coded at 2AM.</a:t>
            </a:r>
            <a:endParaRPr sz="11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1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100">
                <a:solidFill>
                  <a:schemeClr val="dk1"/>
                </a:solidFill>
              </a:rPr>
              <a:t>All things at 2AM involve bad decisions.  You get it done without thinking and say…</a:t>
            </a:r>
            <a:endParaRPr sz="11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1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100">
                <a:solidFill>
                  <a:schemeClr val="dk1"/>
                </a:solidFill>
              </a:rPr>
              <a:t>“Good luck with all that..”</a:t>
            </a:r>
            <a:endParaRPr sz="1800"/>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 name="Shape 70"/>
        <p:cNvGrpSpPr/>
        <p:nvPr/>
      </p:nvGrpSpPr>
      <p:grpSpPr>
        <a:xfrm>
          <a:off x="0" y="0"/>
          <a:ext cx="0" cy="0"/>
          <a:chOff x="0" y="0"/>
          <a:chExt cx="0" cy="0"/>
        </a:xfrm>
      </p:grpSpPr>
      <p:sp>
        <p:nvSpPr>
          <p:cNvPr id="71" name="Google Shape;71;g1dda65f73_2_47: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 name="Google Shape;72;g1dda65f73_2_4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g1dda65f73_2_21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r>
              <a:rPr lang="en"/>
              <a:t> </a:t>
            </a:r>
            <a:endParaRPr b="0" i="0" sz="1200" u="none" cap="none" strike="noStrike">
              <a:latin typeface="Arial"/>
              <a:ea typeface="Arial"/>
              <a:cs typeface="Arial"/>
              <a:sym typeface="Arial"/>
            </a:endParaRPr>
          </a:p>
        </p:txBody>
      </p:sp>
      <p:sp>
        <p:nvSpPr>
          <p:cNvPr id="226" name="Google Shape;226;g1dda65f73_2_21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solidFill>
            <a:srgbClr val="FFFFFF"/>
          </a:solidFill>
          <a:ln>
            <a:noFill/>
          </a:ln>
        </p:spPr>
      </p:sp>
      <p:sp>
        <p:nvSpPr>
          <p:cNvPr id="227" name="Google Shape;227;g1dda65f73_2_217:notes"/>
          <p:cNvSpPr txBox="1"/>
          <p:nvPr>
            <p:ph idx="1" type="body"/>
          </p:nvPr>
        </p:nvSpPr>
        <p:spPr>
          <a:xfrm>
            <a:off x="685800" y="4343400"/>
            <a:ext cx="5486400" cy="4114800"/>
          </a:xfrm>
          <a:prstGeom prst="rect">
            <a:avLst/>
          </a:prstGeom>
          <a:solidFill>
            <a:srgbClr val="FFFFFF"/>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lang="en" sz="1800"/>
              <a:t>Documentation reference</a:t>
            </a:r>
            <a:endParaRPr sz="1800"/>
          </a:p>
          <a:p>
            <a:pPr indent="0" lvl="0" marL="0" marR="0" rtl="0" algn="l">
              <a:spcBef>
                <a:spcPts val="0"/>
              </a:spcBef>
              <a:spcAft>
                <a:spcPts val="0"/>
              </a:spcAft>
              <a:buNone/>
            </a:pPr>
            <a:r>
              <a:t/>
            </a:r>
            <a:endParaRPr sz="1800"/>
          </a:p>
          <a:p>
            <a:pPr indent="0" lvl="0" marL="0" marR="0" rtl="0" algn="l">
              <a:spcBef>
                <a:spcPts val="0"/>
              </a:spcBef>
              <a:spcAft>
                <a:spcPts val="0"/>
              </a:spcAft>
              <a:buNone/>
            </a:pPr>
            <a:r>
              <a:rPr lang="en" sz="1800"/>
              <a:t>Code is over 9000 lines long.</a:t>
            </a:r>
            <a:endParaRPr sz="1800"/>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1de820ae8_348: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t>Mention how the last example was from the jquery code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quickly go over the next few slides.</a:t>
            </a:r>
            <a:endParaRPr/>
          </a:p>
        </p:txBody>
      </p:sp>
      <p:sp>
        <p:nvSpPr>
          <p:cNvPr id="233" name="Google Shape;233;g1de820ae8_34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g1de820ae8_362: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t>quick slide - just read title</a:t>
            </a:r>
            <a:endParaRPr/>
          </a:p>
          <a:p>
            <a:pPr indent="0" lvl="0" marL="0" rtl="0" algn="l">
              <a:spcBef>
                <a:spcPts val="0"/>
              </a:spcBef>
              <a:spcAft>
                <a:spcPts val="0"/>
              </a:spcAft>
              <a:buNone/>
            </a:pPr>
            <a:r>
              <a:t/>
            </a:r>
            <a:endParaRPr/>
          </a:p>
        </p:txBody>
      </p:sp>
      <p:sp>
        <p:nvSpPr>
          <p:cNvPr id="240" name="Google Shape;240;g1de820ae8_36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g1de820ae8_368: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t>quick slide - just read title</a:t>
            </a:r>
            <a:endParaRPr/>
          </a:p>
          <a:p>
            <a:pPr indent="0" lvl="0" marL="0" rtl="0" algn="l">
              <a:spcBef>
                <a:spcPts val="0"/>
              </a:spcBef>
              <a:spcAft>
                <a:spcPts val="0"/>
              </a:spcAft>
              <a:buNone/>
            </a:pPr>
            <a:r>
              <a:t/>
            </a:r>
            <a:endParaRPr/>
          </a:p>
        </p:txBody>
      </p:sp>
      <p:sp>
        <p:nvSpPr>
          <p:cNvPr id="247" name="Google Shape;247;g1de820ae8_36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1de820ae8_374: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t>read number of results for each one</a:t>
            </a:r>
            <a:endParaRPr/>
          </a:p>
          <a:p>
            <a:pPr indent="0" lvl="0" marL="0" rtl="0" algn="l">
              <a:spcBef>
                <a:spcPts val="0"/>
              </a:spcBef>
              <a:spcAft>
                <a:spcPts val="0"/>
              </a:spcAft>
              <a:buNone/>
            </a:pPr>
            <a:r>
              <a:t/>
            </a:r>
            <a:endParaRPr/>
          </a:p>
        </p:txBody>
      </p:sp>
      <p:sp>
        <p:nvSpPr>
          <p:cNvPr id="254" name="Google Shape;254;g1de820ae8_37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g1dda65f73_39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r>
              <a:rPr lang="en"/>
              <a:t> </a:t>
            </a:r>
            <a:endParaRPr b="0" i="0" sz="1200" u="none" cap="none" strike="noStrike">
              <a:latin typeface="Arial"/>
              <a:ea typeface="Arial"/>
              <a:cs typeface="Arial"/>
              <a:sym typeface="Arial"/>
            </a:endParaRPr>
          </a:p>
        </p:txBody>
      </p:sp>
      <p:sp>
        <p:nvSpPr>
          <p:cNvPr id="264" name="Google Shape;264;g1dda65f73_39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solidFill>
            <a:srgbClr val="FFFFFF"/>
          </a:solidFill>
          <a:ln>
            <a:noFill/>
          </a:ln>
        </p:spPr>
      </p:sp>
      <p:sp>
        <p:nvSpPr>
          <p:cNvPr id="265" name="Google Shape;265;g1dda65f73_393:notes"/>
          <p:cNvSpPr txBox="1"/>
          <p:nvPr>
            <p:ph idx="1" type="body"/>
          </p:nvPr>
        </p:nvSpPr>
        <p:spPr>
          <a:xfrm>
            <a:off x="685800" y="4343400"/>
            <a:ext cx="5486400" cy="4114800"/>
          </a:xfrm>
          <a:prstGeom prst="rect">
            <a:avLst/>
          </a:prstGeom>
          <a:solidFill>
            <a:srgbClr val="FFFFFF"/>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lang="en" sz="1100">
                <a:solidFill>
                  <a:schemeClr val="dk1"/>
                </a:solidFill>
              </a:rPr>
              <a:t>Our favorite pattern</a:t>
            </a:r>
            <a:endParaRPr sz="11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1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100">
                <a:solidFill>
                  <a:schemeClr val="dk1"/>
                </a:solidFill>
              </a:rPr>
              <a:t>Talk about how FE/BE whatever ALWAYS does this</a:t>
            </a:r>
            <a:endParaRPr sz="11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1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100">
                <a:solidFill>
                  <a:schemeClr val="dk1"/>
                </a:solidFill>
              </a:rPr>
              <a:t>Ctrl c ctrl v design pattern is unique in that literally every programmer has used it at some point in their career, if not at some point this week.  The use case for the ctrl c ctrl v pattern is when you need to do something similar to what you’ve already done, but you are too lazy to refactor your code.  Simply copy paste the code and change some variable names. </a:t>
            </a:r>
            <a:endParaRPr sz="11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100">
                <a:solidFill>
                  <a:schemeClr val="dk1"/>
                </a:solidFill>
              </a:rPr>
              <a:t>Benefits of Ctrl C Ctrl V Pattern:</a:t>
            </a:r>
            <a:endParaRPr sz="1100">
              <a:solidFill>
                <a:schemeClr val="dk1"/>
              </a:solidFill>
            </a:endParaRPr>
          </a:p>
          <a:p>
            <a:pPr indent="-298450" lvl="0" marL="457200" rtl="0" algn="l">
              <a:lnSpc>
                <a:spcPct val="115000"/>
              </a:lnSpc>
              <a:spcBef>
                <a:spcPts val="0"/>
              </a:spcBef>
              <a:spcAft>
                <a:spcPts val="0"/>
              </a:spcAft>
              <a:buClr>
                <a:schemeClr val="dk1"/>
              </a:buClr>
              <a:buSzPts val="1100"/>
              <a:buChar char="●"/>
            </a:pPr>
            <a:r>
              <a:rPr lang="en" sz="1100">
                <a:solidFill>
                  <a:schemeClr val="dk1"/>
                </a:solidFill>
              </a:rPr>
              <a:t>You are lazy</a:t>
            </a:r>
            <a:endParaRPr sz="1100">
              <a:solidFill>
                <a:schemeClr val="dk1"/>
              </a:solidFill>
            </a:endParaRPr>
          </a:p>
          <a:p>
            <a:pPr indent="-298450" lvl="0" marL="457200" rtl="0" algn="l">
              <a:lnSpc>
                <a:spcPct val="115000"/>
              </a:lnSpc>
              <a:spcBef>
                <a:spcPts val="0"/>
              </a:spcBef>
              <a:spcAft>
                <a:spcPts val="0"/>
              </a:spcAft>
              <a:buClr>
                <a:schemeClr val="dk1"/>
              </a:buClr>
              <a:buSzPts val="1100"/>
              <a:buChar char="●"/>
            </a:pPr>
            <a:r>
              <a:rPr lang="en" sz="1100">
                <a:solidFill>
                  <a:schemeClr val="dk1"/>
                </a:solidFill>
              </a:rPr>
              <a:t>Easy to test (ctrl c ctrl v the relevant tests)</a:t>
            </a:r>
            <a:endParaRPr sz="1100">
              <a:solidFill>
                <a:schemeClr val="dk1"/>
              </a:solidFill>
            </a:endParaRPr>
          </a:p>
          <a:p>
            <a:pPr indent="-298450" lvl="0" marL="457200" rtl="0" algn="l">
              <a:lnSpc>
                <a:spcPct val="115000"/>
              </a:lnSpc>
              <a:spcBef>
                <a:spcPts val="0"/>
              </a:spcBef>
              <a:spcAft>
                <a:spcPts val="0"/>
              </a:spcAft>
              <a:buClr>
                <a:schemeClr val="dk1"/>
              </a:buClr>
              <a:buSzPts val="1100"/>
              <a:buChar char="●"/>
            </a:pPr>
            <a:r>
              <a:rPr lang="en" sz="1100">
                <a:solidFill>
                  <a:schemeClr val="dk1"/>
                </a:solidFill>
              </a:rPr>
              <a:t>Straightforward</a:t>
            </a:r>
            <a:endParaRPr sz="11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100">
                <a:solidFill>
                  <a:schemeClr val="dk1"/>
                </a:solidFill>
              </a:rPr>
              <a:t>Drawbacks of Ctrl C Ctrl V</a:t>
            </a:r>
            <a:endParaRPr sz="1100">
              <a:solidFill>
                <a:schemeClr val="dk1"/>
              </a:solidFill>
            </a:endParaRPr>
          </a:p>
          <a:p>
            <a:pPr indent="-298450" lvl="0" marL="457200" rtl="0" algn="l">
              <a:lnSpc>
                <a:spcPct val="115000"/>
              </a:lnSpc>
              <a:spcBef>
                <a:spcPts val="0"/>
              </a:spcBef>
              <a:spcAft>
                <a:spcPts val="0"/>
              </a:spcAft>
              <a:buClr>
                <a:schemeClr val="dk1"/>
              </a:buClr>
              <a:buSzPts val="1100"/>
              <a:buChar char="●"/>
            </a:pPr>
            <a:r>
              <a:rPr lang="en" sz="1100">
                <a:solidFill>
                  <a:schemeClr val="dk1"/>
                </a:solidFill>
              </a:rPr>
              <a:t>Long files</a:t>
            </a:r>
            <a:endParaRPr sz="1100">
              <a:solidFill>
                <a:schemeClr val="dk1"/>
              </a:solidFill>
            </a:endParaRPr>
          </a:p>
          <a:p>
            <a:pPr indent="-298450" lvl="0" marL="457200" rtl="0" algn="l">
              <a:lnSpc>
                <a:spcPct val="115000"/>
              </a:lnSpc>
              <a:spcBef>
                <a:spcPts val="0"/>
              </a:spcBef>
              <a:spcAft>
                <a:spcPts val="0"/>
              </a:spcAft>
              <a:buClr>
                <a:schemeClr val="dk1"/>
              </a:buClr>
              <a:buSzPts val="1100"/>
              <a:buChar char="●"/>
            </a:pPr>
            <a:r>
              <a:rPr lang="en" sz="1100">
                <a:solidFill>
                  <a:schemeClr val="dk1"/>
                </a:solidFill>
              </a:rPr>
              <a:t>Sometimes hard to come up with good variable names</a:t>
            </a:r>
            <a:endParaRPr sz="1100">
              <a:solidFill>
                <a:schemeClr val="dk1"/>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g1dda65f73_310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r>
              <a:rPr lang="en"/>
              <a:t> </a:t>
            </a:r>
            <a:endParaRPr b="0" i="0" sz="1200" u="none" cap="none" strike="noStrike">
              <a:latin typeface="Arial"/>
              <a:ea typeface="Arial"/>
              <a:cs typeface="Arial"/>
              <a:sym typeface="Arial"/>
            </a:endParaRPr>
          </a:p>
        </p:txBody>
      </p:sp>
      <p:sp>
        <p:nvSpPr>
          <p:cNvPr id="271" name="Google Shape;271;g1dda65f73_310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solidFill>
            <a:srgbClr val="FFFFFF"/>
          </a:solidFill>
          <a:ln>
            <a:noFill/>
          </a:ln>
        </p:spPr>
      </p:sp>
      <p:sp>
        <p:nvSpPr>
          <p:cNvPr id="272" name="Google Shape;272;g1dda65f73_3100:notes"/>
          <p:cNvSpPr txBox="1"/>
          <p:nvPr>
            <p:ph idx="1" type="body"/>
          </p:nvPr>
        </p:nvSpPr>
        <p:spPr>
          <a:xfrm>
            <a:off x="685800" y="4343400"/>
            <a:ext cx="5486400" cy="4114800"/>
          </a:xfrm>
          <a:prstGeom prst="rect">
            <a:avLst/>
          </a:prstGeom>
          <a:solidFill>
            <a:srgbClr val="FFFFFF"/>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lang="en" sz="1100"/>
              <a:t>Copying an entire class to prevent strange behavior in another part of the code.  Often times happens when porting legacy pages over to fit inside.</a:t>
            </a:r>
            <a:endParaRPr sz="1100"/>
          </a:p>
          <a:p>
            <a:pPr indent="0" lvl="0" marL="0" marR="0" rtl="0" algn="l">
              <a:spcBef>
                <a:spcPts val="0"/>
              </a:spcBef>
              <a:spcAft>
                <a:spcPts val="0"/>
              </a:spcAft>
              <a:buNone/>
            </a:pPr>
            <a:r>
              <a:t/>
            </a:r>
            <a:endParaRPr sz="1100"/>
          </a:p>
          <a:p>
            <a:pPr indent="0" lvl="0" marL="0" rtl="0" algn="l">
              <a:spcBef>
                <a:spcPts val="0"/>
              </a:spcBef>
              <a:spcAft>
                <a:spcPts val="0"/>
              </a:spcAft>
              <a:buClr>
                <a:schemeClr val="dk1"/>
              </a:buClr>
              <a:buFont typeface="Arial"/>
              <a:buNone/>
            </a:pPr>
            <a:r>
              <a:rPr lang="en" sz="1100">
                <a:solidFill>
                  <a:schemeClr val="dk1"/>
                </a:solidFill>
              </a:rPr>
              <a:t>Copying an entire class to prevent strange behavior in another part of the code.  Often times happens when porting legacy pages over to fit inside.</a:t>
            </a:r>
            <a:endParaRPr sz="1100">
              <a:solidFill>
                <a:schemeClr val="dk1"/>
              </a:solidFill>
            </a:endParaRPr>
          </a:p>
          <a:p>
            <a:pPr indent="0" lvl="0" marL="0" rtl="0" algn="l">
              <a:spcBef>
                <a:spcPts val="0"/>
              </a:spcBef>
              <a:spcAft>
                <a:spcPts val="0"/>
              </a:spcAft>
              <a:buClr>
                <a:schemeClr val="dk1"/>
              </a:buClr>
              <a:buFont typeface="Arial"/>
              <a:buNone/>
            </a:pPr>
            <a:r>
              <a:rPr b="1" lang="en" sz="1100">
                <a:solidFill>
                  <a:schemeClr val="dk1"/>
                </a:solidFill>
              </a:rPr>
              <a:t>Benefits</a:t>
            </a:r>
            <a:endParaRPr sz="1100">
              <a:solidFill>
                <a:schemeClr val="dk1"/>
              </a:solidFill>
            </a:endParaRPr>
          </a:p>
          <a:p>
            <a:pPr indent="-298450" lvl="0" marL="457200" rtl="0" algn="l">
              <a:spcBef>
                <a:spcPts val="0"/>
              </a:spcBef>
              <a:spcAft>
                <a:spcPts val="0"/>
              </a:spcAft>
              <a:buClr>
                <a:schemeClr val="dk1"/>
              </a:buClr>
              <a:buSzPts val="1100"/>
              <a:buChar char="●"/>
            </a:pPr>
            <a:r>
              <a:rPr lang="en" sz="1100">
                <a:solidFill>
                  <a:schemeClr val="dk1"/>
                </a:solidFill>
              </a:rPr>
              <a:t>Straightforward</a:t>
            </a:r>
            <a:endParaRPr sz="1100">
              <a:solidFill>
                <a:schemeClr val="dk1"/>
              </a:solidFill>
            </a:endParaRPr>
          </a:p>
          <a:p>
            <a:pPr indent="-298450" lvl="0" marL="457200" rtl="0" algn="l">
              <a:spcBef>
                <a:spcPts val="0"/>
              </a:spcBef>
              <a:spcAft>
                <a:spcPts val="0"/>
              </a:spcAft>
              <a:buClr>
                <a:schemeClr val="dk1"/>
              </a:buClr>
              <a:buSzPts val="1100"/>
              <a:buChar char="●"/>
            </a:pPr>
            <a:r>
              <a:rPr lang="en" sz="1100">
                <a:solidFill>
                  <a:schemeClr val="dk1"/>
                </a:solidFill>
              </a:rPr>
              <a:t>Easy to test (simply apply ctrl c ctrl v to the relevant test)</a:t>
            </a:r>
            <a:endParaRPr sz="1100">
              <a:solidFill>
                <a:schemeClr val="dk1"/>
              </a:solidFill>
            </a:endParaRPr>
          </a:p>
          <a:p>
            <a:pPr indent="-298450" lvl="0" marL="457200" rtl="0" algn="l">
              <a:spcBef>
                <a:spcPts val="0"/>
              </a:spcBef>
              <a:spcAft>
                <a:spcPts val="0"/>
              </a:spcAft>
              <a:buClr>
                <a:schemeClr val="dk1"/>
              </a:buClr>
              <a:buSzPts val="1100"/>
              <a:buChar char="●"/>
            </a:pPr>
            <a:r>
              <a:rPr lang="en" sz="1100">
                <a:solidFill>
                  <a:schemeClr val="dk1"/>
                </a:solidFill>
              </a:rPr>
              <a:t>Good for lazy developers</a:t>
            </a:r>
            <a:endParaRPr sz="1100">
              <a:solidFill>
                <a:schemeClr val="dk1"/>
              </a:solidFill>
            </a:endParaRPr>
          </a:p>
          <a:p>
            <a:pPr indent="0" lvl="0" marL="0" rtl="0" algn="l">
              <a:spcBef>
                <a:spcPts val="0"/>
              </a:spcBef>
              <a:spcAft>
                <a:spcPts val="0"/>
              </a:spcAft>
              <a:buClr>
                <a:schemeClr val="dk1"/>
              </a:buClr>
              <a:buSzPts val="1100"/>
              <a:buFont typeface="Arial"/>
              <a:buNone/>
            </a:pPr>
            <a:r>
              <a:t/>
            </a:r>
            <a:endParaRPr sz="1100">
              <a:solidFill>
                <a:schemeClr val="dk1"/>
              </a:solidFill>
            </a:endParaRPr>
          </a:p>
          <a:p>
            <a:pPr indent="0" lvl="0" marL="0" rtl="0" algn="l">
              <a:spcBef>
                <a:spcPts val="0"/>
              </a:spcBef>
              <a:spcAft>
                <a:spcPts val="0"/>
              </a:spcAft>
              <a:buClr>
                <a:schemeClr val="dk1"/>
              </a:buClr>
              <a:buSzPts val="1100"/>
              <a:buFont typeface="Arial"/>
              <a:buNone/>
            </a:pPr>
            <a:r>
              <a:rPr b="1" lang="en" sz="1100">
                <a:solidFill>
                  <a:schemeClr val="dk1"/>
                </a:solidFill>
              </a:rPr>
              <a:t>Drawbacks</a:t>
            </a:r>
            <a:endParaRPr b="1" sz="1100">
              <a:solidFill>
                <a:schemeClr val="dk1"/>
              </a:solidFill>
            </a:endParaRPr>
          </a:p>
          <a:p>
            <a:pPr indent="-298450" lvl="0" marL="457200" rtl="0" algn="l">
              <a:spcBef>
                <a:spcPts val="0"/>
              </a:spcBef>
              <a:spcAft>
                <a:spcPts val="0"/>
              </a:spcAft>
              <a:buClr>
                <a:schemeClr val="dk1"/>
              </a:buClr>
              <a:buSzPts val="1100"/>
              <a:buChar char="●"/>
            </a:pPr>
            <a:r>
              <a:rPr lang="en" sz="1100">
                <a:solidFill>
                  <a:schemeClr val="dk1"/>
                </a:solidFill>
              </a:rPr>
              <a:t>Long files</a:t>
            </a:r>
            <a:endParaRPr sz="1100">
              <a:solidFill>
                <a:schemeClr val="dk1"/>
              </a:solidFill>
            </a:endParaRPr>
          </a:p>
          <a:p>
            <a:pPr indent="-298450" lvl="0" marL="457200" rtl="0" algn="l">
              <a:spcBef>
                <a:spcPts val="0"/>
              </a:spcBef>
              <a:spcAft>
                <a:spcPts val="0"/>
              </a:spcAft>
              <a:buClr>
                <a:schemeClr val="dk1"/>
              </a:buClr>
              <a:buSzPts val="1100"/>
              <a:buChar char="●"/>
            </a:pPr>
            <a:r>
              <a:rPr lang="en" sz="1100">
                <a:solidFill>
                  <a:schemeClr val="dk1"/>
                </a:solidFill>
              </a:rPr>
              <a:t>Can be hard to come up with good variable or function names</a:t>
            </a:r>
            <a:endParaRPr sz="1100">
              <a:solidFill>
                <a:schemeClr val="dk1"/>
              </a:solidFill>
            </a:endParaRPr>
          </a:p>
          <a:p>
            <a:pPr indent="0" lvl="0" marL="0" marR="0" rtl="0" algn="l">
              <a:spcBef>
                <a:spcPts val="0"/>
              </a:spcBef>
              <a:spcAft>
                <a:spcPts val="0"/>
              </a:spcAft>
              <a:buNone/>
            </a:pPr>
            <a:r>
              <a:t/>
            </a:r>
            <a:endParaRPr sz="1100"/>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g1de820ae8_2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r>
              <a:rPr lang="en"/>
              <a:t> </a:t>
            </a:r>
            <a:endParaRPr b="0" i="0" sz="1200" u="none" cap="none" strike="noStrike">
              <a:latin typeface="Arial"/>
              <a:ea typeface="Arial"/>
              <a:cs typeface="Arial"/>
              <a:sym typeface="Arial"/>
            </a:endParaRPr>
          </a:p>
        </p:txBody>
      </p:sp>
      <p:sp>
        <p:nvSpPr>
          <p:cNvPr id="278" name="Google Shape;278;g1de820ae8_2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solidFill>
            <a:srgbClr val="FFFFFF"/>
          </a:solidFill>
          <a:ln>
            <a:noFill/>
          </a:ln>
        </p:spPr>
      </p:sp>
      <p:sp>
        <p:nvSpPr>
          <p:cNvPr id="279" name="Google Shape;279;g1de820ae8_27:notes"/>
          <p:cNvSpPr txBox="1"/>
          <p:nvPr>
            <p:ph idx="1" type="body"/>
          </p:nvPr>
        </p:nvSpPr>
        <p:spPr>
          <a:xfrm>
            <a:off x="685800" y="4343400"/>
            <a:ext cx="5486400" cy="4114800"/>
          </a:xfrm>
          <a:prstGeom prst="rect">
            <a:avLst/>
          </a:prstGeom>
          <a:solidFill>
            <a:srgbClr val="FFFFFF"/>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rtl="0" algn="l">
              <a:lnSpc>
                <a:spcPct val="115000"/>
              </a:lnSpc>
              <a:spcBef>
                <a:spcPts val="0"/>
              </a:spcBef>
              <a:spcAft>
                <a:spcPts val="0"/>
              </a:spcAft>
              <a:buSzPts val="1100"/>
              <a:buNone/>
            </a:pPr>
            <a:r>
              <a:rPr b="1" lang="en" sz="1100">
                <a:solidFill>
                  <a:schemeClr val="dk1"/>
                </a:solidFill>
              </a:rPr>
              <a:t>Onion Design Pattern</a:t>
            </a:r>
            <a:endParaRPr b="1" sz="1100">
              <a:solidFill>
                <a:schemeClr val="dk1"/>
              </a:solidFill>
            </a:endParaRPr>
          </a:p>
          <a:p>
            <a:pPr indent="0" lvl="0" marL="0" rtl="0" algn="l">
              <a:lnSpc>
                <a:spcPct val="115000"/>
              </a:lnSpc>
              <a:spcBef>
                <a:spcPts val="0"/>
              </a:spcBef>
              <a:spcAft>
                <a:spcPts val="0"/>
              </a:spcAft>
              <a:buSzPts val="1100"/>
              <a:buNone/>
            </a:pPr>
            <a:r>
              <a:rPr lang="en" sz="1100">
                <a:solidFill>
                  <a:schemeClr val="dk1"/>
                </a:solidFill>
              </a:rPr>
              <a:t>You design with complexity in mind.  You just got done reading a fun blog post about dependency injection, composition favoring inheritance, singletons, facades, and want to inherit the latest untested MVC controller.</a:t>
            </a:r>
            <a:endParaRPr sz="1100">
              <a:solidFill>
                <a:schemeClr val="dk1"/>
              </a:solidFill>
            </a:endParaRPr>
          </a:p>
          <a:p>
            <a:pPr indent="0" lvl="0" marL="0" rtl="0" algn="l">
              <a:lnSpc>
                <a:spcPct val="115000"/>
              </a:lnSpc>
              <a:spcBef>
                <a:spcPts val="0"/>
              </a:spcBef>
              <a:spcAft>
                <a:spcPts val="0"/>
              </a:spcAft>
              <a:buSzPts val="1100"/>
              <a:buNone/>
            </a:pPr>
            <a:r>
              <a:t/>
            </a:r>
            <a:endParaRPr sz="1100">
              <a:solidFill>
                <a:schemeClr val="dk1"/>
              </a:solidFill>
            </a:endParaRPr>
          </a:p>
          <a:p>
            <a:pPr indent="0" lvl="0" marL="0" rtl="0" algn="l">
              <a:lnSpc>
                <a:spcPct val="115000"/>
              </a:lnSpc>
              <a:spcBef>
                <a:spcPts val="0"/>
              </a:spcBef>
              <a:spcAft>
                <a:spcPts val="0"/>
              </a:spcAft>
              <a:buSzPts val="1100"/>
              <a:buNone/>
            </a:pPr>
            <a:r>
              <a:rPr lang="en" sz="1100">
                <a:solidFill>
                  <a:schemeClr val="dk1"/>
                </a:solidFill>
              </a:rPr>
              <a:t>You find a way to use all of them, without realizing you’re merely asking a user to login.  In the end you give the client something that looks simple from the onset but once you debug it a new layer appears.  Subsequent layers are revealed.  After many layers of digging, they never end and you watch them cry.</a:t>
            </a:r>
            <a:endParaRPr sz="1100">
              <a:solidFill>
                <a:schemeClr val="dk1"/>
              </a:solidFill>
            </a:endParaRPr>
          </a:p>
          <a:p>
            <a:pPr indent="0" lvl="0" marL="0" rtl="0" algn="l">
              <a:lnSpc>
                <a:spcPct val="115000"/>
              </a:lnSpc>
              <a:spcBef>
                <a:spcPts val="0"/>
              </a:spcBef>
              <a:spcAft>
                <a:spcPts val="0"/>
              </a:spcAft>
              <a:buSzPts val="1100"/>
              <a:buNone/>
            </a:pPr>
            <a:r>
              <a:rPr lang="en" sz="1100">
                <a:solidFill>
                  <a:schemeClr val="dk1"/>
                </a:solidFill>
              </a:rPr>
              <a:t>Benefits</a:t>
            </a:r>
            <a:endParaRPr sz="1100">
              <a:solidFill>
                <a:schemeClr val="dk1"/>
              </a:solidFill>
            </a:endParaRPr>
          </a:p>
          <a:p>
            <a:pPr indent="-298450" lvl="0" marL="457200" rtl="0" algn="l">
              <a:lnSpc>
                <a:spcPct val="115000"/>
              </a:lnSpc>
              <a:spcBef>
                <a:spcPts val="0"/>
              </a:spcBef>
              <a:spcAft>
                <a:spcPts val="0"/>
              </a:spcAft>
              <a:buClr>
                <a:schemeClr val="dk1"/>
              </a:buClr>
              <a:buSzPts val="1100"/>
              <a:buChar char="●"/>
            </a:pPr>
            <a:r>
              <a:rPr lang="en" sz="1100">
                <a:solidFill>
                  <a:schemeClr val="dk1"/>
                </a:solidFill>
              </a:rPr>
              <a:t>Sophisticated and modern</a:t>
            </a:r>
            <a:endParaRPr sz="1100">
              <a:solidFill>
                <a:schemeClr val="dk1"/>
              </a:solidFill>
            </a:endParaRPr>
          </a:p>
          <a:p>
            <a:pPr indent="-298450" lvl="0" marL="457200" rtl="0" algn="l">
              <a:lnSpc>
                <a:spcPct val="115000"/>
              </a:lnSpc>
              <a:spcBef>
                <a:spcPts val="0"/>
              </a:spcBef>
              <a:spcAft>
                <a:spcPts val="0"/>
              </a:spcAft>
              <a:buClr>
                <a:schemeClr val="dk1"/>
              </a:buClr>
              <a:buSzPts val="1100"/>
              <a:buChar char="●"/>
            </a:pPr>
            <a:r>
              <a:rPr lang="en" sz="1100">
                <a:solidFill>
                  <a:schemeClr val="dk1"/>
                </a:solidFill>
              </a:rPr>
              <a:t>Makes for impressive documentation</a:t>
            </a:r>
            <a:endParaRPr sz="1100">
              <a:solidFill>
                <a:schemeClr val="dk1"/>
              </a:solidFill>
            </a:endParaRPr>
          </a:p>
          <a:p>
            <a:pPr indent="-298450" lvl="1" marL="914400" rtl="0" algn="l">
              <a:lnSpc>
                <a:spcPct val="115000"/>
              </a:lnSpc>
              <a:spcBef>
                <a:spcPts val="0"/>
              </a:spcBef>
              <a:spcAft>
                <a:spcPts val="0"/>
              </a:spcAft>
              <a:buClr>
                <a:schemeClr val="dk1"/>
              </a:buClr>
              <a:buSzPts val="1100"/>
              <a:buChar char="○"/>
            </a:pPr>
            <a:r>
              <a:rPr lang="en" sz="1100">
                <a:solidFill>
                  <a:schemeClr val="dk1"/>
                </a:solidFill>
              </a:rPr>
              <a:t>You can send long winded emails to the team about how bleeding edge you are</a:t>
            </a:r>
            <a:endParaRPr sz="1100">
              <a:solidFill>
                <a:schemeClr val="dk1"/>
              </a:solidFill>
            </a:endParaRPr>
          </a:p>
          <a:p>
            <a:pPr indent="-298450" lvl="1" marL="914400" rtl="0" algn="l">
              <a:lnSpc>
                <a:spcPct val="115000"/>
              </a:lnSpc>
              <a:spcBef>
                <a:spcPts val="0"/>
              </a:spcBef>
              <a:spcAft>
                <a:spcPts val="0"/>
              </a:spcAft>
              <a:buClr>
                <a:schemeClr val="dk1"/>
              </a:buClr>
              <a:buSzPts val="1100"/>
              <a:buChar char="○"/>
            </a:pPr>
            <a:r>
              <a:rPr lang="en" sz="1100">
                <a:solidFill>
                  <a:schemeClr val="dk1"/>
                </a:solidFill>
              </a:rPr>
              <a:t>Omnigraffle will love you</a:t>
            </a:r>
            <a:endParaRPr sz="1100">
              <a:solidFill>
                <a:schemeClr val="dk1"/>
              </a:solidFill>
            </a:endParaRPr>
          </a:p>
          <a:p>
            <a:pPr indent="-298450" lvl="0" marL="457200" rtl="0" algn="l">
              <a:lnSpc>
                <a:spcPct val="115000"/>
              </a:lnSpc>
              <a:spcBef>
                <a:spcPts val="0"/>
              </a:spcBef>
              <a:spcAft>
                <a:spcPts val="0"/>
              </a:spcAft>
              <a:buClr>
                <a:schemeClr val="dk1"/>
              </a:buClr>
              <a:buSzPts val="1100"/>
              <a:buChar char="●"/>
            </a:pPr>
            <a:r>
              <a:rPr lang="en" sz="1100">
                <a:solidFill>
                  <a:schemeClr val="dk1"/>
                </a:solidFill>
              </a:rPr>
              <a:t>Clients love it!</a:t>
            </a:r>
            <a:endParaRPr sz="1100">
              <a:solidFill>
                <a:schemeClr val="dk1"/>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g1de820ae8_21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r>
              <a:rPr lang="en"/>
              <a:t> </a:t>
            </a:r>
            <a:endParaRPr b="0" i="0" sz="1200" u="none" cap="none" strike="noStrike">
              <a:latin typeface="Arial"/>
              <a:ea typeface="Arial"/>
              <a:cs typeface="Arial"/>
              <a:sym typeface="Arial"/>
            </a:endParaRPr>
          </a:p>
        </p:txBody>
      </p:sp>
      <p:sp>
        <p:nvSpPr>
          <p:cNvPr id="285" name="Google Shape;285;g1de820ae8_2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solidFill>
            <a:srgbClr val="FFFFFF"/>
          </a:solidFill>
          <a:ln>
            <a:noFill/>
          </a:ln>
        </p:spPr>
      </p:sp>
      <p:sp>
        <p:nvSpPr>
          <p:cNvPr id="286" name="Google Shape;286;g1de820ae8_213:notes"/>
          <p:cNvSpPr txBox="1"/>
          <p:nvPr>
            <p:ph idx="1" type="body"/>
          </p:nvPr>
        </p:nvSpPr>
        <p:spPr>
          <a:xfrm>
            <a:off x="685800" y="4343400"/>
            <a:ext cx="5486400" cy="4114800"/>
          </a:xfrm>
          <a:prstGeom prst="rect">
            <a:avLst/>
          </a:prstGeom>
          <a:solidFill>
            <a:srgbClr val="FFFFFF"/>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rtl="0" algn="l">
              <a:spcBef>
                <a:spcPts val="0"/>
              </a:spcBef>
              <a:spcAft>
                <a:spcPts val="0"/>
              </a:spcAft>
              <a:buNone/>
            </a:pPr>
            <a:r>
              <a:rPr lang="en">
                <a:solidFill>
                  <a:schemeClr val="dk1"/>
                </a:solidFill>
              </a:rPr>
              <a:t>In the end you give the client something that looks simple from the onset but once you debug it a new layer appears.  Subsequent layers are revealed.  After many layers of digging, they never end and you watch them cry.</a:t>
            </a:r>
            <a:endParaRPr>
              <a:solidFill>
                <a:schemeClr val="dk1"/>
              </a:solidFill>
            </a:endParaRPr>
          </a:p>
          <a:p>
            <a:pPr indent="0" lvl="0" marL="0" rtl="0" algn="l">
              <a:spcBef>
                <a:spcPts val="0"/>
              </a:spcBef>
              <a:spcAft>
                <a:spcPts val="0"/>
              </a:spcAft>
              <a:buNone/>
            </a:pPr>
            <a:r>
              <a:rPr lang="en">
                <a:solidFill>
                  <a:schemeClr val="dk1"/>
                </a:solidFill>
              </a:rPr>
              <a:t>Benefits</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Sophisticated and modern</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Makes for impressive documentation</a:t>
            </a:r>
            <a:endParaRPr>
              <a:solidFill>
                <a:schemeClr val="dk1"/>
              </a:solidFill>
            </a:endParaRPr>
          </a:p>
          <a:p>
            <a:pPr indent="-317500" lvl="1" marL="914400" rtl="0" algn="l">
              <a:spcBef>
                <a:spcPts val="0"/>
              </a:spcBef>
              <a:spcAft>
                <a:spcPts val="0"/>
              </a:spcAft>
              <a:buClr>
                <a:schemeClr val="dk1"/>
              </a:buClr>
              <a:buSzPts val="1400"/>
              <a:buChar char="○"/>
            </a:pPr>
            <a:r>
              <a:rPr lang="en">
                <a:solidFill>
                  <a:schemeClr val="dk1"/>
                </a:solidFill>
              </a:rPr>
              <a:t>You can send long winded emails to the team about how bleeding edge you are</a:t>
            </a:r>
            <a:endParaRPr>
              <a:solidFill>
                <a:schemeClr val="dk1"/>
              </a:solidFill>
            </a:endParaRPr>
          </a:p>
          <a:p>
            <a:pPr indent="-317500" lvl="1" marL="914400" rtl="0" algn="l">
              <a:spcBef>
                <a:spcPts val="0"/>
              </a:spcBef>
              <a:spcAft>
                <a:spcPts val="0"/>
              </a:spcAft>
              <a:buClr>
                <a:schemeClr val="dk1"/>
              </a:buClr>
              <a:buSzPts val="1400"/>
              <a:buChar char="○"/>
            </a:pPr>
            <a:r>
              <a:rPr lang="en">
                <a:solidFill>
                  <a:schemeClr val="dk1"/>
                </a:solidFill>
              </a:rPr>
              <a:t>Omnigraffle will love you</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Clients love it!</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Drawbacks</a:t>
            </a:r>
            <a:endParaRPr b="1">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Edge case bugs</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g1de820ae8_22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r>
              <a:rPr lang="en"/>
              <a:t> </a:t>
            </a:r>
            <a:endParaRPr b="0" i="0" sz="1200" u="none" cap="none" strike="noStrike">
              <a:latin typeface="Arial"/>
              <a:ea typeface="Arial"/>
              <a:cs typeface="Arial"/>
              <a:sym typeface="Arial"/>
            </a:endParaRPr>
          </a:p>
        </p:txBody>
      </p:sp>
      <p:sp>
        <p:nvSpPr>
          <p:cNvPr id="292" name="Google Shape;292;g1de820ae8_22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solidFill>
            <a:srgbClr val="FFFFFF"/>
          </a:solidFill>
          <a:ln>
            <a:noFill/>
          </a:ln>
        </p:spPr>
      </p:sp>
      <p:sp>
        <p:nvSpPr>
          <p:cNvPr id="293" name="Google Shape;293;g1de820ae8_226:notes"/>
          <p:cNvSpPr txBox="1"/>
          <p:nvPr>
            <p:ph idx="1" type="body"/>
          </p:nvPr>
        </p:nvSpPr>
        <p:spPr>
          <a:xfrm>
            <a:off x="685800" y="4343400"/>
            <a:ext cx="5486400" cy="4114800"/>
          </a:xfrm>
          <a:prstGeom prst="rect">
            <a:avLst/>
          </a:prstGeom>
          <a:solidFill>
            <a:srgbClr val="FFFFFF"/>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rtl="0" algn="l">
              <a:lnSpc>
                <a:spcPct val="115000"/>
              </a:lnSpc>
              <a:spcBef>
                <a:spcPts val="0"/>
              </a:spcBef>
              <a:spcAft>
                <a:spcPts val="0"/>
              </a:spcAft>
              <a:buNone/>
            </a:pPr>
            <a:r>
              <a:rPr b="1" lang="en">
                <a:solidFill>
                  <a:schemeClr val="dk1"/>
                </a:solidFill>
              </a:rPr>
              <a:t>Redneck Design Pattern</a:t>
            </a:r>
            <a:endParaRPr b="1">
              <a:solidFill>
                <a:schemeClr val="dk1"/>
              </a:solidFill>
            </a:endParaRPr>
          </a:p>
          <a:p>
            <a:pPr indent="0" lvl="0" marL="0" rtl="0" algn="l">
              <a:lnSpc>
                <a:spcPct val="115000"/>
              </a:lnSpc>
              <a:spcBef>
                <a:spcPts val="0"/>
              </a:spcBef>
              <a:spcAft>
                <a:spcPts val="0"/>
              </a:spcAft>
              <a:buNone/>
            </a:pPr>
            <a:r>
              <a:t/>
            </a:r>
            <a:endParaRPr>
              <a:solidFill>
                <a:schemeClr val="dk1"/>
              </a:solidFill>
            </a:endParaRPr>
          </a:p>
          <a:p>
            <a:pPr indent="0" lvl="0" marL="0" rtl="0" algn="l">
              <a:lnSpc>
                <a:spcPct val="115000"/>
              </a:lnSpc>
              <a:spcBef>
                <a:spcPts val="0"/>
              </a:spcBef>
              <a:spcAft>
                <a:spcPts val="0"/>
              </a:spcAft>
              <a:buNone/>
            </a:pPr>
            <a:r>
              <a:rPr lang="en">
                <a:solidFill>
                  <a:schemeClr val="dk1"/>
                </a:solidFill>
              </a:rPr>
              <a:t>Inheritance over injection</a:t>
            </a:r>
            <a:endParaRPr>
              <a:solidFill>
                <a:schemeClr val="dk1"/>
              </a:solidFill>
            </a:endParaRPr>
          </a:p>
          <a:p>
            <a:pPr indent="0" lvl="0" marL="0" rtl="0" algn="l">
              <a:lnSpc>
                <a:spcPct val="115000"/>
              </a:lnSpc>
              <a:spcBef>
                <a:spcPts val="0"/>
              </a:spcBef>
              <a:spcAft>
                <a:spcPts val="0"/>
              </a:spcAft>
              <a:buNone/>
            </a:pPr>
            <a:r>
              <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OO is based on inheritance - what could go wrong?</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You’re using a utility class to inherit features instead of injecting the object into the class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Drawbacks</a:t>
            </a:r>
            <a:endParaRPr b="1">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Inbreeding can be bad</a:t>
            </a:r>
            <a:endParaRPr>
              <a:solidFill>
                <a:schemeClr val="dk1"/>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g1dda65f73_2_51: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 name="Google Shape;77;g1dda65f73_2_5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g1de820ae8_23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r>
              <a:rPr lang="en"/>
              <a:t> </a:t>
            </a:r>
            <a:endParaRPr b="0" i="0" sz="1200" u="none" cap="none" strike="noStrike">
              <a:latin typeface="Arial"/>
              <a:ea typeface="Arial"/>
              <a:cs typeface="Arial"/>
              <a:sym typeface="Arial"/>
            </a:endParaRPr>
          </a:p>
        </p:txBody>
      </p:sp>
      <p:sp>
        <p:nvSpPr>
          <p:cNvPr id="299" name="Google Shape;299;g1de820ae8_23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solidFill>
            <a:srgbClr val="FFFFFF"/>
          </a:solidFill>
          <a:ln>
            <a:noFill/>
          </a:ln>
        </p:spPr>
      </p:sp>
      <p:sp>
        <p:nvSpPr>
          <p:cNvPr id="300" name="Google Shape;300;g1de820ae8_232:notes"/>
          <p:cNvSpPr txBox="1"/>
          <p:nvPr>
            <p:ph idx="1" type="body"/>
          </p:nvPr>
        </p:nvSpPr>
        <p:spPr>
          <a:xfrm>
            <a:off x="685800" y="4343400"/>
            <a:ext cx="5486400" cy="4114800"/>
          </a:xfrm>
          <a:prstGeom prst="rect">
            <a:avLst/>
          </a:prstGeom>
          <a:solidFill>
            <a:srgbClr val="FFFFFF"/>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lang="en" sz="1800"/>
              <a:t>abstract class takes one digit from the last place on the line and throws exception if no such digit exists</a:t>
            </a:r>
            <a:endParaRPr sz="1800"/>
          </a:p>
          <a:p>
            <a:pPr indent="0" lvl="0" marL="0" marR="0" rtl="0" algn="l">
              <a:spcBef>
                <a:spcPts val="0"/>
              </a:spcBef>
              <a:spcAft>
                <a:spcPts val="0"/>
              </a:spcAft>
              <a:buNone/>
            </a:pPr>
            <a:r>
              <a:t/>
            </a:r>
            <a:endParaRPr sz="1800"/>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4" name="Shape 304"/>
        <p:cNvGrpSpPr/>
        <p:nvPr/>
      </p:nvGrpSpPr>
      <p:grpSpPr>
        <a:xfrm>
          <a:off x="0" y="0"/>
          <a:ext cx="0" cy="0"/>
          <a:chOff x="0" y="0"/>
          <a:chExt cx="0" cy="0"/>
        </a:xfrm>
      </p:grpSpPr>
      <p:sp>
        <p:nvSpPr>
          <p:cNvPr id="305" name="Google Shape;305;g1de820ae8_311:notes"/>
          <p:cNvSpPr/>
          <p:nvPr>
            <p:ph idx="2" type="sldImg"/>
          </p:nvPr>
        </p:nvSpPr>
        <p:spPr>
          <a:xfrm>
            <a:off x="1143228"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06" name="Google Shape;306;g1de820ae8_3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wtf why inherit this as part of the account service?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will you ever use AbstractParser as a method signature?</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0" name="Shape 310"/>
        <p:cNvGrpSpPr/>
        <p:nvPr/>
      </p:nvGrpSpPr>
      <p:grpSpPr>
        <a:xfrm>
          <a:off x="0" y="0"/>
          <a:ext cx="0" cy="0"/>
          <a:chOff x="0" y="0"/>
          <a:chExt cx="0" cy="0"/>
        </a:xfrm>
      </p:grpSpPr>
      <p:sp>
        <p:nvSpPr>
          <p:cNvPr id="311" name="Google Shape;311;g1de820ae8_24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r>
              <a:rPr lang="en"/>
              <a:t> </a:t>
            </a:r>
            <a:endParaRPr b="0" i="0" sz="1200" u="none" cap="none" strike="noStrike">
              <a:latin typeface="Arial"/>
              <a:ea typeface="Arial"/>
              <a:cs typeface="Arial"/>
              <a:sym typeface="Arial"/>
            </a:endParaRPr>
          </a:p>
        </p:txBody>
      </p:sp>
      <p:sp>
        <p:nvSpPr>
          <p:cNvPr id="312" name="Google Shape;312;g1de820ae8_24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solidFill>
            <a:srgbClr val="FFFFFF"/>
          </a:solidFill>
          <a:ln>
            <a:noFill/>
          </a:ln>
        </p:spPr>
      </p:sp>
      <p:sp>
        <p:nvSpPr>
          <p:cNvPr id="313" name="Google Shape;313;g1de820ae8_244:notes"/>
          <p:cNvSpPr txBox="1"/>
          <p:nvPr>
            <p:ph idx="1" type="body"/>
          </p:nvPr>
        </p:nvSpPr>
        <p:spPr>
          <a:xfrm>
            <a:off x="685800" y="4343400"/>
            <a:ext cx="5486400" cy="4114800"/>
          </a:xfrm>
          <a:prstGeom prst="rect">
            <a:avLst/>
          </a:prstGeom>
          <a:solidFill>
            <a:srgbClr val="FFFFFF"/>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rgbClr val="000000"/>
              </a:buClr>
              <a:buSzPts val="1100"/>
              <a:buNone/>
            </a:pPr>
            <a:r>
              <a:rPr lang="en" sz="1100">
                <a:solidFill>
                  <a:schemeClr val="dk1"/>
                </a:solidFill>
              </a:rPr>
              <a:t>Interface Inception is founded on one principle: if abstraction is good, then more abstraction is better.</a:t>
            </a:r>
            <a:endParaRPr sz="1100">
              <a:solidFill>
                <a:schemeClr val="dk1"/>
              </a:solidFill>
            </a:endParaRPr>
          </a:p>
          <a:p>
            <a:pPr indent="0" lvl="0" marL="0" rtl="0" algn="l">
              <a:lnSpc>
                <a:spcPct val="115000"/>
              </a:lnSpc>
              <a:spcBef>
                <a:spcPts val="0"/>
              </a:spcBef>
              <a:spcAft>
                <a:spcPts val="0"/>
              </a:spcAft>
              <a:buClr>
                <a:srgbClr val="000000"/>
              </a:buClr>
              <a:buSzPts val="1100"/>
              <a:buNone/>
            </a:pPr>
            <a:r>
              <a:t/>
            </a:r>
            <a:endParaRPr sz="1100">
              <a:solidFill>
                <a:schemeClr val="dk1"/>
              </a:solidFill>
            </a:endParaRPr>
          </a:p>
          <a:p>
            <a:pPr indent="0" lvl="0" marL="0" rtl="0" algn="l">
              <a:lnSpc>
                <a:spcPct val="115000"/>
              </a:lnSpc>
              <a:spcBef>
                <a:spcPts val="0"/>
              </a:spcBef>
              <a:spcAft>
                <a:spcPts val="0"/>
              </a:spcAft>
              <a:buClr>
                <a:srgbClr val="000000"/>
              </a:buClr>
              <a:buSzPts val="1100"/>
              <a:buNone/>
            </a:pPr>
            <a:r>
              <a:rPr lang="en" sz="1100">
                <a:solidFill>
                  <a:schemeClr val="dk1"/>
                </a:solidFill>
              </a:rPr>
              <a:t>You think there’s a chance that another component might one day extend your parser?  Put an interface on it.  You have a function, but it only returns an integer?  What if you want to also return an array one day in the future?  Put two interfaces on it.  You connecting to three databases?  Make 4 interfaces in case one dies.</a:t>
            </a:r>
            <a:endParaRPr sz="1100">
              <a:solidFill>
                <a:schemeClr val="dk1"/>
              </a:solidFill>
            </a:endParaRPr>
          </a:p>
          <a:p>
            <a:pPr indent="0" lvl="0" marL="0" rtl="0" algn="l">
              <a:lnSpc>
                <a:spcPct val="115000"/>
              </a:lnSpc>
              <a:spcBef>
                <a:spcPts val="0"/>
              </a:spcBef>
              <a:spcAft>
                <a:spcPts val="0"/>
              </a:spcAft>
              <a:buClr>
                <a:srgbClr val="000000"/>
              </a:buClr>
              <a:buSzPts val="1100"/>
              <a:buNone/>
            </a:pPr>
            <a:r>
              <a:t/>
            </a:r>
            <a:endParaRPr sz="1100">
              <a:solidFill>
                <a:schemeClr val="dk1"/>
              </a:solidFill>
            </a:endParaRPr>
          </a:p>
          <a:p>
            <a:pPr indent="0" lvl="0" marL="0" rtl="0" algn="l">
              <a:lnSpc>
                <a:spcPct val="115000"/>
              </a:lnSpc>
              <a:spcBef>
                <a:spcPts val="0"/>
              </a:spcBef>
              <a:spcAft>
                <a:spcPts val="0"/>
              </a:spcAft>
              <a:buClr>
                <a:srgbClr val="000000"/>
              </a:buClr>
              <a:buSzPts val="1100"/>
              <a:buNone/>
            </a:pPr>
            <a:r>
              <a:rPr lang="en" sz="1100">
                <a:solidFill>
                  <a:schemeClr val="dk1"/>
                </a:solidFill>
              </a:rPr>
              <a:t>Benefits of Interface Inception</a:t>
            </a:r>
            <a:endParaRPr sz="1100">
              <a:solidFill>
                <a:schemeClr val="dk1"/>
              </a:solidFill>
            </a:endParaRPr>
          </a:p>
          <a:p>
            <a:pPr indent="-298450" lvl="0" marL="457200" rtl="0" algn="l">
              <a:lnSpc>
                <a:spcPct val="115000"/>
              </a:lnSpc>
              <a:spcBef>
                <a:spcPts val="0"/>
              </a:spcBef>
              <a:spcAft>
                <a:spcPts val="0"/>
              </a:spcAft>
              <a:buClr>
                <a:schemeClr val="dk1"/>
              </a:buClr>
              <a:buSzPts val="1100"/>
              <a:buChar char="●"/>
            </a:pPr>
            <a:r>
              <a:rPr lang="en" sz="1100">
                <a:solidFill>
                  <a:schemeClr val="dk1"/>
                </a:solidFill>
              </a:rPr>
              <a:t>Your code is ready to be extended, no matter what the feature may be</a:t>
            </a:r>
            <a:endParaRPr sz="1100">
              <a:solidFill>
                <a:schemeClr val="dk1"/>
              </a:solidFill>
            </a:endParaRPr>
          </a:p>
          <a:p>
            <a:pPr indent="-298450" lvl="0" marL="457200" rtl="0" algn="l">
              <a:lnSpc>
                <a:spcPct val="115000"/>
              </a:lnSpc>
              <a:spcBef>
                <a:spcPts val="0"/>
              </a:spcBef>
              <a:spcAft>
                <a:spcPts val="0"/>
              </a:spcAft>
              <a:buClr>
                <a:schemeClr val="dk1"/>
              </a:buClr>
              <a:buSzPts val="1100"/>
              <a:buChar char="●"/>
            </a:pPr>
            <a:r>
              <a:rPr lang="en" sz="1100">
                <a:solidFill>
                  <a:schemeClr val="dk1"/>
                </a:solidFill>
              </a:rPr>
              <a:t>Job security</a:t>
            </a:r>
            <a:endParaRPr b="1" sz="1100">
              <a:solidFill>
                <a:schemeClr val="dk1"/>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7" name="Shape 317"/>
        <p:cNvGrpSpPr/>
        <p:nvPr/>
      </p:nvGrpSpPr>
      <p:grpSpPr>
        <a:xfrm>
          <a:off x="0" y="0"/>
          <a:ext cx="0" cy="0"/>
          <a:chOff x="0" y="0"/>
          <a:chExt cx="0" cy="0"/>
        </a:xfrm>
      </p:grpSpPr>
      <p:sp>
        <p:nvSpPr>
          <p:cNvPr id="318" name="Google Shape;318;g1de820ae8_25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r>
              <a:rPr lang="en"/>
              <a:t> </a:t>
            </a:r>
            <a:endParaRPr b="0" i="0" sz="1200" u="none" cap="none" strike="noStrike">
              <a:latin typeface="Arial"/>
              <a:ea typeface="Arial"/>
              <a:cs typeface="Arial"/>
              <a:sym typeface="Arial"/>
            </a:endParaRPr>
          </a:p>
        </p:txBody>
      </p:sp>
      <p:sp>
        <p:nvSpPr>
          <p:cNvPr id="319" name="Google Shape;319;g1de820ae8_25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solidFill>
            <a:srgbClr val="FFFFFF"/>
          </a:solidFill>
          <a:ln>
            <a:noFill/>
          </a:ln>
        </p:spPr>
      </p:sp>
      <p:sp>
        <p:nvSpPr>
          <p:cNvPr id="320" name="Google Shape;320;g1de820ae8_250:notes"/>
          <p:cNvSpPr txBox="1"/>
          <p:nvPr>
            <p:ph idx="1" type="body"/>
          </p:nvPr>
        </p:nvSpPr>
        <p:spPr>
          <a:xfrm>
            <a:off x="685800" y="4343400"/>
            <a:ext cx="5486400" cy="4114800"/>
          </a:xfrm>
          <a:prstGeom prst="rect">
            <a:avLst/>
          </a:prstGeom>
          <a:solidFill>
            <a:srgbClr val="FFFFFF"/>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lang="en" sz="1100">
                <a:solidFill>
                  <a:schemeClr val="dk1"/>
                </a:solidFill>
              </a:rPr>
              <a:t>Interface Inception is founded on one principle: if abstraction is good, then more abstraction is better.</a:t>
            </a:r>
            <a:endParaRPr sz="11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1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100">
                <a:solidFill>
                  <a:schemeClr val="dk1"/>
                </a:solidFill>
              </a:rPr>
              <a:t>You think there’s a chance that another component might one day extend your parser?  Put an interface on it.  You have a function, but it only returns an integer?  What if you want to also return an array one day in the future?  Put two interfaces on it.  You connecting to three databases?  Make 4 interfaces in case one dies.</a:t>
            </a:r>
            <a:endParaRPr sz="11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1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100">
                <a:solidFill>
                  <a:schemeClr val="dk1"/>
                </a:solidFill>
              </a:rPr>
              <a:t>Benefits of Interface Inception</a:t>
            </a:r>
            <a:endParaRPr sz="1100">
              <a:solidFill>
                <a:schemeClr val="dk1"/>
              </a:solidFill>
            </a:endParaRPr>
          </a:p>
          <a:p>
            <a:pPr indent="-298450" lvl="0" marL="457200" rtl="0" algn="l">
              <a:lnSpc>
                <a:spcPct val="115000"/>
              </a:lnSpc>
              <a:spcBef>
                <a:spcPts val="0"/>
              </a:spcBef>
              <a:spcAft>
                <a:spcPts val="0"/>
              </a:spcAft>
              <a:buClr>
                <a:schemeClr val="dk1"/>
              </a:buClr>
              <a:buSzPts val="1100"/>
              <a:buChar char="●"/>
            </a:pPr>
            <a:r>
              <a:rPr lang="en" sz="1100">
                <a:solidFill>
                  <a:schemeClr val="dk1"/>
                </a:solidFill>
              </a:rPr>
              <a:t>Your code is ready to be extended, no matter what the feature may be</a:t>
            </a:r>
            <a:endParaRPr sz="1100">
              <a:solidFill>
                <a:schemeClr val="dk1"/>
              </a:solidFill>
            </a:endParaRPr>
          </a:p>
          <a:p>
            <a:pPr indent="-298450" lvl="0" marL="457200" rtl="0" algn="l">
              <a:lnSpc>
                <a:spcPct val="115000"/>
              </a:lnSpc>
              <a:spcBef>
                <a:spcPts val="0"/>
              </a:spcBef>
              <a:spcAft>
                <a:spcPts val="0"/>
              </a:spcAft>
              <a:buClr>
                <a:schemeClr val="dk1"/>
              </a:buClr>
              <a:buSzPts val="1100"/>
              <a:buChar char="●"/>
            </a:pPr>
            <a:r>
              <a:rPr lang="en" sz="1100">
                <a:solidFill>
                  <a:schemeClr val="dk1"/>
                </a:solidFill>
              </a:rPr>
              <a:t>Job security</a:t>
            </a:r>
            <a:endParaRPr b="1" sz="1100">
              <a:solidFill>
                <a:schemeClr val="dk1"/>
              </a:solidFill>
            </a:endParaRPr>
          </a:p>
          <a:p>
            <a:pPr indent="0" lvl="0" marL="0" marR="0" rtl="0" algn="l">
              <a:spcBef>
                <a:spcPts val="0"/>
              </a:spcBef>
              <a:spcAft>
                <a:spcPts val="0"/>
              </a:spcAft>
              <a:buNone/>
            </a:pPr>
            <a:r>
              <a:t/>
            </a:r>
            <a:endParaRPr sz="1800"/>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g1de820ae8_25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r>
              <a:rPr lang="en"/>
              <a:t> </a:t>
            </a:r>
            <a:endParaRPr b="0" i="0" sz="1200" u="none" cap="none" strike="noStrike">
              <a:latin typeface="Arial"/>
              <a:ea typeface="Arial"/>
              <a:cs typeface="Arial"/>
              <a:sym typeface="Arial"/>
            </a:endParaRPr>
          </a:p>
        </p:txBody>
      </p:sp>
      <p:sp>
        <p:nvSpPr>
          <p:cNvPr id="326" name="Google Shape;326;g1de820ae8_25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solidFill>
            <a:srgbClr val="FFFFFF"/>
          </a:solidFill>
          <a:ln>
            <a:noFill/>
          </a:ln>
        </p:spPr>
      </p:sp>
      <p:sp>
        <p:nvSpPr>
          <p:cNvPr id="327" name="Google Shape;327;g1de820ae8_256:notes"/>
          <p:cNvSpPr txBox="1"/>
          <p:nvPr>
            <p:ph idx="1" type="body"/>
          </p:nvPr>
        </p:nvSpPr>
        <p:spPr>
          <a:xfrm>
            <a:off x="685800" y="4343400"/>
            <a:ext cx="5486400" cy="4114800"/>
          </a:xfrm>
          <a:prstGeom prst="rect">
            <a:avLst/>
          </a:prstGeom>
          <a:solidFill>
            <a:srgbClr val="FFFFFF"/>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rtl="0" algn="l">
              <a:lnSpc>
                <a:spcPct val="115000"/>
              </a:lnSpc>
              <a:spcBef>
                <a:spcPts val="0"/>
              </a:spcBef>
              <a:spcAft>
                <a:spcPts val="0"/>
              </a:spcAft>
              <a:buSzPts val="1100"/>
              <a:buNone/>
            </a:pPr>
            <a:r>
              <a:t/>
            </a:r>
            <a:endParaRPr sz="1100">
              <a:solidFill>
                <a:schemeClr val="dk1"/>
              </a:solidFill>
            </a:endParaRPr>
          </a:p>
          <a:p>
            <a:pPr indent="0" lvl="0" marL="0" rtl="0" algn="l">
              <a:lnSpc>
                <a:spcPct val="115000"/>
              </a:lnSpc>
              <a:spcBef>
                <a:spcPts val="0"/>
              </a:spcBef>
              <a:spcAft>
                <a:spcPts val="0"/>
              </a:spcAft>
              <a:buNone/>
            </a:pPr>
            <a:r>
              <a:rPr b="1" lang="en" sz="1100">
                <a:solidFill>
                  <a:schemeClr val="dk1"/>
                </a:solidFill>
              </a:rPr>
              <a:t>Talk about history of milli vanilli.  go to point 1m33s and play 10 seconds</a:t>
            </a:r>
            <a:endParaRPr sz="1100">
              <a:solidFill>
                <a:schemeClr val="dk1"/>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g1de820ae8_26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r>
              <a:rPr lang="en"/>
              <a:t> </a:t>
            </a:r>
            <a:endParaRPr b="0" i="0" sz="1200" u="none" cap="none" strike="noStrike">
              <a:latin typeface="Arial"/>
              <a:ea typeface="Arial"/>
              <a:cs typeface="Arial"/>
              <a:sym typeface="Arial"/>
            </a:endParaRPr>
          </a:p>
        </p:txBody>
      </p:sp>
      <p:sp>
        <p:nvSpPr>
          <p:cNvPr id="333" name="Google Shape;333;g1de820ae8_26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solidFill>
            <a:srgbClr val="FFFFFF"/>
          </a:solidFill>
          <a:ln>
            <a:noFill/>
          </a:ln>
        </p:spPr>
      </p:sp>
      <p:sp>
        <p:nvSpPr>
          <p:cNvPr id="334" name="Google Shape;334;g1de820ae8_262:notes"/>
          <p:cNvSpPr txBox="1"/>
          <p:nvPr>
            <p:ph idx="1" type="body"/>
          </p:nvPr>
        </p:nvSpPr>
        <p:spPr>
          <a:xfrm>
            <a:off x="685800" y="4343400"/>
            <a:ext cx="5486400" cy="4114800"/>
          </a:xfrm>
          <a:prstGeom prst="rect">
            <a:avLst/>
          </a:prstGeom>
          <a:solidFill>
            <a:srgbClr val="FFFFFF"/>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lang="en" sz="1100">
                <a:solidFill>
                  <a:schemeClr val="dk1"/>
                </a:solidFill>
              </a:rPr>
              <a:t>read comic and quick discussion</a:t>
            </a:r>
            <a:endParaRPr sz="1100">
              <a:solidFill>
                <a:schemeClr val="dk1"/>
              </a:solidFill>
            </a:endParaRPr>
          </a:p>
          <a:p>
            <a:pPr indent="0" lvl="0" marL="0" marR="0" rtl="0" algn="l">
              <a:spcBef>
                <a:spcPts val="0"/>
              </a:spcBef>
              <a:spcAft>
                <a:spcPts val="0"/>
              </a:spcAft>
              <a:buNone/>
            </a:pPr>
            <a:r>
              <a:t/>
            </a:r>
            <a:endParaRPr sz="1100">
              <a:solidFill>
                <a:schemeClr val="dk1"/>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8" name="Shape 338"/>
        <p:cNvGrpSpPr/>
        <p:nvPr/>
      </p:nvGrpSpPr>
      <p:grpSpPr>
        <a:xfrm>
          <a:off x="0" y="0"/>
          <a:ext cx="0" cy="0"/>
          <a:chOff x="0" y="0"/>
          <a:chExt cx="0" cy="0"/>
        </a:xfrm>
      </p:grpSpPr>
      <p:sp>
        <p:nvSpPr>
          <p:cNvPr id="339" name="Google Shape;339;g1de820ae8_26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r>
              <a:rPr lang="en"/>
              <a:t> </a:t>
            </a:r>
            <a:endParaRPr b="0" i="0" sz="1200" u="none" cap="none" strike="noStrike">
              <a:latin typeface="Arial"/>
              <a:ea typeface="Arial"/>
              <a:cs typeface="Arial"/>
              <a:sym typeface="Arial"/>
            </a:endParaRPr>
          </a:p>
        </p:txBody>
      </p:sp>
      <p:sp>
        <p:nvSpPr>
          <p:cNvPr id="340" name="Google Shape;340;g1de820ae8_26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solidFill>
            <a:srgbClr val="FFFFFF"/>
          </a:solidFill>
          <a:ln>
            <a:noFill/>
          </a:ln>
        </p:spPr>
      </p:sp>
      <p:sp>
        <p:nvSpPr>
          <p:cNvPr id="341" name="Google Shape;341;g1de820ae8_267:notes"/>
          <p:cNvSpPr txBox="1"/>
          <p:nvPr>
            <p:ph idx="1" type="body"/>
          </p:nvPr>
        </p:nvSpPr>
        <p:spPr>
          <a:xfrm>
            <a:off x="685800" y="4343400"/>
            <a:ext cx="5486400" cy="4114800"/>
          </a:xfrm>
          <a:prstGeom prst="rect">
            <a:avLst/>
          </a:prstGeom>
          <a:solidFill>
            <a:srgbClr val="FFFFFF"/>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228600" lvl="0" marL="457200" rtl="0" algn="l">
              <a:lnSpc>
                <a:spcPct val="115000"/>
              </a:lnSpc>
              <a:spcBef>
                <a:spcPts val="0"/>
              </a:spcBef>
              <a:spcAft>
                <a:spcPts val="0"/>
              </a:spcAft>
              <a:buClr>
                <a:schemeClr val="dk1"/>
              </a:buClr>
              <a:buSzPts val="1100"/>
              <a:buNone/>
            </a:pPr>
            <a:r>
              <a:rPr lang="en" sz="1100">
                <a:solidFill>
                  <a:schemeClr val="dk1"/>
                </a:solidFill>
              </a:rPr>
              <a:t>What is it?</a:t>
            </a:r>
            <a:endParaRPr sz="1100">
              <a:solidFill>
                <a:schemeClr val="dk1"/>
              </a:solidFill>
            </a:endParaRPr>
          </a:p>
          <a:p>
            <a:pPr indent="-228600" lvl="0" marL="457200" rtl="0" algn="l">
              <a:lnSpc>
                <a:spcPct val="115000"/>
              </a:lnSpc>
              <a:spcBef>
                <a:spcPts val="0"/>
              </a:spcBef>
              <a:spcAft>
                <a:spcPts val="0"/>
              </a:spcAft>
              <a:buClr>
                <a:schemeClr val="dk1"/>
              </a:buClr>
              <a:buSzPts val="1100"/>
              <a:buNone/>
            </a:pPr>
            <a:r>
              <a:rPr lang="en" sz="1100">
                <a:solidFill>
                  <a:schemeClr val="dk1"/>
                </a:solidFill>
              </a:rPr>
              <a:t>It’s late summer and day 1 on the project.  You look at the scope.  There’s one milestone in 6 months and you have to deliver the whole project.  You try to tell everyone that you really should have milestones in between but you’re asked to “make it happen.”  You’re ambitious.  You take the challenge.</a:t>
            </a:r>
            <a:endParaRPr sz="1100">
              <a:solidFill>
                <a:schemeClr val="dk1"/>
              </a:solidFill>
            </a:endParaRPr>
          </a:p>
          <a:p>
            <a:pPr indent="-228600" lvl="0" marL="457200" rtl="0" algn="l">
              <a:lnSpc>
                <a:spcPct val="115000"/>
              </a:lnSpc>
              <a:spcBef>
                <a:spcPts val="0"/>
              </a:spcBef>
              <a:spcAft>
                <a:spcPts val="0"/>
              </a:spcAft>
              <a:buClr>
                <a:schemeClr val="dk1"/>
              </a:buClr>
              <a:buSzPts val="1100"/>
              <a:buNone/>
            </a:pPr>
            <a:r>
              <a:t/>
            </a:r>
            <a:endParaRPr sz="1100">
              <a:solidFill>
                <a:schemeClr val="dk1"/>
              </a:solidFill>
            </a:endParaRPr>
          </a:p>
          <a:p>
            <a:pPr indent="-228600" lvl="0" marL="457200" rtl="0" algn="l">
              <a:lnSpc>
                <a:spcPct val="115000"/>
              </a:lnSpc>
              <a:spcBef>
                <a:spcPts val="0"/>
              </a:spcBef>
              <a:spcAft>
                <a:spcPts val="0"/>
              </a:spcAft>
              <a:buClr>
                <a:schemeClr val="dk1"/>
              </a:buClr>
              <a:buSzPts val="1100"/>
              <a:buNone/>
            </a:pPr>
            <a:r>
              <a:rPr lang="en" sz="1100">
                <a:solidFill>
                  <a:schemeClr val="dk1"/>
                </a:solidFill>
              </a:rPr>
              <a:t>The project is cold.  You have to march long and hard.  You go further into the winter despite knowing the challenges.  Your ambition brings you to the final invasion of Waterloo.  It’s cold.  Your soldiers are starving.  You die.</a:t>
            </a:r>
            <a:endParaRPr sz="1100">
              <a:solidFill>
                <a:schemeClr val="dk1"/>
              </a:solidFill>
            </a:endParaRPr>
          </a:p>
          <a:p>
            <a:pPr indent="-228600" lvl="0" marL="457200" rtl="0" algn="l">
              <a:lnSpc>
                <a:spcPct val="115000"/>
              </a:lnSpc>
              <a:spcBef>
                <a:spcPts val="0"/>
              </a:spcBef>
              <a:spcAft>
                <a:spcPts val="0"/>
              </a:spcAft>
              <a:buClr>
                <a:schemeClr val="dk1"/>
              </a:buClr>
              <a:buSzPts val="1100"/>
              <a:buNone/>
            </a:pPr>
            <a:r>
              <a:t/>
            </a:r>
            <a:endParaRPr sz="1100">
              <a:solidFill>
                <a:schemeClr val="dk1"/>
              </a:solidFill>
            </a:endParaRPr>
          </a:p>
          <a:p>
            <a:pPr indent="-228600" lvl="0" marL="457200" rtl="0" algn="l">
              <a:lnSpc>
                <a:spcPct val="115000"/>
              </a:lnSpc>
              <a:spcBef>
                <a:spcPts val="0"/>
              </a:spcBef>
              <a:spcAft>
                <a:spcPts val="0"/>
              </a:spcAft>
              <a:buClr>
                <a:schemeClr val="dk1"/>
              </a:buClr>
              <a:buSzPts val="1100"/>
              <a:buNone/>
            </a:pPr>
            <a:r>
              <a:rPr lang="en" sz="1100">
                <a:solidFill>
                  <a:schemeClr val="dk1"/>
                </a:solidFill>
              </a:rPr>
              <a:t>How do I identify it?</a:t>
            </a:r>
            <a:endParaRPr sz="1100">
              <a:solidFill>
                <a:schemeClr val="dk1"/>
              </a:solidFill>
            </a:endParaRPr>
          </a:p>
          <a:p>
            <a:pPr indent="-228600" lvl="0" marL="457200" rtl="0" algn="l">
              <a:lnSpc>
                <a:spcPct val="115000"/>
              </a:lnSpc>
              <a:spcBef>
                <a:spcPts val="0"/>
              </a:spcBef>
              <a:spcAft>
                <a:spcPts val="0"/>
              </a:spcAft>
              <a:buClr>
                <a:schemeClr val="dk1"/>
              </a:buClr>
              <a:buSzPts val="1100"/>
              <a:buNone/>
            </a:pPr>
            <a:r>
              <a:rPr lang="en" sz="1100">
                <a:solidFill>
                  <a:schemeClr val="dk1"/>
                </a:solidFill>
              </a:rPr>
              <a:t>Follow your heart and always make a timeline.  Don’t agree to deadlines without the scope defined.  It’s OK to give high level estimates - even necessary at times.  But estimates are not deadlines.  Don’t sign onto things you cannot do.</a:t>
            </a:r>
            <a:endParaRPr sz="1100">
              <a:solidFill>
                <a:schemeClr val="dk1"/>
              </a:solidFill>
            </a:endParaRPr>
          </a:p>
          <a:p>
            <a:pPr indent="-228600" lvl="0" marL="457200" rtl="0" algn="l">
              <a:lnSpc>
                <a:spcPct val="115000"/>
              </a:lnSpc>
              <a:spcBef>
                <a:spcPts val="0"/>
              </a:spcBef>
              <a:spcAft>
                <a:spcPts val="0"/>
              </a:spcAft>
              <a:buClr>
                <a:schemeClr val="dk1"/>
              </a:buClr>
              <a:buSzPts val="1100"/>
              <a:buNone/>
            </a:pPr>
            <a:r>
              <a:t/>
            </a:r>
            <a:endParaRPr sz="1100">
              <a:solidFill>
                <a:schemeClr val="dk1"/>
              </a:solidFill>
            </a:endParaRPr>
          </a:p>
          <a:p>
            <a:pPr indent="-228600" lvl="0" marL="457200" rtl="0" algn="l">
              <a:lnSpc>
                <a:spcPct val="115000"/>
              </a:lnSpc>
              <a:spcBef>
                <a:spcPts val="0"/>
              </a:spcBef>
              <a:spcAft>
                <a:spcPts val="0"/>
              </a:spcAft>
              <a:buClr>
                <a:schemeClr val="dk1"/>
              </a:buClr>
              <a:buSzPts val="1100"/>
              <a:buNone/>
            </a:pPr>
            <a:r>
              <a:rPr lang="en" sz="1100">
                <a:solidFill>
                  <a:schemeClr val="dk1"/>
                </a:solidFill>
              </a:rPr>
              <a:t>How do I fight it?</a:t>
            </a:r>
            <a:endParaRPr sz="1100">
              <a:solidFill>
                <a:schemeClr val="dk1"/>
              </a:solidFill>
            </a:endParaRPr>
          </a:p>
          <a:p>
            <a:pPr indent="-228600" lvl="0" marL="457200" rtl="0" algn="l">
              <a:lnSpc>
                <a:spcPct val="115000"/>
              </a:lnSpc>
              <a:spcBef>
                <a:spcPts val="0"/>
              </a:spcBef>
              <a:spcAft>
                <a:spcPts val="0"/>
              </a:spcAft>
              <a:buClr>
                <a:schemeClr val="dk1"/>
              </a:buClr>
              <a:buSzPts val="1100"/>
              <a:buNone/>
            </a:pPr>
            <a:r>
              <a:rPr lang="en" sz="1100">
                <a:solidFill>
                  <a:schemeClr val="dk1"/>
                </a:solidFill>
              </a:rPr>
              <a:t>You always hear “work smart, not hard” and it’s hard to follow.  If you are given scope you cannot finish, tell your manager.  If your manager doesn’t listen, tell your director.  If the director doesn’t listen, tell your VP.  If the VP doesn’t listen, leave the project or get out of there.</a:t>
            </a:r>
            <a:endParaRPr sz="1100">
              <a:solidFill>
                <a:schemeClr val="dk1"/>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5" name="Shape 345"/>
        <p:cNvGrpSpPr/>
        <p:nvPr/>
      </p:nvGrpSpPr>
      <p:grpSpPr>
        <a:xfrm>
          <a:off x="0" y="0"/>
          <a:ext cx="0" cy="0"/>
          <a:chOff x="0" y="0"/>
          <a:chExt cx="0" cy="0"/>
        </a:xfrm>
      </p:grpSpPr>
      <p:sp>
        <p:nvSpPr>
          <p:cNvPr id="346" name="Google Shape;346;g1de820ae8_27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r>
              <a:rPr lang="en"/>
              <a:t> </a:t>
            </a:r>
            <a:endParaRPr b="0" i="0" sz="1200" u="none" cap="none" strike="noStrike">
              <a:latin typeface="Arial"/>
              <a:ea typeface="Arial"/>
              <a:cs typeface="Arial"/>
              <a:sym typeface="Arial"/>
            </a:endParaRPr>
          </a:p>
        </p:txBody>
      </p:sp>
      <p:sp>
        <p:nvSpPr>
          <p:cNvPr id="347" name="Google Shape;347;g1de820ae8_27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solidFill>
            <a:srgbClr val="FFFFFF"/>
          </a:solidFill>
          <a:ln>
            <a:noFill/>
          </a:ln>
        </p:spPr>
      </p:sp>
      <p:sp>
        <p:nvSpPr>
          <p:cNvPr id="348" name="Google Shape;348;g1de820ae8_272:notes"/>
          <p:cNvSpPr txBox="1"/>
          <p:nvPr>
            <p:ph idx="1" type="body"/>
          </p:nvPr>
        </p:nvSpPr>
        <p:spPr>
          <a:xfrm>
            <a:off x="685800" y="4343400"/>
            <a:ext cx="5486400" cy="4114800"/>
          </a:xfrm>
          <a:prstGeom prst="rect">
            <a:avLst/>
          </a:prstGeom>
          <a:solidFill>
            <a:srgbClr val="FFFFFF"/>
          </a:solid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lang="en" sz="1100">
                <a:solidFill>
                  <a:schemeClr val="dk1"/>
                </a:solidFill>
              </a:rPr>
              <a:t>What is it?</a:t>
            </a:r>
            <a:endParaRPr sz="11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100">
                <a:solidFill>
                  <a:schemeClr val="dk1"/>
                </a:solidFill>
              </a:rPr>
              <a:t>It’s late summer and day 1 on the project.  You look at the scope.  There’s one milestone in 6 months and you have to deliver the whole project.  You try to tell everyone that you really should have milestones in between but you’re asked to “make it happen.”  You’re ambitious.  You take the challenge.</a:t>
            </a:r>
            <a:endParaRPr sz="11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1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100">
                <a:solidFill>
                  <a:schemeClr val="dk1"/>
                </a:solidFill>
              </a:rPr>
              <a:t>The project is cold.  You have to march long and hard.  You go further into the winter despite knowing the challenges.  Your ambition brings you to the final invasion of Waterloo.  It’s cold.  Your soldiers are starving.  You die.</a:t>
            </a:r>
            <a:endParaRPr sz="11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1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100">
                <a:solidFill>
                  <a:schemeClr val="dk1"/>
                </a:solidFill>
              </a:rPr>
              <a:t>How do I identify it?</a:t>
            </a:r>
            <a:endParaRPr sz="11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100">
                <a:solidFill>
                  <a:schemeClr val="dk1"/>
                </a:solidFill>
              </a:rPr>
              <a:t>Follow your heart and always make a timeline.  Don’t agree to deadlines without the scope defined.  It’s OK to give high level estimates - even necessary at times.  But estimates are not deadlines.  Don’t sign onto things you cannot do.</a:t>
            </a:r>
            <a:endParaRPr sz="11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1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100">
                <a:solidFill>
                  <a:schemeClr val="dk1"/>
                </a:solidFill>
              </a:rPr>
              <a:t>How do I fight it?</a:t>
            </a:r>
            <a:endParaRPr sz="11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100">
                <a:solidFill>
                  <a:schemeClr val="dk1"/>
                </a:solidFill>
              </a:rPr>
              <a:t>You always hear “work smart, not hard” and it’s hard to follow.  If you are given scope you cannot finish, tell your manager.  If your manager doesn’t listen, tell your director.  If the director doesn’t listen, tell your VP.  If the VP doesn’t listen, leave the project or get out of there.</a:t>
            </a:r>
            <a:endParaRPr sz="1800"/>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g1dda65f73_2_180: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 name="Google Shape;354;g1dda65f73_2_18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g1de820ae8_295: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 name="Google Shape;359;g1de820ae8_29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1dda65f73_2_5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2" name="Google Shape;82;g1dda65f73_2_5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800" u="none" cap="none" strike="noStrike"/>
          </a:p>
        </p:txBody>
      </p:sp>
      <p:sp>
        <p:nvSpPr>
          <p:cNvPr id="83" name="Google Shape;83;g1dda65f73_2_5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r>
              <a:rPr lang="en"/>
              <a:t> </a:t>
            </a:r>
            <a:endParaRPr b="0" i="0" sz="1200" u="none" cap="none" strike="noStrike"/>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2" name="Shape 362"/>
        <p:cNvGrpSpPr/>
        <p:nvPr/>
      </p:nvGrpSpPr>
      <p:grpSpPr>
        <a:xfrm>
          <a:off x="0" y="0"/>
          <a:ext cx="0" cy="0"/>
          <a:chOff x="0" y="0"/>
          <a:chExt cx="0" cy="0"/>
        </a:xfrm>
      </p:grpSpPr>
      <p:sp>
        <p:nvSpPr>
          <p:cNvPr id="363" name="Google Shape;363;g1de820ae8_28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4" name="Google Shape;364;g1de820ae8_28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sz="1800"/>
              <a:t>Karl stanton drinks a lot of beer which is good!  He also likes to promote huge jobs even though it degrades the quality of his twitter account overall according to Klout.</a:t>
            </a:r>
            <a:endParaRPr b="0" i="0" sz="1800" u="none" cap="none" strike="noStrike"/>
          </a:p>
        </p:txBody>
      </p:sp>
      <p:sp>
        <p:nvSpPr>
          <p:cNvPr id="365" name="Google Shape;365;g1de820ae8_28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r>
              <a:rPr lang="en"/>
              <a:t> </a:t>
            </a:r>
            <a:endParaRPr b="0" i="0" sz="1200" u="none" cap="none" strike="noStrike"/>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2" name="Shape 372"/>
        <p:cNvGrpSpPr/>
        <p:nvPr/>
      </p:nvGrpSpPr>
      <p:grpSpPr>
        <a:xfrm>
          <a:off x="0" y="0"/>
          <a:ext cx="0" cy="0"/>
          <a:chOff x="0" y="0"/>
          <a:chExt cx="0" cy="0"/>
        </a:xfrm>
      </p:grpSpPr>
      <p:sp>
        <p:nvSpPr>
          <p:cNvPr id="373" name="Google Shape;373;g1de820ae8_210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4" name="Google Shape;374;g1de820ae8_210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sz="1800"/>
              <a:t>I shouldn’t be mean to Isaiah because he’ll be paying my salary in a year or two - Katie</a:t>
            </a:r>
            <a:endParaRPr sz="1800"/>
          </a:p>
          <a:p>
            <a:pPr indent="0" lvl="0" marL="0" rtl="0" algn="l">
              <a:spcBef>
                <a:spcPts val="0"/>
              </a:spcBef>
              <a:spcAft>
                <a:spcPts val="0"/>
              </a:spcAft>
              <a:buNone/>
            </a:pPr>
            <a:r>
              <a:rPr lang="en" sz="1800"/>
              <a:t>Isaiah is unicorn! - Kristian</a:t>
            </a:r>
            <a:endParaRPr sz="1800"/>
          </a:p>
        </p:txBody>
      </p:sp>
      <p:sp>
        <p:nvSpPr>
          <p:cNvPr id="375" name="Google Shape;375;g1de820ae8_210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r>
              <a:rPr lang="en"/>
              <a:t> </a:t>
            </a:r>
            <a:endParaRPr b="0" i="0" sz="1200" u="none" cap="none" strike="noStrike"/>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2" name="Shape 382"/>
        <p:cNvGrpSpPr/>
        <p:nvPr/>
      </p:nvGrpSpPr>
      <p:grpSpPr>
        <a:xfrm>
          <a:off x="0" y="0"/>
          <a:ext cx="0" cy="0"/>
          <a:chOff x="0" y="0"/>
          <a:chExt cx="0" cy="0"/>
        </a:xfrm>
      </p:grpSpPr>
      <p:sp>
        <p:nvSpPr>
          <p:cNvPr id="383" name="Google Shape;383;g1dda65f73_2_313: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4" name="Google Shape;384;g1dda65f73_2_3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7" name="Shape 387"/>
        <p:cNvGrpSpPr/>
        <p:nvPr/>
      </p:nvGrpSpPr>
      <p:grpSpPr>
        <a:xfrm>
          <a:off x="0" y="0"/>
          <a:ext cx="0" cy="0"/>
          <a:chOff x="0" y="0"/>
          <a:chExt cx="0" cy="0"/>
        </a:xfrm>
      </p:grpSpPr>
      <p:sp>
        <p:nvSpPr>
          <p:cNvPr id="388" name="Google Shape;388;g1dda65f73_2_196: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9" name="Google Shape;389;g1dda65f73_2_19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2" name="Shape 392"/>
        <p:cNvGrpSpPr/>
        <p:nvPr/>
      </p:nvGrpSpPr>
      <p:grpSpPr>
        <a:xfrm>
          <a:off x="0" y="0"/>
          <a:ext cx="0" cy="0"/>
          <a:chOff x="0" y="0"/>
          <a:chExt cx="0" cy="0"/>
        </a:xfrm>
      </p:grpSpPr>
      <p:sp>
        <p:nvSpPr>
          <p:cNvPr id="393" name="Google Shape;393;g1de820ae8_2110: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4" name="Google Shape;394;g1de820ae8_21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g1dda65f73_2_6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0" name="Google Shape;90;g1dda65f73_2_6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sz="1800"/>
              <a:t>Kate has an XBox 1.  I don’t think she plays MMORPGs.</a:t>
            </a:r>
            <a:endParaRPr b="0" i="0" sz="1800" u="none" cap="none" strike="noStrike"/>
          </a:p>
        </p:txBody>
      </p:sp>
      <p:sp>
        <p:nvSpPr>
          <p:cNvPr id="91" name="Google Shape;91;g1dda65f73_2_6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r>
              <a:rPr lang="en"/>
              <a:t> </a:t>
            </a:r>
            <a:endParaRPr b="0" i="0" sz="1200" u="none" cap="none" strike="noStrike"/>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1dda65f73_32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0" name="Google Shape;100;g1dda65f73_32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sz="1800"/>
              <a:t>Hope Stefan is there for this slide.</a:t>
            </a:r>
            <a:endParaRPr b="0" i="0" sz="1800" u="none" cap="none" strike="noStrike"/>
          </a:p>
        </p:txBody>
      </p:sp>
      <p:sp>
        <p:nvSpPr>
          <p:cNvPr id="101" name="Google Shape;101;g1dda65f73_32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r>
              <a:rPr lang="en"/>
              <a:t> </a:t>
            </a:r>
            <a:endParaRPr b="0" i="0" sz="1200" u="none" cap="none" strike="noStrike"/>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g1dda65f73_33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1" name="Google Shape;111;g1dda65f73_33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sz="1800"/>
              <a:t>John and Gela are likely to be there. :)  They’ll laugh.</a:t>
            </a:r>
            <a:endParaRPr b="0" i="0" sz="1800" u="none" cap="none" strike="noStrike"/>
          </a:p>
        </p:txBody>
      </p:sp>
      <p:sp>
        <p:nvSpPr>
          <p:cNvPr id="112" name="Google Shape;112;g1dda65f73_33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r>
              <a:rPr lang="en"/>
              <a:t> </a:t>
            </a:r>
            <a:endParaRPr b="0" i="0" sz="1200" u="none" cap="none" strike="noStrike"/>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1dda65f73_2_84: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g1dda65f73_2_8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g1dda65f73_2_7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9" name="Google Shape;129;g1dda65f73_2_7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sz="1800"/>
              <a:t>Unlike a story plot, dragging on the argument while doing a project can result in looking smarter.  This chart only demonstrates the ideas we deliver, following by the falldown once it’s delivered and invoiced.  The Sisyphus analogy is used to show the slow climb it takes to get there.</a:t>
            </a:r>
            <a:endParaRPr b="0" i="0" sz="1800" u="none" cap="none" strike="noStrike"/>
          </a:p>
        </p:txBody>
      </p:sp>
      <p:sp>
        <p:nvSpPr>
          <p:cNvPr id="130" name="Google Shape;130;g1dda65f73_2_7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r>
              <a:rPr lang="en"/>
              <a:t> </a:t>
            </a:r>
            <a:endParaRPr b="0" i="0" sz="1200" u="none" cap="none" strike="noStrike"/>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 name="Shape 8"/>
        <p:cNvGrpSpPr/>
        <p:nvPr/>
      </p:nvGrpSpPr>
      <p:grpSpPr>
        <a:xfrm>
          <a:off x="0" y="0"/>
          <a:ext cx="0" cy="0"/>
          <a:chOff x="0" y="0"/>
          <a:chExt cx="0" cy="0"/>
        </a:xfrm>
      </p:grpSpPr>
      <p:sp>
        <p:nvSpPr>
          <p:cNvPr id="9" name="Google Shape;9;p2"/>
          <p:cNvSpPr txBox="1"/>
          <p:nvPr>
            <p:ph type="ctrTitle"/>
          </p:nvPr>
        </p:nvSpPr>
        <p:spPr>
          <a:xfrm>
            <a:off x="685800" y="2111123"/>
            <a:ext cx="7772400" cy="1546500"/>
          </a:xfrm>
          <a:prstGeom prst="rect">
            <a:avLst/>
          </a:prstGeom>
        </p:spPr>
        <p:txBody>
          <a:bodyPr anchorCtr="0" anchor="b" bIns="91425" lIns="91425" spcFirstLastPara="1" rIns="91425" wrap="square" tIns="91425">
            <a:noAutofit/>
          </a:bodyPr>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p:txBody>
      </p:sp>
      <p:sp>
        <p:nvSpPr>
          <p:cNvPr id="10" name="Google Shape;10;p2"/>
          <p:cNvSpPr txBox="1"/>
          <p:nvPr>
            <p:ph idx="1" type="subTitle"/>
          </p:nvPr>
        </p:nvSpPr>
        <p:spPr>
          <a:xfrm>
            <a:off x="685800" y="3786738"/>
            <a:ext cx="7772400" cy="1046100"/>
          </a:xfrm>
          <a:prstGeom prst="rect">
            <a:avLst/>
          </a:prstGeom>
        </p:spPr>
        <p:txBody>
          <a:bodyPr anchorCtr="0" anchor="t" bIns="91425" lIns="91425" spcFirstLastPara="1" rIns="91425" wrap="square" tIns="91425">
            <a:noAutofit/>
          </a:bodyPr>
          <a:lstStyle>
            <a:lvl1pPr lvl="0" algn="ctr">
              <a:spcBef>
                <a:spcPts val="0"/>
              </a:spcBef>
              <a:spcAft>
                <a:spcPts val="0"/>
              </a:spcAft>
              <a:buClr>
                <a:schemeClr val="dk2"/>
              </a:buClr>
              <a:buSzPts val="3000"/>
              <a:buNone/>
              <a:defRPr>
                <a:solidFill>
                  <a:schemeClr val="dk2"/>
                </a:solidFill>
              </a:defRPr>
            </a:lvl1pPr>
            <a:lvl2pPr lvl="1" algn="ctr">
              <a:spcBef>
                <a:spcPts val="0"/>
              </a:spcBef>
              <a:spcAft>
                <a:spcPts val="0"/>
              </a:spcAft>
              <a:buClr>
                <a:schemeClr val="dk2"/>
              </a:buClr>
              <a:buSzPts val="3000"/>
              <a:buNone/>
              <a:defRPr sz="3000">
                <a:solidFill>
                  <a:schemeClr val="dk2"/>
                </a:solidFill>
              </a:defRPr>
            </a:lvl2pPr>
            <a:lvl3pPr lvl="2" algn="ctr">
              <a:spcBef>
                <a:spcPts val="0"/>
              </a:spcBef>
              <a:spcAft>
                <a:spcPts val="0"/>
              </a:spcAft>
              <a:buClr>
                <a:schemeClr val="dk2"/>
              </a:buClr>
              <a:buSzPts val="3000"/>
              <a:buNone/>
              <a:defRPr sz="3000">
                <a:solidFill>
                  <a:schemeClr val="dk2"/>
                </a:solidFill>
              </a:defRPr>
            </a:lvl3pPr>
            <a:lvl4pPr lvl="3" algn="ctr">
              <a:spcBef>
                <a:spcPts val="0"/>
              </a:spcBef>
              <a:spcAft>
                <a:spcPts val="0"/>
              </a:spcAft>
              <a:buClr>
                <a:schemeClr val="dk2"/>
              </a:buClr>
              <a:buSzPts val="3000"/>
              <a:buNone/>
              <a:defRPr sz="3000">
                <a:solidFill>
                  <a:schemeClr val="dk2"/>
                </a:solidFill>
              </a:defRPr>
            </a:lvl4pPr>
            <a:lvl5pPr lvl="4" algn="ctr">
              <a:spcBef>
                <a:spcPts val="0"/>
              </a:spcBef>
              <a:spcAft>
                <a:spcPts val="0"/>
              </a:spcAft>
              <a:buClr>
                <a:schemeClr val="dk2"/>
              </a:buClr>
              <a:buSzPts val="3000"/>
              <a:buNone/>
              <a:defRPr sz="3000">
                <a:solidFill>
                  <a:schemeClr val="dk2"/>
                </a:solidFill>
              </a:defRPr>
            </a:lvl5pPr>
            <a:lvl6pPr lvl="5" algn="ctr">
              <a:spcBef>
                <a:spcPts val="0"/>
              </a:spcBef>
              <a:spcAft>
                <a:spcPts val="0"/>
              </a:spcAft>
              <a:buClr>
                <a:schemeClr val="dk2"/>
              </a:buClr>
              <a:buSzPts val="3000"/>
              <a:buNone/>
              <a:defRPr sz="3000">
                <a:solidFill>
                  <a:schemeClr val="dk2"/>
                </a:solidFill>
              </a:defRPr>
            </a:lvl6pPr>
            <a:lvl7pPr lvl="6" algn="ctr">
              <a:spcBef>
                <a:spcPts val="0"/>
              </a:spcBef>
              <a:spcAft>
                <a:spcPts val="0"/>
              </a:spcAft>
              <a:buClr>
                <a:schemeClr val="dk2"/>
              </a:buClr>
              <a:buSzPts val="3000"/>
              <a:buNone/>
              <a:defRPr sz="3000">
                <a:solidFill>
                  <a:schemeClr val="dk2"/>
                </a:solidFill>
              </a:defRPr>
            </a:lvl7pPr>
            <a:lvl8pPr lvl="7" algn="ctr">
              <a:spcBef>
                <a:spcPts val="0"/>
              </a:spcBef>
              <a:spcAft>
                <a:spcPts val="0"/>
              </a:spcAft>
              <a:buClr>
                <a:schemeClr val="dk2"/>
              </a:buClr>
              <a:buSzPts val="3000"/>
              <a:buNone/>
              <a:defRPr sz="3000">
                <a:solidFill>
                  <a:schemeClr val="dk2"/>
                </a:solidFill>
              </a:defRPr>
            </a:lvl8pPr>
            <a:lvl9pPr lvl="8" algn="ctr">
              <a:spcBef>
                <a:spcPts val="0"/>
              </a:spcBef>
              <a:spcAft>
                <a:spcPts val="0"/>
              </a:spcAft>
              <a:buClr>
                <a:schemeClr val="dk2"/>
              </a:buClr>
              <a:buSzPts val="3000"/>
              <a:buNone/>
              <a:defRPr sz="3000">
                <a:solidFill>
                  <a:schemeClr val="dk2"/>
                </a:solidFil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ondary Title">
  <p:cSld name="Secondary Title">
    <p:spTree>
      <p:nvGrpSpPr>
        <p:cNvPr id="38" name="Shape 38"/>
        <p:cNvGrpSpPr/>
        <p:nvPr/>
      </p:nvGrpSpPr>
      <p:grpSpPr>
        <a:xfrm>
          <a:off x="0" y="0"/>
          <a:ext cx="0" cy="0"/>
          <a:chOff x="0" y="0"/>
          <a:chExt cx="0" cy="0"/>
        </a:xfrm>
      </p:grpSpPr>
      <p:sp>
        <p:nvSpPr>
          <p:cNvPr id="39" name="Google Shape;39;p12"/>
          <p:cNvSpPr/>
          <p:nvPr/>
        </p:nvSpPr>
        <p:spPr>
          <a:xfrm>
            <a:off x="0" y="0"/>
            <a:ext cx="9144000" cy="6858000"/>
          </a:xfrm>
          <a:prstGeom prst="rect">
            <a:avLst/>
          </a:prstGeom>
          <a:solidFill>
            <a:srgbClr val="00AEE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0" name="Google Shape;40;p12"/>
          <p:cNvSpPr txBox="1"/>
          <p:nvPr>
            <p:ph type="title"/>
          </p:nvPr>
        </p:nvSpPr>
        <p:spPr>
          <a:xfrm>
            <a:off x="457200" y="2642925"/>
            <a:ext cx="8229600" cy="1572000"/>
          </a:xfrm>
          <a:prstGeom prst="rect">
            <a:avLst/>
          </a:prstGeom>
          <a:noFill/>
          <a:ln>
            <a:noFill/>
          </a:ln>
        </p:spPr>
        <p:txBody>
          <a:bodyPr anchorCtr="0" anchor="ctr" bIns="91425" lIns="91425" spcFirstLastPara="1" rIns="91425" wrap="square" tIns="91425">
            <a:noAutofit/>
          </a:bodyPr>
          <a:lstStyle>
            <a:lvl1pPr lvl="0" rtl="0">
              <a:spcBef>
                <a:spcPts val="0"/>
              </a:spcBef>
              <a:spcAft>
                <a:spcPts val="0"/>
              </a:spcAft>
              <a:buSzPts val="1400"/>
              <a:buNone/>
              <a:defRPr/>
            </a:lvl1pPr>
            <a:lvl2pPr lvl="1" rtl="0">
              <a:spcBef>
                <a:spcPts val="0"/>
              </a:spcBef>
              <a:spcAft>
                <a:spcPts val="0"/>
              </a:spcAft>
              <a:buSzPts val="1400"/>
              <a:buChar char="○"/>
              <a:defRPr/>
            </a:lvl2pPr>
            <a:lvl3pPr lvl="2" rtl="0">
              <a:spcBef>
                <a:spcPts val="0"/>
              </a:spcBef>
              <a:spcAft>
                <a:spcPts val="0"/>
              </a:spcAft>
              <a:buSzPts val="1400"/>
              <a:buChar char="■"/>
              <a:defRPr/>
            </a:lvl3pPr>
            <a:lvl4pPr lvl="3" rtl="0">
              <a:spcBef>
                <a:spcPts val="0"/>
              </a:spcBef>
              <a:spcAft>
                <a:spcPts val="0"/>
              </a:spcAft>
              <a:buSzPts val="1400"/>
              <a:buChar char="●"/>
              <a:defRPr/>
            </a:lvl4pPr>
            <a:lvl5pPr lvl="4" rtl="0">
              <a:spcBef>
                <a:spcPts val="0"/>
              </a:spcBef>
              <a:spcAft>
                <a:spcPts val="0"/>
              </a:spcAft>
              <a:buSzPts val="1400"/>
              <a:buChar char="○"/>
              <a:defRPr/>
            </a:lvl5pPr>
            <a:lvl6pPr lvl="5" rtl="0">
              <a:spcBef>
                <a:spcPts val="0"/>
              </a:spcBef>
              <a:spcAft>
                <a:spcPts val="0"/>
              </a:spcAft>
              <a:buSzPts val="1400"/>
              <a:buChar char="■"/>
              <a:defRPr/>
            </a:lvl6pPr>
            <a:lvl7pPr lvl="6" rtl="0">
              <a:spcBef>
                <a:spcPts val="0"/>
              </a:spcBef>
              <a:spcAft>
                <a:spcPts val="0"/>
              </a:spcAft>
              <a:buSzPts val="1400"/>
              <a:buChar char="●"/>
              <a:defRPr/>
            </a:lvl7pPr>
            <a:lvl8pPr lvl="7" rtl="0">
              <a:spcBef>
                <a:spcPts val="0"/>
              </a:spcBef>
              <a:spcAft>
                <a:spcPts val="0"/>
              </a:spcAft>
              <a:buSzPts val="1400"/>
              <a:buChar char="○"/>
              <a:defRPr/>
            </a:lvl8pPr>
            <a:lvl9pPr lvl="8" rtl="0">
              <a:spcBef>
                <a:spcPts val="0"/>
              </a:spcBef>
              <a:spcAft>
                <a:spcPts val="0"/>
              </a:spcAft>
              <a:buSzPts val="1400"/>
              <a:buChar char="■"/>
              <a:defRPr/>
            </a:lvl9pPr>
          </a:lstStyle>
          <a:p/>
        </p:txBody>
      </p:sp>
      <p:sp>
        <p:nvSpPr>
          <p:cNvPr id="41" name="Google Shape;41;p12"/>
          <p:cNvSpPr txBox="1"/>
          <p:nvPr>
            <p:ph idx="1" type="body"/>
          </p:nvPr>
        </p:nvSpPr>
        <p:spPr>
          <a:xfrm>
            <a:off x="457200" y="2225542"/>
            <a:ext cx="8229600" cy="596100"/>
          </a:xfrm>
          <a:prstGeom prst="rect">
            <a:avLst/>
          </a:prstGeom>
          <a:noFill/>
          <a:ln>
            <a:noFill/>
          </a:ln>
        </p:spPr>
        <p:txBody>
          <a:bodyPr anchorCtr="0" anchor="t" bIns="91425" lIns="91425" spcFirstLastPara="1" rIns="91425" wrap="square" tIns="91425">
            <a:noAutofit/>
          </a:bodyPr>
          <a:lstStyle>
            <a:lvl1pPr indent="-228600" lvl="0" marL="457200" rtl="0">
              <a:spcBef>
                <a:spcPts val="480"/>
              </a:spcBef>
              <a:spcAft>
                <a:spcPts val="0"/>
              </a:spcAft>
              <a:buSzPts val="1400"/>
              <a:buNone/>
              <a:defRPr/>
            </a:lvl1pPr>
            <a:lvl2pPr indent="-317500" lvl="1" marL="914400" rtl="0">
              <a:spcBef>
                <a:spcPts val="600"/>
              </a:spcBef>
              <a:spcAft>
                <a:spcPts val="0"/>
              </a:spcAft>
              <a:buSzPts val="1400"/>
              <a:buChar char="–"/>
              <a:defRPr/>
            </a:lvl2pPr>
            <a:lvl3pPr indent="-317500" lvl="2" marL="1371600" rtl="0">
              <a:spcBef>
                <a:spcPts val="600"/>
              </a:spcBef>
              <a:spcAft>
                <a:spcPts val="0"/>
              </a:spcAft>
              <a:buSzPts val="1400"/>
              <a:buChar char="•"/>
              <a:defRPr/>
            </a:lvl3pPr>
            <a:lvl4pPr indent="-317500" lvl="3" marL="1828800" rtl="0">
              <a:spcBef>
                <a:spcPts val="600"/>
              </a:spcBef>
              <a:spcAft>
                <a:spcPts val="0"/>
              </a:spcAft>
              <a:buSzPts val="1400"/>
              <a:buChar char="–"/>
              <a:defRPr/>
            </a:lvl4pPr>
            <a:lvl5pPr indent="-317500" lvl="4" marL="2286000" rtl="0">
              <a:spcBef>
                <a:spcPts val="600"/>
              </a:spcBef>
              <a:spcAft>
                <a:spcPts val="0"/>
              </a:spcAft>
              <a:buSzPts val="1400"/>
              <a:buChar char="»"/>
              <a:defRPr/>
            </a:lvl5pPr>
            <a:lvl6pPr indent="-317500" lvl="5" marL="2743200" rtl="0">
              <a:spcBef>
                <a:spcPts val="400"/>
              </a:spcBef>
              <a:spcAft>
                <a:spcPts val="0"/>
              </a:spcAft>
              <a:buSzPts val="1400"/>
              <a:buChar char="•"/>
              <a:defRPr/>
            </a:lvl6pPr>
            <a:lvl7pPr indent="-317500" lvl="6" marL="3200400" rtl="0">
              <a:spcBef>
                <a:spcPts val="400"/>
              </a:spcBef>
              <a:spcAft>
                <a:spcPts val="0"/>
              </a:spcAft>
              <a:buSzPts val="1400"/>
              <a:buChar char="•"/>
              <a:defRPr/>
            </a:lvl7pPr>
            <a:lvl8pPr indent="-317500" lvl="7" marL="3657600" rtl="0">
              <a:spcBef>
                <a:spcPts val="400"/>
              </a:spcBef>
              <a:spcAft>
                <a:spcPts val="0"/>
              </a:spcAft>
              <a:buSzPts val="1400"/>
              <a:buChar char="•"/>
              <a:defRPr/>
            </a:lvl8pPr>
            <a:lvl9pPr indent="-317500" lvl="8" marL="4114800" rtl="0">
              <a:spcBef>
                <a:spcPts val="400"/>
              </a:spcBef>
              <a:spcAft>
                <a:spcPts val="0"/>
              </a:spcAft>
              <a:buSzPts val="1400"/>
              <a:buChar char="•"/>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mon Title">
  <p:cSld name="Common Title">
    <p:spTree>
      <p:nvGrpSpPr>
        <p:cNvPr id="42" name="Shape 42"/>
        <p:cNvGrpSpPr/>
        <p:nvPr/>
      </p:nvGrpSpPr>
      <p:grpSpPr>
        <a:xfrm>
          <a:off x="0" y="0"/>
          <a:ext cx="0" cy="0"/>
          <a:chOff x="0" y="0"/>
          <a:chExt cx="0" cy="0"/>
        </a:xfrm>
      </p:grpSpPr>
      <p:sp>
        <p:nvSpPr>
          <p:cNvPr id="43" name="Google Shape;43;p13"/>
          <p:cNvSpPr/>
          <p:nvPr/>
        </p:nvSpPr>
        <p:spPr>
          <a:xfrm>
            <a:off x="0" y="0"/>
            <a:ext cx="9144000" cy="68580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4" name="Google Shape;44;p13"/>
          <p:cNvSpPr txBox="1"/>
          <p:nvPr>
            <p:ph type="title"/>
          </p:nvPr>
        </p:nvSpPr>
        <p:spPr>
          <a:xfrm>
            <a:off x="457200" y="2640405"/>
            <a:ext cx="8229600" cy="1572000"/>
          </a:xfrm>
          <a:prstGeom prst="rect">
            <a:avLst/>
          </a:prstGeom>
          <a:noFill/>
          <a:ln>
            <a:noFill/>
          </a:ln>
        </p:spPr>
        <p:txBody>
          <a:bodyPr anchorCtr="0" anchor="ctr" bIns="91425" lIns="91425" spcFirstLastPara="1" rIns="91425" wrap="square" tIns="91425">
            <a:noAutofit/>
          </a:bodyPr>
          <a:lstStyle>
            <a:lvl1pPr lvl="0" rtl="0">
              <a:spcBef>
                <a:spcPts val="0"/>
              </a:spcBef>
              <a:spcAft>
                <a:spcPts val="0"/>
              </a:spcAft>
              <a:buSzPts val="1400"/>
              <a:buNone/>
              <a:defRPr/>
            </a:lvl1pPr>
            <a:lvl2pPr lvl="1" rtl="0">
              <a:spcBef>
                <a:spcPts val="0"/>
              </a:spcBef>
              <a:spcAft>
                <a:spcPts val="0"/>
              </a:spcAft>
              <a:buSzPts val="1400"/>
              <a:buChar char="○"/>
              <a:defRPr/>
            </a:lvl2pPr>
            <a:lvl3pPr lvl="2" rtl="0">
              <a:spcBef>
                <a:spcPts val="0"/>
              </a:spcBef>
              <a:spcAft>
                <a:spcPts val="0"/>
              </a:spcAft>
              <a:buSzPts val="1400"/>
              <a:buChar char="■"/>
              <a:defRPr/>
            </a:lvl3pPr>
            <a:lvl4pPr lvl="3" rtl="0">
              <a:spcBef>
                <a:spcPts val="0"/>
              </a:spcBef>
              <a:spcAft>
                <a:spcPts val="0"/>
              </a:spcAft>
              <a:buSzPts val="1400"/>
              <a:buChar char="●"/>
              <a:defRPr/>
            </a:lvl4pPr>
            <a:lvl5pPr lvl="4" rtl="0">
              <a:spcBef>
                <a:spcPts val="0"/>
              </a:spcBef>
              <a:spcAft>
                <a:spcPts val="0"/>
              </a:spcAft>
              <a:buSzPts val="1400"/>
              <a:buChar char="○"/>
              <a:defRPr/>
            </a:lvl5pPr>
            <a:lvl6pPr lvl="5" rtl="0">
              <a:spcBef>
                <a:spcPts val="0"/>
              </a:spcBef>
              <a:spcAft>
                <a:spcPts val="0"/>
              </a:spcAft>
              <a:buSzPts val="1400"/>
              <a:buChar char="■"/>
              <a:defRPr/>
            </a:lvl6pPr>
            <a:lvl7pPr lvl="6" rtl="0">
              <a:spcBef>
                <a:spcPts val="0"/>
              </a:spcBef>
              <a:spcAft>
                <a:spcPts val="0"/>
              </a:spcAft>
              <a:buSzPts val="1400"/>
              <a:buChar char="●"/>
              <a:defRPr/>
            </a:lvl7pPr>
            <a:lvl8pPr lvl="7" rtl="0">
              <a:spcBef>
                <a:spcPts val="0"/>
              </a:spcBef>
              <a:spcAft>
                <a:spcPts val="0"/>
              </a:spcAft>
              <a:buSzPts val="1400"/>
              <a:buChar char="○"/>
              <a:defRPr/>
            </a:lvl8pPr>
            <a:lvl9pPr lvl="8" rtl="0">
              <a:spcBef>
                <a:spcPts val="0"/>
              </a:spcBef>
              <a:spcAft>
                <a:spcPts val="0"/>
              </a:spcAft>
              <a:buSzPts val="1400"/>
              <a:buChar char="■"/>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mon title with eyebrow">
  <p:cSld name="Common title with eyebrow">
    <p:spTree>
      <p:nvGrpSpPr>
        <p:cNvPr id="45" name="Shape 45"/>
        <p:cNvGrpSpPr/>
        <p:nvPr/>
      </p:nvGrpSpPr>
      <p:grpSpPr>
        <a:xfrm>
          <a:off x="0" y="0"/>
          <a:ext cx="0" cy="0"/>
          <a:chOff x="0" y="0"/>
          <a:chExt cx="0" cy="0"/>
        </a:xfrm>
      </p:grpSpPr>
      <p:sp>
        <p:nvSpPr>
          <p:cNvPr id="46" name="Google Shape;46;p14"/>
          <p:cNvSpPr/>
          <p:nvPr/>
        </p:nvSpPr>
        <p:spPr>
          <a:xfrm>
            <a:off x="0" y="0"/>
            <a:ext cx="9144000" cy="6858000"/>
          </a:xfrm>
          <a:prstGeom prst="rect">
            <a:avLst/>
          </a:prstGeom>
          <a:solidFill>
            <a:srgbClr val="000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7" name="Google Shape;47;p14"/>
          <p:cNvSpPr txBox="1"/>
          <p:nvPr>
            <p:ph type="title"/>
          </p:nvPr>
        </p:nvSpPr>
        <p:spPr>
          <a:xfrm>
            <a:off x="457200" y="2642925"/>
            <a:ext cx="8229600" cy="1572000"/>
          </a:xfrm>
          <a:prstGeom prst="rect">
            <a:avLst/>
          </a:prstGeom>
          <a:noFill/>
          <a:ln>
            <a:noFill/>
          </a:ln>
        </p:spPr>
        <p:txBody>
          <a:bodyPr anchorCtr="0" anchor="ctr" bIns="91425" lIns="91425" spcFirstLastPara="1" rIns="91425" wrap="square" tIns="91425">
            <a:noAutofit/>
          </a:bodyPr>
          <a:lstStyle>
            <a:lvl1pPr lvl="0" rtl="0">
              <a:spcBef>
                <a:spcPts val="0"/>
              </a:spcBef>
              <a:spcAft>
                <a:spcPts val="0"/>
              </a:spcAft>
              <a:buSzPts val="1400"/>
              <a:buNone/>
              <a:defRPr/>
            </a:lvl1pPr>
            <a:lvl2pPr lvl="1" rtl="0">
              <a:spcBef>
                <a:spcPts val="0"/>
              </a:spcBef>
              <a:spcAft>
                <a:spcPts val="0"/>
              </a:spcAft>
              <a:buSzPts val="1400"/>
              <a:buChar char="○"/>
              <a:defRPr/>
            </a:lvl2pPr>
            <a:lvl3pPr lvl="2" rtl="0">
              <a:spcBef>
                <a:spcPts val="0"/>
              </a:spcBef>
              <a:spcAft>
                <a:spcPts val="0"/>
              </a:spcAft>
              <a:buSzPts val="1400"/>
              <a:buChar char="■"/>
              <a:defRPr/>
            </a:lvl3pPr>
            <a:lvl4pPr lvl="3" rtl="0">
              <a:spcBef>
                <a:spcPts val="0"/>
              </a:spcBef>
              <a:spcAft>
                <a:spcPts val="0"/>
              </a:spcAft>
              <a:buSzPts val="1400"/>
              <a:buChar char="●"/>
              <a:defRPr/>
            </a:lvl4pPr>
            <a:lvl5pPr lvl="4" rtl="0">
              <a:spcBef>
                <a:spcPts val="0"/>
              </a:spcBef>
              <a:spcAft>
                <a:spcPts val="0"/>
              </a:spcAft>
              <a:buSzPts val="1400"/>
              <a:buChar char="○"/>
              <a:defRPr/>
            </a:lvl5pPr>
            <a:lvl6pPr lvl="5" rtl="0">
              <a:spcBef>
                <a:spcPts val="0"/>
              </a:spcBef>
              <a:spcAft>
                <a:spcPts val="0"/>
              </a:spcAft>
              <a:buSzPts val="1400"/>
              <a:buChar char="■"/>
              <a:defRPr/>
            </a:lvl6pPr>
            <a:lvl7pPr lvl="6" rtl="0">
              <a:spcBef>
                <a:spcPts val="0"/>
              </a:spcBef>
              <a:spcAft>
                <a:spcPts val="0"/>
              </a:spcAft>
              <a:buSzPts val="1400"/>
              <a:buChar char="●"/>
              <a:defRPr/>
            </a:lvl7pPr>
            <a:lvl8pPr lvl="7" rtl="0">
              <a:spcBef>
                <a:spcPts val="0"/>
              </a:spcBef>
              <a:spcAft>
                <a:spcPts val="0"/>
              </a:spcAft>
              <a:buSzPts val="1400"/>
              <a:buChar char="○"/>
              <a:defRPr/>
            </a:lvl8pPr>
            <a:lvl9pPr lvl="8" rtl="0">
              <a:spcBef>
                <a:spcPts val="0"/>
              </a:spcBef>
              <a:spcAft>
                <a:spcPts val="0"/>
              </a:spcAft>
              <a:buSzPts val="1400"/>
              <a:buChar char="■"/>
              <a:defRPr/>
            </a:lvl9pPr>
          </a:lstStyle>
          <a:p/>
        </p:txBody>
      </p:sp>
      <p:sp>
        <p:nvSpPr>
          <p:cNvPr id="48" name="Google Shape;48;p14"/>
          <p:cNvSpPr txBox="1"/>
          <p:nvPr>
            <p:ph idx="1" type="body"/>
          </p:nvPr>
        </p:nvSpPr>
        <p:spPr>
          <a:xfrm>
            <a:off x="457200" y="2225542"/>
            <a:ext cx="8229600" cy="596100"/>
          </a:xfrm>
          <a:prstGeom prst="rect">
            <a:avLst/>
          </a:prstGeom>
          <a:noFill/>
          <a:ln>
            <a:noFill/>
          </a:ln>
        </p:spPr>
        <p:txBody>
          <a:bodyPr anchorCtr="0" anchor="t" bIns="91425" lIns="91425" spcFirstLastPara="1" rIns="91425" wrap="square" tIns="91425">
            <a:noAutofit/>
          </a:bodyPr>
          <a:lstStyle>
            <a:lvl1pPr indent="-228600" lvl="0" marL="457200" rtl="0">
              <a:spcBef>
                <a:spcPts val="480"/>
              </a:spcBef>
              <a:spcAft>
                <a:spcPts val="0"/>
              </a:spcAft>
              <a:buSzPts val="1400"/>
              <a:buNone/>
              <a:defRPr/>
            </a:lvl1pPr>
            <a:lvl2pPr indent="-317500" lvl="1" marL="914400" rtl="0">
              <a:spcBef>
                <a:spcPts val="600"/>
              </a:spcBef>
              <a:spcAft>
                <a:spcPts val="0"/>
              </a:spcAft>
              <a:buSzPts val="1400"/>
              <a:buChar char="–"/>
              <a:defRPr/>
            </a:lvl2pPr>
            <a:lvl3pPr indent="-317500" lvl="2" marL="1371600" rtl="0">
              <a:spcBef>
                <a:spcPts val="600"/>
              </a:spcBef>
              <a:spcAft>
                <a:spcPts val="0"/>
              </a:spcAft>
              <a:buSzPts val="1400"/>
              <a:buChar char="•"/>
              <a:defRPr/>
            </a:lvl3pPr>
            <a:lvl4pPr indent="-317500" lvl="3" marL="1828800" rtl="0">
              <a:spcBef>
                <a:spcPts val="600"/>
              </a:spcBef>
              <a:spcAft>
                <a:spcPts val="0"/>
              </a:spcAft>
              <a:buSzPts val="1400"/>
              <a:buChar char="–"/>
              <a:defRPr/>
            </a:lvl4pPr>
            <a:lvl5pPr indent="-317500" lvl="4" marL="2286000" rtl="0">
              <a:spcBef>
                <a:spcPts val="600"/>
              </a:spcBef>
              <a:spcAft>
                <a:spcPts val="0"/>
              </a:spcAft>
              <a:buSzPts val="1400"/>
              <a:buChar char="»"/>
              <a:defRPr/>
            </a:lvl5pPr>
            <a:lvl6pPr indent="-317500" lvl="5" marL="2743200" rtl="0">
              <a:spcBef>
                <a:spcPts val="400"/>
              </a:spcBef>
              <a:spcAft>
                <a:spcPts val="0"/>
              </a:spcAft>
              <a:buSzPts val="1400"/>
              <a:buChar char="•"/>
              <a:defRPr/>
            </a:lvl6pPr>
            <a:lvl7pPr indent="-317500" lvl="6" marL="3200400" rtl="0">
              <a:spcBef>
                <a:spcPts val="400"/>
              </a:spcBef>
              <a:spcAft>
                <a:spcPts val="0"/>
              </a:spcAft>
              <a:buSzPts val="1400"/>
              <a:buChar char="•"/>
              <a:defRPr/>
            </a:lvl7pPr>
            <a:lvl8pPr indent="-317500" lvl="7" marL="3657600" rtl="0">
              <a:spcBef>
                <a:spcPts val="400"/>
              </a:spcBef>
              <a:spcAft>
                <a:spcPts val="0"/>
              </a:spcAft>
              <a:buSzPts val="1400"/>
              <a:buChar char="•"/>
              <a:defRPr/>
            </a:lvl8pPr>
            <a:lvl9pPr indent="-317500" lvl="8" marL="4114800" rtl="0">
              <a:spcBef>
                <a:spcPts val="400"/>
              </a:spcBef>
              <a:spcAft>
                <a:spcPts val="0"/>
              </a:spcAft>
              <a:buSzPts val="1400"/>
              <a:buChar char="•"/>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mall idea">
  <p:cSld name="Small idea">
    <p:spTree>
      <p:nvGrpSpPr>
        <p:cNvPr id="49" name="Shape 49"/>
        <p:cNvGrpSpPr/>
        <p:nvPr/>
      </p:nvGrpSpPr>
      <p:grpSpPr>
        <a:xfrm>
          <a:off x="0" y="0"/>
          <a:ext cx="0" cy="0"/>
          <a:chOff x="0" y="0"/>
          <a:chExt cx="0" cy="0"/>
        </a:xfrm>
      </p:grpSpPr>
      <p:sp>
        <p:nvSpPr>
          <p:cNvPr id="50" name="Google Shape;50;p15"/>
          <p:cNvSpPr/>
          <p:nvPr/>
        </p:nvSpPr>
        <p:spPr>
          <a:xfrm>
            <a:off x="0" y="0"/>
            <a:ext cx="9144000" cy="68580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51" name="Google Shape;51;p15"/>
          <p:cNvSpPr txBox="1"/>
          <p:nvPr>
            <p:ph type="title"/>
          </p:nvPr>
        </p:nvSpPr>
        <p:spPr>
          <a:xfrm>
            <a:off x="457200" y="0"/>
            <a:ext cx="8229600" cy="6858000"/>
          </a:xfrm>
          <a:prstGeom prst="rect">
            <a:avLst/>
          </a:prstGeom>
          <a:noFill/>
          <a:ln>
            <a:noFill/>
          </a:ln>
        </p:spPr>
        <p:txBody>
          <a:bodyPr anchorCtr="0" anchor="ctr" bIns="91425" lIns="91425" spcFirstLastPara="1" rIns="91425" wrap="square" tIns="91425">
            <a:noAutofit/>
          </a:bodyPr>
          <a:lstStyle>
            <a:lvl1pPr lvl="0" rtl="0" algn="ctr">
              <a:spcBef>
                <a:spcPts val="0"/>
              </a:spcBef>
              <a:spcAft>
                <a:spcPts val="0"/>
              </a:spcAft>
              <a:buSzPts val="1400"/>
              <a:buNone/>
              <a:defRPr/>
            </a:lvl1pPr>
            <a:lvl2pPr lvl="1" rtl="0">
              <a:spcBef>
                <a:spcPts val="0"/>
              </a:spcBef>
              <a:spcAft>
                <a:spcPts val="0"/>
              </a:spcAft>
              <a:buSzPts val="1400"/>
              <a:buChar char="○"/>
              <a:defRPr/>
            </a:lvl2pPr>
            <a:lvl3pPr lvl="2" rtl="0">
              <a:spcBef>
                <a:spcPts val="0"/>
              </a:spcBef>
              <a:spcAft>
                <a:spcPts val="0"/>
              </a:spcAft>
              <a:buSzPts val="1400"/>
              <a:buChar char="■"/>
              <a:defRPr/>
            </a:lvl3pPr>
            <a:lvl4pPr lvl="3" rtl="0">
              <a:spcBef>
                <a:spcPts val="0"/>
              </a:spcBef>
              <a:spcAft>
                <a:spcPts val="0"/>
              </a:spcAft>
              <a:buSzPts val="1400"/>
              <a:buChar char="●"/>
              <a:defRPr/>
            </a:lvl4pPr>
            <a:lvl5pPr lvl="4" rtl="0">
              <a:spcBef>
                <a:spcPts val="0"/>
              </a:spcBef>
              <a:spcAft>
                <a:spcPts val="0"/>
              </a:spcAft>
              <a:buSzPts val="1400"/>
              <a:buChar char="○"/>
              <a:defRPr/>
            </a:lvl5pPr>
            <a:lvl6pPr lvl="5" rtl="0">
              <a:spcBef>
                <a:spcPts val="0"/>
              </a:spcBef>
              <a:spcAft>
                <a:spcPts val="0"/>
              </a:spcAft>
              <a:buSzPts val="1400"/>
              <a:buChar char="■"/>
              <a:defRPr/>
            </a:lvl6pPr>
            <a:lvl7pPr lvl="6" rtl="0">
              <a:spcBef>
                <a:spcPts val="0"/>
              </a:spcBef>
              <a:spcAft>
                <a:spcPts val="0"/>
              </a:spcAft>
              <a:buSzPts val="1400"/>
              <a:buChar char="●"/>
              <a:defRPr/>
            </a:lvl7pPr>
            <a:lvl8pPr lvl="7" rtl="0">
              <a:spcBef>
                <a:spcPts val="0"/>
              </a:spcBef>
              <a:spcAft>
                <a:spcPts val="0"/>
              </a:spcAft>
              <a:buSzPts val="1400"/>
              <a:buChar char="○"/>
              <a:defRPr/>
            </a:lvl8pPr>
            <a:lvl9pPr lvl="8" rtl="0">
              <a:spcBef>
                <a:spcPts val="0"/>
              </a:spcBef>
              <a:spcAft>
                <a:spcPts val="0"/>
              </a:spcAft>
              <a:buSzPts val="1400"/>
              <a:buChar char="■"/>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yan Idea">
  <p:cSld name="Cyan Idea">
    <p:spTree>
      <p:nvGrpSpPr>
        <p:cNvPr id="52" name="Shape 52"/>
        <p:cNvGrpSpPr/>
        <p:nvPr/>
      </p:nvGrpSpPr>
      <p:grpSpPr>
        <a:xfrm>
          <a:off x="0" y="0"/>
          <a:ext cx="0" cy="0"/>
          <a:chOff x="0" y="0"/>
          <a:chExt cx="0" cy="0"/>
        </a:xfrm>
      </p:grpSpPr>
      <p:sp>
        <p:nvSpPr>
          <p:cNvPr id="53" name="Google Shape;53;p16"/>
          <p:cNvSpPr/>
          <p:nvPr/>
        </p:nvSpPr>
        <p:spPr>
          <a:xfrm>
            <a:off x="0" y="0"/>
            <a:ext cx="9144000" cy="6858000"/>
          </a:xfrm>
          <a:prstGeom prst="rect">
            <a:avLst/>
          </a:prstGeom>
          <a:solidFill>
            <a:srgbClr val="00AEE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00AEEF"/>
              </a:solidFill>
              <a:latin typeface="Calibri"/>
              <a:ea typeface="Calibri"/>
              <a:cs typeface="Calibri"/>
              <a:sym typeface="Calibri"/>
            </a:endParaRPr>
          </a:p>
        </p:txBody>
      </p:sp>
      <p:sp>
        <p:nvSpPr>
          <p:cNvPr id="54" name="Google Shape;54;p16"/>
          <p:cNvSpPr txBox="1"/>
          <p:nvPr>
            <p:ph type="title"/>
          </p:nvPr>
        </p:nvSpPr>
        <p:spPr>
          <a:xfrm>
            <a:off x="457200" y="0"/>
            <a:ext cx="8229600" cy="6858000"/>
          </a:xfrm>
          <a:prstGeom prst="rect">
            <a:avLst/>
          </a:prstGeom>
          <a:noFill/>
          <a:ln>
            <a:noFill/>
          </a:ln>
        </p:spPr>
        <p:txBody>
          <a:bodyPr anchorCtr="0" anchor="ctr" bIns="91425" lIns="91425" spcFirstLastPara="1" rIns="91425" wrap="square" tIns="91425">
            <a:noAutofit/>
          </a:bodyPr>
          <a:lstStyle>
            <a:lvl1pPr lvl="0" rtl="0" algn="ctr">
              <a:spcBef>
                <a:spcPts val="0"/>
              </a:spcBef>
              <a:spcAft>
                <a:spcPts val="0"/>
              </a:spcAft>
              <a:buSzPts val="1400"/>
              <a:buNone/>
              <a:defRPr/>
            </a:lvl1pPr>
            <a:lvl2pPr lvl="1" rtl="0">
              <a:spcBef>
                <a:spcPts val="0"/>
              </a:spcBef>
              <a:spcAft>
                <a:spcPts val="0"/>
              </a:spcAft>
              <a:buSzPts val="1400"/>
              <a:buChar char="○"/>
              <a:defRPr/>
            </a:lvl2pPr>
            <a:lvl3pPr lvl="2" rtl="0">
              <a:spcBef>
                <a:spcPts val="0"/>
              </a:spcBef>
              <a:spcAft>
                <a:spcPts val="0"/>
              </a:spcAft>
              <a:buSzPts val="1400"/>
              <a:buChar char="■"/>
              <a:defRPr/>
            </a:lvl3pPr>
            <a:lvl4pPr lvl="3" rtl="0">
              <a:spcBef>
                <a:spcPts val="0"/>
              </a:spcBef>
              <a:spcAft>
                <a:spcPts val="0"/>
              </a:spcAft>
              <a:buSzPts val="1400"/>
              <a:buChar char="●"/>
              <a:defRPr/>
            </a:lvl4pPr>
            <a:lvl5pPr lvl="4" rtl="0">
              <a:spcBef>
                <a:spcPts val="0"/>
              </a:spcBef>
              <a:spcAft>
                <a:spcPts val="0"/>
              </a:spcAft>
              <a:buSzPts val="1400"/>
              <a:buChar char="○"/>
              <a:defRPr/>
            </a:lvl5pPr>
            <a:lvl6pPr lvl="5" rtl="0">
              <a:spcBef>
                <a:spcPts val="0"/>
              </a:spcBef>
              <a:spcAft>
                <a:spcPts val="0"/>
              </a:spcAft>
              <a:buSzPts val="1400"/>
              <a:buChar char="■"/>
              <a:defRPr/>
            </a:lvl6pPr>
            <a:lvl7pPr lvl="6" rtl="0">
              <a:spcBef>
                <a:spcPts val="0"/>
              </a:spcBef>
              <a:spcAft>
                <a:spcPts val="0"/>
              </a:spcAft>
              <a:buSzPts val="1400"/>
              <a:buChar char="●"/>
              <a:defRPr/>
            </a:lvl7pPr>
            <a:lvl8pPr lvl="7" rtl="0">
              <a:spcBef>
                <a:spcPts val="0"/>
              </a:spcBef>
              <a:spcAft>
                <a:spcPts val="0"/>
              </a:spcAft>
              <a:buSzPts val="1400"/>
              <a:buChar char="○"/>
              <a:defRPr/>
            </a:lvl8pPr>
            <a:lvl9pPr lvl="8" rtl="0">
              <a:spcBef>
                <a:spcPts val="0"/>
              </a:spcBef>
              <a:spcAft>
                <a:spcPts val="0"/>
              </a:spcAft>
              <a:buSzPts val="1400"/>
              <a:buChar char="■"/>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Idea">
  <p:cSld name="Big Idea">
    <p:spTree>
      <p:nvGrpSpPr>
        <p:cNvPr id="55" name="Shape 55"/>
        <p:cNvGrpSpPr/>
        <p:nvPr/>
      </p:nvGrpSpPr>
      <p:grpSpPr>
        <a:xfrm>
          <a:off x="0" y="0"/>
          <a:ext cx="0" cy="0"/>
          <a:chOff x="0" y="0"/>
          <a:chExt cx="0" cy="0"/>
        </a:xfrm>
      </p:grpSpPr>
      <p:sp>
        <p:nvSpPr>
          <p:cNvPr id="56" name="Google Shape;56;p17"/>
          <p:cNvSpPr/>
          <p:nvPr/>
        </p:nvSpPr>
        <p:spPr>
          <a:xfrm>
            <a:off x="0" y="0"/>
            <a:ext cx="9144000" cy="6858000"/>
          </a:xfrm>
          <a:prstGeom prst="rect">
            <a:avLst/>
          </a:prstGeom>
          <a:solidFill>
            <a:srgbClr val="7BB92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57" name="Google Shape;57;p17"/>
          <p:cNvSpPr txBox="1"/>
          <p:nvPr>
            <p:ph type="title"/>
          </p:nvPr>
        </p:nvSpPr>
        <p:spPr>
          <a:xfrm>
            <a:off x="457200" y="0"/>
            <a:ext cx="8229600" cy="6858000"/>
          </a:xfrm>
          <a:prstGeom prst="rect">
            <a:avLst/>
          </a:prstGeom>
          <a:noFill/>
          <a:ln>
            <a:noFill/>
          </a:ln>
        </p:spPr>
        <p:txBody>
          <a:bodyPr anchorCtr="0" anchor="ctr" bIns="91425" lIns="91425" spcFirstLastPara="1" rIns="91425" wrap="square" tIns="91425">
            <a:noAutofit/>
          </a:bodyPr>
          <a:lstStyle>
            <a:lvl1pPr lvl="0" rtl="0" algn="ctr">
              <a:spcBef>
                <a:spcPts val="0"/>
              </a:spcBef>
              <a:spcAft>
                <a:spcPts val="0"/>
              </a:spcAft>
              <a:buSzPts val="1400"/>
              <a:buNone/>
              <a:defRPr/>
            </a:lvl1pPr>
            <a:lvl2pPr lvl="1" rtl="0">
              <a:spcBef>
                <a:spcPts val="0"/>
              </a:spcBef>
              <a:spcAft>
                <a:spcPts val="0"/>
              </a:spcAft>
              <a:buSzPts val="1400"/>
              <a:buChar char="○"/>
              <a:defRPr/>
            </a:lvl2pPr>
            <a:lvl3pPr lvl="2" rtl="0">
              <a:spcBef>
                <a:spcPts val="0"/>
              </a:spcBef>
              <a:spcAft>
                <a:spcPts val="0"/>
              </a:spcAft>
              <a:buSzPts val="1400"/>
              <a:buChar char="■"/>
              <a:defRPr/>
            </a:lvl3pPr>
            <a:lvl4pPr lvl="3" rtl="0">
              <a:spcBef>
                <a:spcPts val="0"/>
              </a:spcBef>
              <a:spcAft>
                <a:spcPts val="0"/>
              </a:spcAft>
              <a:buSzPts val="1400"/>
              <a:buChar char="●"/>
              <a:defRPr/>
            </a:lvl4pPr>
            <a:lvl5pPr lvl="4" rtl="0">
              <a:spcBef>
                <a:spcPts val="0"/>
              </a:spcBef>
              <a:spcAft>
                <a:spcPts val="0"/>
              </a:spcAft>
              <a:buSzPts val="1400"/>
              <a:buChar char="○"/>
              <a:defRPr/>
            </a:lvl5pPr>
            <a:lvl6pPr lvl="5" rtl="0">
              <a:spcBef>
                <a:spcPts val="0"/>
              </a:spcBef>
              <a:spcAft>
                <a:spcPts val="0"/>
              </a:spcAft>
              <a:buSzPts val="1400"/>
              <a:buChar char="■"/>
              <a:defRPr/>
            </a:lvl6pPr>
            <a:lvl7pPr lvl="6" rtl="0">
              <a:spcBef>
                <a:spcPts val="0"/>
              </a:spcBef>
              <a:spcAft>
                <a:spcPts val="0"/>
              </a:spcAft>
              <a:buSzPts val="1400"/>
              <a:buChar char="●"/>
              <a:defRPr/>
            </a:lvl7pPr>
            <a:lvl8pPr lvl="7" rtl="0">
              <a:spcBef>
                <a:spcPts val="0"/>
              </a:spcBef>
              <a:spcAft>
                <a:spcPts val="0"/>
              </a:spcAft>
              <a:buSzPts val="1400"/>
              <a:buChar char="○"/>
              <a:defRPr/>
            </a:lvl8pPr>
            <a:lvl9pPr lvl="8" rtl="0">
              <a:spcBef>
                <a:spcPts val="0"/>
              </a:spcBef>
              <a:spcAft>
                <a:spcPts val="0"/>
              </a:spcAft>
              <a:buSzPts val="1400"/>
              <a:buChar char="■"/>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8" name="Shape 58"/>
        <p:cNvGrpSpPr/>
        <p:nvPr/>
      </p:nvGrpSpPr>
      <p:grpSpPr>
        <a:xfrm>
          <a:off x="0" y="0"/>
          <a:ext cx="0" cy="0"/>
          <a:chOff x="0" y="0"/>
          <a:chExt cx="0" cy="0"/>
        </a:xfrm>
      </p:grpSpPr>
      <p:sp>
        <p:nvSpPr>
          <p:cNvPr id="59" name="Google Shape;59;p18"/>
          <p:cNvSpPr txBox="1"/>
          <p:nvPr>
            <p:ph type="ctrTitle"/>
          </p:nvPr>
        </p:nvSpPr>
        <p:spPr>
          <a:xfrm>
            <a:off x="685800" y="2130425"/>
            <a:ext cx="7772400" cy="1470000"/>
          </a:xfrm>
          <a:prstGeom prst="rect">
            <a:avLst/>
          </a:prstGeom>
          <a:noFill/>
          <a:ln>
            <a:noFill/>
          </a:ln>
        </p:spPr>
        <p:txBody>
          <a:bodyPr anchorCtr="0" anchor="ctr" bIns="91425" lIns="91425" spcFirstLastPara="1" rIns="91425" wrap="square" tIns="91425">
            <a:noAutofit/>
          </a:bodyPr>
          <a:lstStyle>
            <a:lvl1pPr indent="0" lvl="0" marL="0" marR="0" rtl="0" algn="l">
              <a:spcBef>
                <a:spcPts val="0"/>
              </a:spcBef>
              <a:spcAft>
                <a:spcPts val="0"/>
              </a:spcAft>
              <a:buClr>
                <a:schemeClr val="dk1"/>
              </a:buClr>
              <a:buSzPts val="1400"/>
              <a:buFont typeface="Arial"/>
              <a:buNone/>
              <a:defRPr/>
            </a:lvl1pPr>
            <a:lvl2pPr indent="-88900" lvl="1" marL="0" marR="0" rtl="0" algn="l">
              <a:spcBef>
                <a:spcPts val="0"/>
              </a:spcBef>
              <a:spcAft>
                <a:spcPts val="0"/>
              </a:spcAft>
              <a:buSzPts val="1400"/>
              <a:buChar char="○"/>
              <a:defRPr/>
            </a:lvl2pPr>
            <a:lvl3pPr indent="-88900" lvl="2" marL="0" marR="0" rtl="0" algn="l">
              <a:spcBef>
                <a:spcPts val="0"/>
              </a:spcBef>
              <a:spcAft>
                <a:spcPts val="0"/>
              </a:spcAft>
              <a:buSzPts val="1400"/>
              <a:buChar char="■"/>
              <a:defRPr/>
            </a:lvl3pPr>
            <a:lvl4pPr indent="-88900" lvl="3" marL="0" marR="0" rtl="0" algn="l">
              <a:spcBef>
                <a:spcPts val="0"/>
              </a:spcBef>
              <a:spcAft>
                <a:spcPts val="0"/>
              </a:spcAft>
              <a:buSzPts val="1400"/>
              <a:buChar char="●"/>
              <a:defRPr/>
            </a:lvl4pPr>
            <a:lvl5pPr indent="-88900" lvl="4" marL="0" marR="0" rtl="0" algn="l">
              <a:spcBef>
                <a:spcPts val="0"/>
              </a:spcBef>
              <a:spcAft>
                <a:spcPts val="0"/>
              </a:spcAft>
              <a:buSzPts val="1400"/>
              <a:buChar char="○"/>
              <a:defRPr/>
            </a:lvl5pPr>
            <a:lvl6pPr indent="-88900" lvl="5" marL="0" marR="0" rtl="0" algn="l">
              <a:spcBef>
                <a:spcPts val="0"/>
              </a:spcBef>
              <a:spcAft>
                <a:spcPts val="0"/>
              </a:spcAft>
              <a:buSzPts val="1400"/>
              <a:buChar char="■"/>
              <a:defRPr/>
            </a:lvl6pPr>
            <a:lvl7pPr indent="-88900" lvl="6" marL="0" marR="0" rtl="0" algn="l">
              <a:spcBef>
                <a:spcPts val="0"/>
              </a:spcBef>
              <a:spcAft>
                <a:spcPts val="0"/>
              </a:spcAft>
              <a:buSzPts val="1400"/>
              <a:buChar char="●"/>
              <a:defRPr/>
            </a:lvl7pPr>
            <a:lvl8pPr indent="-88900" lvl="7" marL="0" marR="0" rtl="0" algn="l">
              <a:spcBef>
                <a:spcPts val="0"/>
              </a:spcBef>
              <a:spcAft>
                <a:spcPts val="0"/>
              </a:spcAft>
              <a:buSzPts val="1400"/>
              <a:buChar char="○"/>
              <a:defRPr/>
            </a:lvl8pPr>
            <a:lvl9pPr indent="-88900" lvl="8" marL="0" marR="0" rtl="0" algn="l">
              <a:spcBef>
                <a:spcPts val="0"/>
              </a:spcBef>
              <a:spcAft>
                <a:spcPts val="0"/>
              </a:spcAft>
              <a:buSzPts val="1400"/>
              <a:buChar char="■"/>
              <a:defRPr/>
            </a:lvl9pPr>
          </a:lstStyle>
          <a:p/>
        </p:txBody>
      </p:sp>
      <p:sp>
        <p:nvSpPr>
          <p:cNvPr id="60" name="Google Shape;60;p18"/>
          <p:cNvSpPr txBox="1"/>
          <p:nvPr>
            <p:ph idx="1" type="subTitle"/>
          </p:nvPr>
        </p:nvSpPr>
        <p:spPr>
          <a:xfrm>
            <a:off x="1371600" y="3886200"/>
            <a:ext cx="6400800" cy="1752600"/>
          </a:xfrm>
          <a:prstGeom prst="rect">
            <a:avLst/>
          </a:prstGeom>
          <a:noFill/>
          <a:ln>
            <a:noFill/>
          </a:ln>
        </p:spPr>
        <p:txBody>
          <a:bodyPr anchorCtr="0" anchor="t" bIns="91425" lIns="91425" spcFirstLastPara="1" rIns="91425" wrap="square" tIns="91425">
            <a:noAutofit/>
          </a:bodyPr>
          <a:lstStyle>
            <a:lvl1pPr indent="0" lvl="0" marL="0" marR="0" rtl="0" algn="ctr">
              <a:lnSpc>
                <a:spcPct val="120000"/>
              </a:lnSpc>
              <a:spcBef>
                <a:spcPts val="480"/>
              </a:spcBef>
              <a:spcAft>
                <a:spcPts val="0"/>
              </a:spcAft>
              <a:buClr>
                <a:srgbClr val="595959"/>
              </a:buClr>
              <a:buSzPts val="1400"/>
              <a:buFont typeface="Arial"/>
              <a:buNone/>
              <a:defRPr/>
            </a:lvl1pPr>
            <a:lvl2pPr indent="0" lvl="1" marL="457200" marR="0" rtl="0" algn="ctr">
              <a:spcBef>
                <a:spcPts val="600"/>
              </a:spcBef>
              <a:spcAft>
                <a:spcPts val="0"/>
              </a:spcAft>
              <a:buClr>
                <a:srgbClr val="595959"/>
              </a:buClr>
              <a:buSzPts val="1400"/>
              <a:buFont typeface="Arial"/>
              <a:buNone/>
              <a:defRPr/>
            </a:lvl2pPr>
            <a:lvl3pPr indent="0" lvl="2" marL="914400" marR="0" rtl="0" algn="ctr">
              <a:spcBef>
                <a:spcPts val="600"/>
              </a:spcBef>
              <a:spcAft>
                <a:spcPts val="0"/>
              </a:spcAft>
              <a:buClr>
                <a:srgbClr val="595959"/>
              </a:buClr>
              <a:buSzPts val="1400"/>
              <a:buFont typeface="Arial"/>
              <a:buNone/>
              <a:defRPr/>
            </a:lvl3pPr>
            <a:lvl4pPr indent="0" lvl="3" marL="1371600" marR="0" rtl="0" algn="ctr">
              <a:spcBef>
                <a:spcPts val="600"/>
              </a:spcBef>
              <a:spcAft>
                <a:spcPts val="0"/>
              </a:spcAft>
              <a:buClr>
                <a:srgbClr val="595959"/>
              </a:buClr>
              <a:buSzPts val="1400"/>
              <a:buFont typeface="Arial"/>
              <a:buNone/>
              <a:defRPr/>
            </a:lvl4pPr>
            <a:lvl5pPr indent="0" lvl="4" marL="1828800" marR="0" rtl="0" algn="ctr">
              <a:spcBef>
                <a:spcPts val="600"/>
              </a:spcBef>
              <a:spcAft>
                <a:spcPts val="0"/>
              </a:spcAft>
              <a:buClr>
                <a:srgbClr val="595959"/>
              </a:buClr>
              <a:buSzPts val="1400"/>
              <a:buFont typeface="Arial"/>
              <a:buNone/>
              <a:defRPr/>
            </a:lvl5pPr>
            <a:lvl6pPr indent="0" lvl="5" marL="2286000" marR="0" rtl="0" algn="ctr">
              <a:spcBef>
                <a:spcPts val="400"/>
              </a:spcBef>
              <a:spcAft>
                <a:spcPts val="0"/>
              </a:spcAft>
              <a:buClr>
                <a:schemeClr val="dk1"/>
              </a:buClr>
              <a:buSzPts val="1400"/>
              <a:buFont typeface="Calibri"/>
              <a:buNone/>
              <a:defRPr/>
            </a:lvl6pPr>
            <a:lvl7pPr indent="0" lvl="6" marL="2743200" marR="0" rtl="0" algn="ctr">
              <a:spcBef>
                <a:spcPts val="400"/>
              </a:spcBef>
              <a:spcAft>
                <a:spcPts val="0"/>
              </a:spcAft>
              <a:buClr>
                <a:schemeClr val="dk1"/>
              </a:buClr>
              <a:buSzPts val="1400"/>
              <a:buFont typeface="Calibri"/>
              <a:buNone/>
              <a:defRPr/>
            </a:lvl7pPr>
            <a:lvl8pPr indent="0" lvl="7" marL="3200400" marR="0" rtl="0" algn="ctr">
              <a:spcBef>
                <a:spcPts val="400"/>
              </a:spcBef>
              <a:spcAft>
                <a:spcPts val="0"/>
              </a:spcAft>
              <a:buClr>
                <a:schemeClr val="dk1"/>
              </a:buClr>
              <a:buSzPts val="1400"/>
              <a:buFont typeface="Calibri"/>
              <a:buNone/>
              <a:defRPr/>
            </a:lvl8pPr>
            <a:lvl9pPr indent="0" lvl="8" marL="3657600" marR="0" rtl="0" algn="ctr">
              <a:spcBef>
                <a:spcPts val="400"/>
              </a:spcBef>
              <a:spcAft>
                <a:spcPts val="0"/>
              </a:spcAft>
              <a:buClr>
                <a:schemeClr val="dk1"/>
              </a:buClr>
              <a:buSzPts val="1400"/>
              <a:buFont typeface="Calibri"/>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1" name="Shape 61"/>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1" name="Shape 11"/>
        <p:cNvGrpSpPr/>
        <p:nvPr/>
      </p:nvGrpSpPr>
      <p:grpSpPr>
        <a:xfrm>
          <a:off x="0" y="0"/>
          <a:ext cx="0" cy="0"/>
          <a:chOff x="0" y="0"/>
          <a:chExt cx="0" cy="0"/>
        </a:xfrm>
      </p:grpSpPr>
      <p:sp>
        <p:nvSpPr>
          <p:cNvPr id="12" name="Google Shape;12;p3"/>
          <p:cNvSpPr txBox="1"/>
          <p:nvPr>
            <p:ph type="title"/>
          </p:nvPr>
        </p:nvSpPr>
        <p:spPr>
          <a:xfrm>
            <a:off x="457200" y="274638"/>
            <a:ext cx="8229600" cy="1143000"/>
          </a:xfrm>
          <a:prstGeom prst="rect">
            <a:avLst/>
          </a:prstGeom>
        </p:spPr>
        <p:txBody>
          <a:bodyPr anchorCtr="0" anchor="b" bIns="91425" lIns="91425" spcFirstLastPara="1" rIns="91425" wrap="square" tIns="91425">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13" name="Google Shape;13;p3"/>
          <p:cNvSpPr txBox="1"/>
          <p:nvPr>
            <p:ph idx="1" type="body"/>
          </p:nvPr>
        </p:nvSpPr>
        <p:spPr>
          <a:xfrm>
            <a:off x="457200" y="1600200"/>
            <a:ext cx="8229600" cy="4967700"/>
          </a:xfrm>
          <a:prstGeom prst="rect">
            <a:avLst/>
          </a:prstGeom>
        </p:spPr>
        <p:txBody>
          <a:bodyPr anchorCtr="0" anchor="t" bIns="91425" lIns="91425" spcFirstLastPara="1" rIns="91425" wrap="square" tIns="91425">
            <a:noAutofit/>
          </a:bodyPr>
          <a:lstStyle>
            <a:lvl1pPr indent="-419100" lvl="0" marL="457200">
              <a:spcBef>
                <a:spcPts val="600"/>
              </a:spcBef>
              <a:spcAft>
                <a:spcPts val="0"/>
              </a:spcAft>
              <a:buSzPts val="3000"/>
              <a:buChar char="●"/>
              <a:defRPr/>
            </a:lvl1pPr>
            <a:lvl2pPr indent="-381000" lvl="1" marL="914400">
              <a:spcBef>
                <a:spcPts val="0"/>
              </a:spcBef>
              <a:spcAft>
                <a:spcPts val="0"/>
              </a:spcAft>
              <a:buSzPts val="2400"/>
              <a:buChar char="○"/>
              <a:defRPr/>
            </a:lvl2pPr>
            <a:lvl3pPr indent="-381000" lvl="2" marL="1371600">
              <a:spcBef>
                <a:spcPts val="0"/>
              </a:spcBef>
              <a:spcAft>
                <a:spcPts val="0"/>
              </a:spcAft>
              <a:buSzPts val="24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4" name="Shape 14"/>
        <p:cNvGrpSpPr/>
        <p:nvPr/>
      </p:nvGrpSpPr>
      <p:grpSpPr>
        <a:xfrm>
          <a:off x="0" y="0"/>
          <a:ext cx="0" cy="0"/>
          <a:chOff x="0" y="0"/>
          <a:chExt cx="0" cy="0"/>
        </a:xfrm>
      </p:grpSpPr>
      <p:sp>
        <p:nvSpPr>
          <p:cNvPr id="15" name="Google Shape;15;p4"/>
          <p:cNvSpPr txBox="1"/>
          <p:nvPr>
            <p:ph type="title"/>
          </p:nvPr>
        </p:nvSpPr>
        <p:spPr>
          <a:xfrm>
            <a:off x="457200" y="274638"/>
            <a:ext cx="8229600" cy="1143000"/>
          </a:xfrm>
          <a:prstGeom prst="rect">
            <a:avLst/>
          </a:prstGeom>
        </p:spPr>
        <p:txBody>
          <a:bodyPr anchorCtr="0" anchor="b" bIns="91425" lIns="91425" spcFirstLastPara="1" rIns="91425" wrap="square" tIns="91425">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16" name="Google Shape;16;p4"/>
          <p:cNvSpPr txBox="1"/>
          <p:nvPr>
            <p:ph idx="1" type="body"/>
          </p:nvPr>
        </p:nvSpPr>
        <p:spPr>
          <a:xfrm>
            <a:off x="457200" y="1600200"/>
            <a:ext cx="3994500" cy="4967700"/>
          </a:xfrm>
          <a:prstGeom prst="rect">
            <a:avLst/>
          </a:prstGeom>
        </p:spPr>
        <p:txBody>
          <a:bodyPr anchorCtr="0" anchor="t" bIns="91425" lIns="91425" spcFirstLastPara="1" rIns="91425" wrap="square" tIns="91425">
            <a:noAutofit/>
          </a:bodyPr>
          <a:lstStyle>
            <a:lvl1pPr indent="-419100" lvl="0" marL="457200">
              <a:spcBef>
                <a:spcPts val="600"/>
              </a:spcBef>
              <a:spcAft>
                <a:spcPts val="0"/>
              </a:spcAft>
              <a:buSzPts val="3000"/>
              <a:buChar char="●"/>
              <a:defRPr/>
            </a:lvl1pPr>
            <a:lvl2pPr indent="-381000" lvl="1" marL="914400">
              <a:spcBef>
                <a:spcPts val="0"/>
              </a:spcBef>
              <a:spcAft>
                <a:spcPts val="0"/>
              </a:spcAft>
              <a:buSzPts val="2400"/>
              <a:buChar char="○"/>
              <a:defRPr/>
            </a:lvl2pPr>
            <a:lvl3pPr indent="-381000" lvl="2" marL="1371600">
              <a:spcBef>
                <a:spcPts val="0"/>
              </a:spcBef>
              <a:spcAft>
                <a:spcPts val="0"/>
              </a:spcAft>
              <a:buSzPts val="24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17" name="Google Shape;17;p4"/>
          <p:cNvSpPr txBox="1"/>
          <p:nvPr>
            <p:ph idx="2" type="body"/>
          </p:nvPr>
        </p:nvSpPr>
        <p:spPr>
          <a:xfrm>
            <a:off x="4692274" y="1600200"/>
            <a:ext cx="3994500" cy="4967700"/>
          </a:xfrm>
          <a:prstGeom prst="rect">
            <a:avLst/>
          </a:prstGeom>
        </p:spPr>
        <p:txBody>
          <a:bodyPr anchorCtr="0" anchor="t" bIns="91425" lIns="91425" spcFirstLastPara="1" rIns="91425" wrap="square" tIns="91425">
            <a:noAutofit/>
          </a:bodyPr>
          <a:lstStyle>
            <a:lvl1pPr indent="-419100" lvl="0" marL="457200">
              <a:spcBef>
                <a:spcPts val="600"/>
              </a:spcBef>
              <a:spcAft>
                <a:spcPts val="0"/>
              </a:spcAft>
              <a:buSzPts val="3000"/>
              <a:buChar char="●"/>
              <a:defRPr/>
            </a:lvl1pPr>
            <a:lvl2pPr indent="-381000" lvl="1" marL="914400">
              <a:spcBef>
                <a:spcPts val="0"/>
              </a:spcBef>
              <a:spcAft>
                <a:spcPts val="0"/>
              </a:spcAft>
              <a:buSzPts val="2400"/>
              <a:buChar char="○"/>
              <a:defRPr/>
            </a:lvl2pPr>
            <a:lvl3pPr indent="-381000" lvl="2" marL="1371600">
              <a:spcBef>
                <a:spcPts val="0"/>
              </a:spcBef>
              <a:spcAft>
                <a:spcPts val="0"/>
              </a:spcAft>
              <a:buSzPts val="24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8" name="Shape 18"/>
        <p:cNvGrpSpPr/>
        <p:nvPr/>
      </p:nvGrpSpPr>
      <p:grpSpPr>
        <a:xfrm>
          <a:off x="0" y="0"/>
          <a:ext cx="0" cy="0"/>
          <a:chOff x="0" y="0"/>
          <a:chExt cx="0" cy="0"/>
        </a:xfrm>
      </p:grpSpPr>
      <p:sp>
        <p:nvSpPr>
          <p:cNvPr id="19" name="Google Shape;19;p5"/>
          <p:cNvSpPr txBox="1"/>
          <p:nvPr>
            <p:ph type="title"/>
          </p:nvPr>
        </p:nvSpPr>
        <p:spPr>
          <a:xfrm>
            <a:off x="457200" y="274638"/>
            <a:ext cx="8229600" cy="1143000"/>
          </a:xfrm>
          <a:prstGeom prst="rect">
            <a:avLst/>
          </a:prstGeom>
        </p:spPr>
        <p:txBody>
          <a:bodyPr anchorCtr="0" anchor="b" bIns="91425" lIns="91425" spcFirstLastPara="1" rIns="91425" wrap="square" tIns="91425">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20" name="Shape 20"/>
        <p:cNvGrpSpPr/>
        <p:nvPr/>
      </p:nvGrpSpPr>
      <p:grpSpPr>
        <a:xfrm>
          <a:off x="0" y="0"/>
          <a:ext cx="0" cy="0"/>
          <a:chOff x="0" y="0"/>
          <a:chExt cx="0" cy="0"/>
        </a:xfrm>
      </p:grpSpPr>
      <p:sp>
        <p:nvSpPr>
          <p:cNvPr id="21" name="Google Shape;21;p6"/>
          <p:cNvSpPr txBox="1"/>
          <p:nvPr>
            <p:ph idx="1" type="body"/>
          </p:nvPr>
        </p:nvSpPr>
        <p:spPr>
          <a:xfrm>
            <a:off x="457200" y="5875079"/>
            <a:ext cx="8229600" cy="692700"/>
          </a:xfrm>
          <a:prstGeom prst="rect">
            <a:avLst/>
          </a:prstGeom>
        </p:spPr>
        <p:txBody>
          <a:bodyPr anchorCtr="0" anchor="t" bIns="91425" lIns="91425" spcFirstLastPara="1" rIns="91425" wrap="square" tIns="91425">
            <a:noAutofit/>
          </a:bodyPr>
          <a:lstStyle>
            <a:lvl1pPr indent="-228600" lvl="0" marL="457200" algn="ctr">
              <a:spcBef>
                <a:spcPts val="360"/>
              </a:spcBef>
              <a:spcAft>
                <a:spcPts val="0"/>
              </a:spcAft>
              <a:buSzPts val="1800"/>
              <a:buNone/>
              <a:defRPr sz="1800"/>
            </a:lvl1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2" name="Shape 22"/>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o Title">
  <p:cSld name="No Title">
    <p:spTree>
      <p:nvGrpSpPr>
        <p:cNvPr id="28" name="Shape 28"/>
        <p:cNvGrpSpPr/>
        <p:nvPr/>
      </p:nvGrpSpPr>
      <p:grpSpPr>
        <a:xfrm>
          <a:off x="0" y="0"/>
          <a:ext cx="0" cy="0"/>
          <a:chOff x="0" y="0"/>
          <a:chExt cx="0" cy="0"/>
        </a:xfrm>
      </p:grpSpPr>
      <p:sp>
        <p:nvSpPr>
          <p:cNvPr id="29" name="Google Shape;29;p9"/>
          <p:cNvSpPr txBox="1"/>
          <p:nvPr>
            <p:ph type="title"/>
          </p:nvPr>
        </p:nvSpPr>
        <p:spPr>
          <a:xfrm>
            <a:off x="457200" y="0"/>
            <a:ext cx="8229600" cy="6858000"/>
          </a:xfrm>
          <a:prstGeom prst="rect">
            <a:avLst/>
          </a:prstGeom>
          <a:noFill/>
          <a:ln>
            <a:noFill/>
          </a:ln>
        </p:spPr>
        <p:txBody>
          <a:bodyPr anchorCtr="0" anchor="ctr" bIns="91425" lIns="91425" spcFirstLastPara="1" rIns="91425" wrap="square" tIns="91425">
            <a:noAutofit/>
          </a:bodyPr>
          <a:lstStyle>
            <a:lvl1pPr lvl="0" rtl="0" algn="ctr">
              <a:spcBef>
                <a:spcPts val="0"/>
              </a:spcBef>
              <a:spcAft>
                <a:spcPts val="0"/>
              </a:spcAft>
              <a:buSzPts val="1400"/>
              <a:buNone/>
              <a:defRPr/>
            </a:lvl1pPr>
            <a:lvl2pPr lvl="1" rtl="0">
              <a:spcBef>
                <a:spcPts val="0"/>
              </a:spcBef>
              <a:spcAft>
                <a:spcPts val="0"/>
              </a:spcAft>
              <a:buSzPts val="1400"/>
              <a:buChar char="○"/>
              <a:defRPr/>
            </a:lvl2pPr>
            <a:lvl3pPr lvl="2" rtl="0">
              <a:spcBef>
                <a:spcPts val="0"/>
              </a:spcBef>
              <a:spcAft>
                <a:spcPts val="0"/>
              </a:spcAft>
              <a:buSzPts val="1400"/>
              <a:buChar char="■"/>
              <a:defRPr/>
            </a:lvl3pPr>
            <a:lvl4pPr lvl="3" rtl="0">
              <a:spcBef>
                <a:spcPts val="0"/>
              </a:spcBef>
              <a:spcAft>
                <a:spcPts val="0"/>
              </a:spcAft>
              <a:buSzPts val="1400"/>
              <a:buChar char="●"/>
              <a:defRPr/>
            </a:lvl4pPr>
            <a:lvl5pPr lvl="4" rtl="0">
              <a:spcBef>
                <a:spcPts val="0"/>
              </a:spcBef>
              <a:spcAft>
                <a:spcPts val="0"/>
              </a:spcAft>
              <a:buSzPts val="1400"/>
              <a:buChar char="○"/>
              <a:defRPr/>
            </a:lvl5pPr>
            <a:lvl6pPr lvl="5" rtl="0">
              <a:spcBef>
                <a:spcPts val="0"/>
              </a:spcBef>
              <a:spcAft>
                <a:spcPts val="0"/>
              </a:spcAft>
              <a:buSzPts val="1400"/>
              <a:buChar char="■"/>
              <a:defRPr/>
            </a:lvl6pPr>
            <a:lvl7pPr lvl="6" rtl="0">
              <a:spcBef>
                <a:spcPts val="0"/>
              </a:spcBef>
              <a:spcAft>
                <a:spcPts val="0"/>
              </a:spcAft>
              <a:buSzPts val="1400"/>
              <a:buChar char="●"/>
              <a:defRPr/>
            </a:lvl7pPr>
            <a:lvl8pPr lvl="7" rtl="0">
              <a:spcBef>
                <a:spcPts val="0"/>
              </a:spcBef>
              <a:spcAft>
                <a:spcPts val="0"/>
              </a:spcAft>
              <a:buSzPts val="1400"/>
              <a:buChar char="○"/>
              <a:defRPr/>
            </a:lvl8pPr>
            <a:lvl9pPr lvl="8" rtl="0">
              <a:spcBef>
                <a:spcPts val="0"/>
              </a:spcBef>
              <a:spcAft>
                <a:spcPts val="0"/>
              </a:spcAft>
              <a:buSzPts val="1400"/>
              <a:buChar char="■"/>
              <a:defRPr/>
            </a:lvl9pPr>
          </a:lstStyle>
          <a:p/>
        </p:txBody>
      </p:sp>
      <p:sp>
        <p:nvSpPr>
          <p:cNvPr id="30" name="Google Shape;30;p9"/>
          <p:cNvSpPr txBox="1"/>
          <p:nvPr>
            <p:ph idx="12" type="sldNum"/>
          </p:nvPr>
        </p:nvSpPr>
        <p:spPr>
          <a:xfrm>
            <a:off x="6821704" y="6321140"/>
            <a:ext cx="2133600" cy="365100"/>
          </a:xfrm>
          <a:prstGeom prst="rect">
            <a:avLst/>
          </a:prstGeom>
          <a:noFill/>
          <a:ln>
            <a:noFill/>
          </a:ln>
        </p:spPr>
        <p:txBody>
          <a:bodyPr anchorCtr="0" anchor="t" bIns="91425" lIns="91425" spcFirstLastPara="1" rIns="91425" wrap="square" tIns="91425">
            <a:noAutofit/>
          </a:bodyPr>
          <a:lstStyle>
            <a:lvl1pPr indent="0" lvl="0" marL="0" marR="0" rtl="0" algn="r">
              <a:buNone/>
              <a:defRPr/>
            </a:lvl1pPr>
            <a:lvl2pPr indent="0" lvl="1" marL="0" marR="0" rtl="0" algn="r">
              <a:buNone/>
              <a:defRPr/>
            </a:lvl2pPr>
            <a:lvl3pPr indent="0" lvl="2" marL="0" marR="0" rtl="0" algn="r">
              <a:buNone/>
              <a:defRPr/>
            </a:lvl3pPr>
            <a:lvl4pPr indent="0" lvl="3" marL="0" marR="0" rtl="0" algn="r">
              <a:buNone/>
              <a:defRPr/>
            </a:lvl4pPr>
            <a:lvl5pPr indent="0" lvl="4" marL="0" marR="0" rtl="0" algn="r">
              <a:buNone/>
              <a:defRPr/>
            </a:lvl5pPr>
            <a:lvl6pPr indent="0" lvl="5" marL="0" marR="0" rtl="0" algn="r">
              <a:buNone/>
              <a:defRPr/>
            </a:lvl6pPr>
            <a:lvl7pPr indent="0" lvl="6" marL="0" marR="0" rtl="0" algn="r">
              <a:buNone/>
              <a:defRPr/>
            </a:lvl7pPr>
            <a:lvl8pPr indent="0" lvl="7" marL="0" marR="0" rtl="0" algn="r">
              <a:buNone/>
              <a:defRPr/>
            </a:lvl8pPr>
            <a:lvl9pPr indent="0" lvl="8" marL="0" marR="0" rtl="0" algn="r">
              <a:buNone/>
              <a:defRPr/>
            </a:lvl9pPr>
          </a:lstStyle>
          <a:p>
            <a:pPr indent="-88900" lvl="0" marL="0" rtl="0" algn="r">
              <a:spcBef>
                <a:spcPts val="0"/>
              </a:spcBef>
              <a:spcAft>
                <a:spcPts val="0"/>
              </a:spcAft>
              <a:buSzPts val="1400"/>
              <a:buChar char="●"/>
            </a:pPr>
            <a:r>
              <a:t/>
            </a:r>
            <a:endParaRPr/>
          </a:p>
          <a:p>
            <a:pPr indent="-88900" lvl="1" marL="457200" rtl="0" algn="l">
              <a:spcBef>
                <a:spcPts val="0"/>
              </a:spcBef>
              <a:spcAft>
                <a:spcPts val="0"/>
              </a:spcAft>
              <a:buSzPts val="1400"/>
              <a:buChar char="○"/>
            </a:pPr>
            <a:r>
              <a:t/>
            </a:r>
            <a:endParaRPr/>
          </a:p>
          <a:p>
            <a:pPr indent="-88900" lvl="2" marL="914400" rtl="0" algn="l">
              <a:spcBef>
                <a:spcPts val="0"/>
              </a:spcBef>
              <a:spcAft>
                <a:spcPts val="0"/>
              </a:spcAft>
              <a:buSzPts val="1400"/>
              <a:buChar char="■"/>
            </a:pPr>
            <a:r>
              <a:t/>
            </a:r>
            <a:endParaRPr/>
          </a:p>
          <a:p>
            <a:pPr indent="-88900" lvl="3" marL="1371600" rtl="0" algn="l">
              <a:spcBef>
                <a:spcPts val="0"/>
              </a:spcBef>
              <a:spcAft>
                <a:spcPts val="0"/>
              </a:spcAft>
              <a:buSzPts val="1400"/>
              <a:buChar char="●"/>
            </a:pPr>
            <a:r>
              <a:t/>
            </a:r>
            <a:endParaRPr/>
          </a:p>
          <a:p>
            <a:pPr indent="-88900" lvl="4" marL="1828800" rtl="0" algn="l">
              <a:spcBef>
                <a:spcPts val="0"/>
              </a:spcBef>
              <a:spcAft>
                <a:spcPts val="0"/>
              </a:spcAft>
              <a:buSzPts val="1400"/>
              <a:buChar char="○"/>
            </a:pPr>
            <a:r>
              <a:t/>
            </a:r>
            <a:endParaRPr/>
          </a:p>
          <a:p>
            <a:pPr indent="-88900" lvl="5" marL="2286000" rtl="0" algn="l">
              <a:spcBef>
                <a:spcPts val="0"/>
              </a:spcBef>
              <a:spcAft>
                <a:spcPts val="0"/>
              </a:spcAft>
              <a:buSzPts val="1400"/>
              <a:buChar char="■"/>
            </a:pPr>
            <a:r>
              <a:t/>
            </a:r>
            <a:endParaRPr/>
          </a:p>
          <a:p>
            <a:pPr indent="-88900" lvl="6" marL="2743200" rtl="0" algn="l">
              <a:spcBef>
                <a:spcPts val="0"/>
              </a:spcBef>
              <a:spcAft>
                <a:spcPts val="0"/>
              </a:spcAft>
              <a:buSzPts val="1400"/>
              <a:buChar char="●"/>
            </a:pPr>
            <a:r>
              <a:t/>
            </a:r>
            <a:endParaRPr/>
          </a:p>
          <a:p>
            <a:pPr indent="-88900" lvl="7" marL="3200400" rtl="0" algn="l">
              <a:spcBef>
                <a:spcPts val="0"/>
              </a:spcBef>
              <a:spcAft>
                <a:spcPts val="0"/>
              </a:spcAft>
              <a:buSzPts val="1400"/>
              <a:buChar char="○"/>
            </a:pPr>
            <a:r>
              <a:t/>
            </a:r>
            <a:endParaRPr/>
          </a:p>
          <a:p>
            <a:pPr indent="-88900" lvl="8" marL="3657600" rtl="0" algn="l">
              <a:spcBef>
                <a:spcPts val="0"/>
              </a:spcBef>
              <a:spcAft>
                <a:spcPts val="0"/>
              </a:spcAft>
              <a:buSzPts val="1400"/>
              <a:buChar char="■"/>
            </a:pPr>
            <a:r>
              <a:t/>
            </a: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31" name="Shape 31"/>
        <p:cNvGrpSpPr/>
        <p:nvPr/>
      </p:nvGrpSpPr>
      <p:grpSpPr>
        <a:xfrm>
          <a:off x="0" y="0"/>
          <a:ext cx="0" cy="0"/>
          <a:chOff x="0" y="0"/>
          <a:chExt cx="0" cy="0"/>
        </a:xfrm>
      </p:grpSpPr>
      <p:sp>
        <p:nvSpPr>
          <p:cNvPr id="32" name="Google Shape;32;p10"/>
          <p:cNvSpPr txBox="1"/>
          <p:nvPr>
            <p:ph idx="1" type="body"/>
          </p:nvPr>
        </p:nvSpPr>
        <p:spPr>
          <a:xfrm>
            <a:off x="457200" y="1151466"/>
            <a:ext cx="8229600" cy="5706300"/>
          </a:xfrm>
          <a:prstGeom prst="rect">
            <a:avLst/>
          </a:prstGeom>
          <a:noFill/>
          <a:ln>
            <a:noFill/>
          </a:ln>
        </p:spPr>
        <p:txBody>
          <a:bodyPr anchorCtr="0" anchor="t" bIns="91425" lIns="91425" spcFirstLastPara="1" rIns="91425" wrap="square" tIns="91425">
            <a:noAutofit/>
          </a:bodyPr>
          <a:lstStyle>
            <a:lvl1pPr indent="-228600" lvl="0" marL="457200" rtl="0" algn="l">
              <a:lnSpc>
                <a:spcPct val="120000"/>
              </a:lnSpc>
              <a:spcBef>
                <a:spcPts val="480"/>
              </a:spcBef>
              <a:spcAft>
                <a:spcPts val="0"/>
              </a:spcAft>
              <a:buClr>
                <a:srgbClr val="595959"/>
              </a:buClr>
              <a:buSzPts val="1400"/>
              <a:buFont typeface="Arial"/>
              <a:buNone/>
              <a:defRPr/>
            </a:lvl1pPr>
            <a:lvl2pPr indent="-317500" lvl="1" marL="914400" rtl="0" algn="l">
              <a:spcBef>
                <a:spcPts val="600"/>
              </a:spcBef>
              <a:spcAft>
                <a:spcPts val="0"/>
              </a:spcAft>
              <a:buClr>
                <a:srgbClr val="595959"/>
              </a:buClr>
              <a:buSzPts val="1400"/>
              <a:buFont typeface="Arial"/>
              <a:buChar char="–"/>
              <a:defRPr/>
            </a:lvl2pPr>
            <a:lvl3pPr indent="-317500" lvl="2" marL="1371600" rtl="0" algn="l">
              <a:spcBef>
                <a:spcPts val="600"/>
              </a:spcBef>
              <a:spcAft>
                <a:spcPts val="0"/>
              </a:spcAft>
              <a:buClr>
                <a:srgbClr val="595959"/>
              </a:buClr>
              <a:buSzPts val="1400"/>
              <a:buFont typeface="Arial"/>
              <a:buChar char="•"/>
              <a:defRPr/>
            </a:lvl3pPr>
            <a:lvl4pPr indent="-317500" lvl="3" marL="1828800" rtl="0" algn="l">
              <a:spcBef>
                <a:spcPts val="600"/>
              </a:spcBef>
              <a:spcAft>
                <a:spcPts val="0"/>
              </a:spcAft>
              <a:buClr>
                <a:srgbClr val="595959"/>
              </a:buClr>
              <a:buSzPts val="1400"/>
              <a:buFont typeface="Arial"/>
              <a:buChar char="–"/>
              <a:defRPr/>
            </a:lvl4pPr>
            <a:lvl5pPr indent="-317500" lvl="4" marL="2286000" rtl="0" algn="l">
              <a:spcBef>
                <a:spcPts val="600"/>
              </a:spcBef>
              <a:spcAft>
                <a:spcPts val="0"/>
              </a:spcAft>
              <a:buClr>
                <a:srgbClr val="595959"/>
              </a:buClr>
              <a:buSzPts val="1400"/>
              <a:buFont typeface="Arial"/>
              <a:buChar char="»"/>
              <a:defRPr/>
            </a:lvl5pPr>
            <a:lvl6pPr indent="-317500" lvl="5" marL="2743200" rtl="0" algn="l">
              <a:spcBef>
                <a:spcPts val="400"/>
              </a:spcBef>
              <a:spcAft>
                <a:spcPts val="0"/>
              </a:spcAft>
              <a:buClr>
                <a:schemeClr val="dk1"/>
              </a:buClr>
              <a:buSzPts val="1400"/>
              <a:buFont typeface="Calibri"/>
              <a:buChar char="•"/>
              <a:defRPr/>
            </a:lvl6pPr>
            <a:lvl7pPr indent="-317500" lvl="6" marL="3200400" rtl="0" algn="l">
              <a:spcBef>
                <a:spcPts val="400"/>
              </a:spcBef>
              <a:spcAft>
                <a:spcPts val="0"/>
              </a:spcAft>
              <a:buClr>
                <a:schemeClr val="dk1"/>
              </a:buClr>
              <a:buSzPts val="1400"/>
              <a:buFont typeface="Calibri"/>
              <a:buChar char="•"/>
              <a:defRPr/>
            </a:lvl7pPr>
            <a:lvl8pPr indent="-317500" lvl="7" marL="3657600" rtl="0" algn="l">
              <a:spcBef>
                <a:spcPts val="400"/>
              </a:spcBef>
              <a:spcAft>
                <a:spcPts val="0"/>
              </a:spcAft>
              <a:buClr>
                <a:schemeClr val="dk1"/>
              </a:buClr>
              <a:buSzPts val="1400"/>
              <a:buFont typeface="Calibri"/>
              <a:buChar char="•"/>
              <a:defRPr/>
            </a:lvl8pPr>
            <a:lvl9pPr indent="-317500" lvl="8" marL="4114800" rtl="0" algn="l">
              <a:spcBef>
                <a:spcPts val="400"/>
              </a:spcBef>
              <a:spcAft>
                <a:spcPts val="0"/>
              </a:spcAft>
              <a:buClr>
                <a:schemeClr val="dk1"/>
              </a:buClr>
              <a:buSzPts val="1400"/>
              <a:buFont typeface="Calibri"/>
              <a:buChar char="•"/>
              <a:defRPr/>
            </a:lvl9pPr>
          </a:lstStyle>
          <a:p/>
        </p:txBody>
      </p:sp>
      <p:sp>
        <p:nvSpPr>
          <p:cNvPr id="33" name="Google Shape;33;p10"/>
          <p:cNvSpPr txBox="1"/>
          <p:nvPr>
            <p:ph type="title"/>
          </p:nvPr>
        </p:nvSpPr>
        <p:spPr>
          <a:xfrm>
            <a:off x="457200" y="427035"/>
            <a:ext cx="8229600" cy="502800"/>
          </a:xfrm>
          <a:prstGeom prst="rect">
            <a:avLst/>
          </a:prstGeom>
          <a:noFill/>
          <a:ln>
            <a:noFill/>
          </a:ln>
        </p:spPr>
        <p:txBody>
          <a:bodyPr anchorCtr="0" anchor="ctr" bIns="91425" lIns="91425" spcFirstLastPara="1" rIns="91425" wrap="square" tIns="91425">
            <a:noAutofit/>
          </a:bodyPr>
          <a:lstStyle>
            <a:lvl1pPr indent="0" lvl="0" marL="0" rtl="0" algn="l">
              <a:spcBef>
                <a:spcPts val="0"/>
              </a:spcBef>
              <a:spcAft>
                <a:spcPts val="0"/>
              </a:spcAft>
              <a:buClr>
                <a:schemeClr val="dk1"/>
              </a:buClr>
              <a:buSzPts val="1400"/>
              <a:buNone/>
              <a:defRPr/>
            </a:lvl1pPr>
            <a:lvl2pPr lvl="1" rtl="0">
              <a:spcBef>
                <a:spcPts val="0"/>
              </a:spcBef>
              <a:spcAft>
                <a:spcPts val="0"/>
              </a:spcAft>
              <a:buSzPts val="1400"/>
              <a:buChar char="○"/>
              <a:defRPr/>
            </a:lvl2pPr>
            <a:lvl3pPr lvl="2" rtl="0">
              <a:spcBef>
                <a:spcPts val="0"/>
              </a:spcBef>
              <a:spcAft>
                <a:spcPts val="0"/>
              </a:spcAft>
              <a:buSzPts val="1400"/>
              <a:buChar char="■"/>
              <a:defRPr/>
            </a:lvl3pPr>
            <a:lvl4pPr lvl="3" rtl="0">
              <a:spcBef>
                <a:spcPts val="0"/>
              </a:spcBef>
              <a:spcAft>
                <a:spcPts val="0"/>
              </a:spcAft>
              <a:buSzPts val="1400"/>
              <a:buChar char="●"/>
              <a:defRPr/>
            </a:lvl4pPr>
            <a:lvl5pPr lvl="4" rtl="0">
              <a:spcBef>
                <a:spcPts val="0"/>
              </a:spcBef>
              <a:spcAft>
                <a:spcPts val="0"/>
              </a:spcAft>
              <a:buSzPts val="1400"/>
              <a:buChar char="○"/>
              <a:defRPr/>
            </a:lvl5pPr>
            <a:lvl6pPr lvl="5" rtl="0">
              <a:spcBef>
                <a:spcPts val="0"/>
              </a:spcBef>
              <a:spcAft>
                <a:spcPts val="0"/>
              </a:spcAft>
              <a:buSzPts val="1400"/>
              <a:buChar char="■"/>
              <a:defRPr/>
            </a:lvl6pPr>
            <a:lvl7pPr lvl="6" rtl="0">
              <a:spcBef>
                <a:spcPts val="0"/>
              </a:spcBef>
              <a:spcAft>
                <a:spcPts val="0"/>
              </a:spcAft>
              <a:buSzPts val="1400"/>
              <a:buChar char="●"/>
              <a:defRPr/>
            </a:lvl7pPr>
            <a:lvl8pPr lvl="7" rtl="0">
              <a:spcBef>
                <a:spcPts val="0"/>
              </a:spcBef>
              <a:spcAft>
                <a:spcPts val="0"/>
              </a:spcAft>
              <a:buSzPts val="1400"/>
              <a:buChar char="○"/>
              <a:defRPr/>
            </a:lvl8pPr>
            <a:lvl9pPr lvl="8" rtl="0">
              <a:spcBef>
                <a:spcPts val="0"/>
              </a:spcBef>
              <a:spcAft>
                <a:spcPts val="0"/>
              </a:spcAft>
              <a:buSzPts val="1400"/>
              <a:buChar char="■"/>
              <a:defRPr/>
            </a:lvl9pPr>
          </a:lstStyle>
          <a:p/>
        </p:txBody>
      </p:sp>
      <p:sp>
        <p:nvSpPr>
          <p:cNvPr id="34" name="Google Shape;34;p10"/>
          <p:cNvSpPr txBox="1"/>
          <p:nvPr>
            <p:ph idx="12" type="sldNum"/>
          </p:nvPr>
        </p:nvSpPr>
        <p:spPr>
          <a:xfrm>
            <a:off x="6821704" y="6321140"/>
            <a:ext cx="2133600" cy="365100"/>
          </a:xfrm>
          <a:prstGeom prst="rect">
            <a:avLst/>
          </a:prstGeom>
          <a:noFill/>
          <a:ln>
            <a:noFill/>
          </a:ln>
        </p:spPr>
        <p:txBody>
          <a:bodyPr anchorCtr="0" anchor="t" bIns="91425" lIns="91425" spcFirstLastPara="1" rIns="91425" wrap="square" tIns="91425">
            <a:noAutofit/>
          </a:bodyPr>
          <a:lstStyle>
            <a:lvl1pPr indent="0" lvl="0" marL="0" marR="0" rtl="0" algn="r">
              <a:buNone/>
              <a:defRPr/>
            </a:lvl1pPr>
            <a:lvl2pPr indent="0" lvl="1" marL="0" marR="0" rtl="0" algn="r">
              <a:buNone/>
              <a:defRPr/>
            </a:lvl2pPr>
            <a:lvl3pPr indent="0" lvl="2" marL="0" marR="0" rtl="0" algn="r">
              <a:buNone/>
              <a:defRPr/>
            </a:lvl3pPr>
            <a:lvl4pPr indent="0" lvl="3" marL="0" marR="0" rtl="0" algn="r">
              <a:buNone/>
              <a:defRPr/>
            </a:lvl4pPr>
            <a:lvl5pPr indent="0" lvl="4" marL="0" marR="0" rtl="0" algn="r">
              <a:buNone/>
              <a:defRPr/>
            </a:lvl5pPr>
            <a:lvl6pPr indent="0" lvl="5" marL="0" marR="0" rtl="0" algn="r">
              <a:buNone/>
              <a:defRPr/>
            </a:lvl6pPr>
            <a:lvl7pPr indent="0" lvl="6" marL="0" marR="0" rtl="0" algn="r">
              <a:buNone/>
              <a:defRPr/>
            </a:lvl7pPr>
            <a:lvl8pPr indent="0" lvl="7" marL="0" marR="0" rtl="0" algn="r">
              <a:buNone/>
              <a:defRPr/>
            </a:lvl8pPr>
            <a:lvl9pPr indent="0" lvl="8" marL="0" marR="0" rtl="0" algn="r">
              <a:buNone/>
              <a:defRPr/>
            </a:lvl9pPr>
          </a:lstStyle>
          <a:p>
            <a:pPr indent="-88900" lvl="0" marL="0" rtl="0" algn="r">
              <a:spcBef>
                <a:spcPts val="0"/>
              </a:spcBef>
              <a:spcAft>
                <a:spcPts val="0"/>
              </a:spcAft>
              <a:buSzPts val="1400"/>
              <a:buChar char="●"/>
            </a:pPr>
            <a:r>
              <a:t/>
            </a:r>
            <a:endParaRPr/>
          </a:p>
          <a:p>
            <a:pPr indent="-88900" lvl="1" marL="457200" rtl="0" algn="l">
              <a:spcBef>
                <a:spcPts val="0"/>
              </a:spcBef>
              <a:spcAft>
                <a:spcPts val="0"/>
              </a:spcAft>
              <a:buSzPts val="1400"/>
              <a:buChar char="○"/>
            </a:pPr>
            <a:r>
              <a:t/>
            </a:r>
            <a:endParaRPr/>
          </a:p>
          <a:p>
            <a:pPr indent="-88900" lvl="2" marL="914400" rtl="0" algn="l">
              <a:spcBef>
                <a:spcPts val="0"/>
              </a:spcBef>
              <a:spcAft>
                <a:spcPts val="0"/>
              </a:spcAft>
              <a:buSzPts val="1400"/>
              <a:buChar char="■"/>
            </a:pPr>
            <a:r>
              <a:t/>
            </a:r>
            <a:endParaRPr/>
          </a:p>
          <a:p>
            <a:pPr indent="-88900" lvl="3" marL="1371600" rtl="0" algn="l">
              <a:spcBef>
                <a:spcPts val="0"/>
              </a:spcBef>
              <a:spcAft>
                <a:spcPts val="0"/>
              </a:spcAft>
              <a:buSzPts val="1400"/>
              <a:buChar char="●"/>
            </a:pPr>
            <a:r>
              <a:t/>
            </a:r>
            <a:endParaRPr/>
          </a:p>
          <a:p>
            <a:pPr indent="-88900" lvl="4" marL="1828800" rtl="0" algn="l">
              <a:spcBef>
                <a:spcPts val="0"/>
              </a:spcBef>
              <a:spcAft>
                <a:spcPts val="0"/>
              </a:spcAft>
              <a:buSzPts val="1400"/>
              <a:buChar char="○"/>
            </a:pPr>
            <a:r>
              <a:t/>
            </a:r>
            <a:endParaRPr/>
          </a:p>
          <a:p>
            <a:pPr indent="-88900" lvl="5" marL="2286000" rtl="0" algn="l">
              <a:spcBef>
                <a:spcPts val="0"/>
              </a:spcBef>
              <a:spcAft>
                <a:spcPts val="0"/>
              </a:spcAft>
              <a:buSzPts val="1400"/>
              <a:buChar char="■"/>
            </a:pPr>
            <a:r>
              <a:t/>
            </a:r>
            <a:endParaRPr/>
          </a:p>
          <a:p>
            <a:pPr indent="-88900" lvl="6" marL="2743200" rtl="0" algn="l">
              <a:spcBef>
                <a:spcPts val="0"/>
              </a:spcBef>
              <a:spcAft>
                <a:spcPts val="0"/>
              </a:spcAft>
              <a:buSzPts val="1400"/>
              <a:buChar char="●"/>
            </a:pPr>
            <a:r>
              <a:t/>
            </a:r>
            <a:endParaRPr/>
          </a:p>
          <a:p>
            <a:pPr indent="-88900" lvl="7" marL="3200400" rtl="0" algn="l">
              <a:spcBef>
                <a:spcPts val="0"/>
              </a:spcBef>
              <a:spcAft>
                <a:spcPts val="0"/>
              </a:spcAft>
              <a:buSzPts val="1400"/>
              <a:buChar char="○"/>
            </a:pPr>
            <a:r>
              <a:t/>
            </a:r>
            <a:endParaRPr/>
          </a:p>
          <a:p>
            <a:pPr indent="-88900" lvl="8" marL="3657600" rtl="0" algn="l">
              <a:spcBef>
                <a:spcPts val="0"/>
              </a:spcBef>
              <a:spcAft>
                <a:spcPts val="0"/>
              </a:spcAft>
              <a:buSzPts val="1400"/>
              <a:buChar char="■"/>
            </a:pPr>
            <a:r>
              <a:t/>
            </a: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Title" type="titleOnly">
  <p:cSld name="TITLE_ONLY">
    <p:spTree>
      <p:nvGrpSpPr>
        <p:cNvPr id="35" name="Shape 35"/>
        <p:cNvGrpSpPr/>
        <p:nvPr/>
      </p:nvGrpSpPr>
      <p:grpSpPr>
        <a:xfrm>
          <a:off x="0" y="0"/>
          <a:ext cx="0" cy="0"/>
          <a:chOff x="0" y="0"/>
          <a:chExt cx="0" cy="0"/>
        </a:xfrm>
      </p:grpSpPr>
      <p:sp>
        <p:nvSpPr>
          <p:cNvPr id="36" name="Google Shape;36;p11"/>
          <p:cNvSpPr/>
          <p:nvPr/>
        </p:nvSpPr>
        <p:spPr>
          <a:xfrm>
            <a:off x="0" y="0"/>
            <a:ext cx="9144000" cy="6858000"/>
          </a:xfrm>
          <a:prstGeom prst="rect">
            <a:avLst/>
          </a:prstGeom>
          <a:solidFill>
            <a:srgbClr val="EC008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7" name="Google Shape;37;p11"/>
          <p:cNvSpPr txBox="1"/>
          <p:nvPr>
            <p:ph type="title"/>
          </p:nvPr>
        </p:nvSpPr>
        <p:spPr>
          <a:xfrm>
            <a:off x="457200" y="2640405"/>
            <a:ext cx="8229600" cy="1572000"/>
          </a:xfrm>
          <a:prstGeom prst="rect">
            <a:avLst/>
          </a:prstGeom>
          <a:noFill/>
          <a:ln>
            <a:noFill/>
          </a:ln>
        </p:spPr>
        <p:txBody>
          <a:bodyPr anchorCtr="0" anchor="ctr" bIns="91425" lIns="91425" spcFirstLastPara="1" rIns="91425" wrap="square" tIns="91425">
            <a:noAutofit/>
          </a:bodyPr>
          <a:lstStyle>
            <a:lvl1pPr lvl="0" rtl="0">
              <a:spcBef>
                <a:spcPts val="0"/>
              </a:spcBef>
              <a:spcAft>
                <a:spcPts val="0"/>
              </a:spcAft>
              <a:buSzPts val="1400"/>
              <a:buNone/>
              <a:defRPr/>
            </a:lvl1pPr>
            <a:lvl2pPr lvl="1" rtl="0">
              <a:spcBef>
                <a:spcPts val="0"/>
              </a:spcBef>
              <a:spcAft>
                <a:spcPts val="0"/>
              </a:spcAft>
              <a:buSzPts val="1400"/>
              <a:buChar char="○"/>
              <a:defRPr/>
            </a:lvl2pPr>
            <a:lvl3pPr lvl="2" rtl="0">
              <a:spcBef>
                <a:spcPts val="0"/>
              </a:spcBef>
              <a:spcAft>
                <a:spcPts val="0"/>
              </a:spcAft>
              <a:buSzPts val="1400"/>
              <a:buChar char="■"/>
              <a:defRPr/>
            </a:lvl3pPr>
            <a:lvl4pPr lvl="3" rtl="0">
              <a:spcBef>
                <a:spcPts val="0"/>
              </a:spcBef>
              <a:spcAft>
                <a:spcPts val="0"/>
              </a:spcAft>
              <a:buSzPts val="1400"/>
              <a:buChar char="●"/>
              <a:defRPr/>
            </a:lvl4pPr>
            <a:lvl5pPr lvl="4" rtl="0">
              <a:spcBef>
                <a:spcPts val="0"/>
              </a:spcBef>
              <a:spcAft>
                <a:spcPts val="0"/>
              </a:spcAft>
              <a:buSzPts val="1400"/>
              <a:buChar char="○"/>
              <a:defRPr/>
            </a:lvl5pPr>
            <a:lvl6pPr lvl="5" rtl="0">
              <a:spcBef>
                <a:spcPts val="0"/>
              </a:spcBef>
              <a:spcAft>
                <a:spcPts val="0"/>
              </a:spcAft>
              <a:buSzPts val="1400"/>
              <a:buChar char="■"/>
              <a:defRPr/>
            </a:lvl6pPr>
            <a:lvl7pPr lvl="6" rtl="0">
              <a:spcBef>
                <a:spcPts val="0"/>
              </a:spcBef>
              <a:spcAft>
                <a:spcPts val="0"/>
              </a:spcAft>
              <a:buSzPts val="1400"/>
              <a:buChar char="●"/>
              <a:defRPr/>
            </a:lvl7pPr>
            <a:lvl8pPr lvl="7" rtl="0">
              <a:spcBef>
                <a:spcPts val="0"/>
              </a:spcBef>
              <a:spcAft>
                <a:spcPts val="0"/>
              </a:spcAft>
              <a:buSzPts val="1400"/>
              <a:buChar char="○"/>
              <a:defRPr/>
            </a:lvl8pPr>
            <a:lvl9pPr lvl="8" rtl="0">
              <a:spcBef>
                <a:spcPts val="0"/>
              </a:spcBef>
              <a:spcAft>
                <a:spcPts val="0"/>
              </a:spcAft>
              <a:buSzPts val="1400"/>
              <a:buChar char="■"/>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2.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16.xml"/><Relationship Id="rId10" Type="http://schemas.openxmlformats.org/officeDocument/2006/relationships/slideLayout" Target="../slideLayouts/slideLayout15.xml"/><Relationship Id="rId13" Type="http://schemas.openxmlformats.org/officeDocument/2006/relationships/theme" Target="../theme/theme1.xml"/><Relationship Id="rId12" Type="http://schemas.openxmlformats.org/officeDocument/2006/relationships/slideLayout" Target="../slideLayouts/slideLayout17.xml"/><Relationship Id="rId1" Type="http://schemas.openxmlformats.org/officeDocument/2006/relationships/image" Target="../media/image12.jpg"/><Relationship Id="rId2" Type="http://schemas.openxmlformats.org/officeDocument/2006/relationships/slideLayout" Target="../slideLayouts/slideLayout7.xml"/><Relationship Id="rId3" Type="http://schemas.openxmlformats.org/officeDocument/2006/relationships/slideLayout" Target="../slideLayouts/slideLayout8.xml"/><Relationship Id="rId4" Type="http://schemas.openxmlformats.org/officeDocument/2006/relationships/slideLayout" Target="../slideLayouts/slideLayout9.xml"/><Relationship Id="rId9" Type="http://schemas.openxmlformats.org/officeDocument/2006/relationships/slideLayout" Target="../slideLayouts/slideLayout14.xml"/><Relationship Id="rId5" Type="http://schemas.openxmlformats.org/officeDocument/2006/relationships/slideLayout" Target="../slideLayouts/slideLayout10.xml"/><Relationship Id="rId6" Type="http://schemas.openxmlformats.org/officeDocument/2006/relationships/slideLayout" Target="../slideLayouts/slideLayout11.xml"/><Relationship Id="rId7" Type="http://schemas.openxmlformats.org/officeDocument/2006/relationships/slideLayout" Target="../slideLayouts/slideLayout12.xml"/><Relationship Id="rId8"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74638"/>
            <a:ext cx="8229600" cy="1143000"/>
          </a:xfrm>
          <a:prstGeom prst="rect">
            <a:avLst/>
          </a:prstGeom>
          <a:noFill/>
          <a:ln>
            <a:noFill/>
          </a:ln>
        </p:spPr>
        <p:txBody>
          <a:bodyPr anchorCtr="0" anchor="b" bIns="91425" lIns="91425" spcFirstLastPara="1" rIns="91425" wrap="square" tIns="91425">
            <a:noAutofit/>
          </a:bodyPr>
          <a:lstStyle>
            <a:lvl1pPr lvl="0">
              <a:spcBef>
                <a:spcPts val="0"/>
              </a:spcBef>
              <a:spcAft>
                <a:spcPts val="0"/>
              </a:spcAft>
              <a:buClr>
                <a:schemeClr val="dk1"/>
              </a:buClr>
              <a:buSzPts val="3600"/>
              <a:buNone/>
              <a:defRPr b="1" sz="3600">
                <a:solidFill>
                  <a:schemeClr val="dk1"/>
                </a:solidFill>
              </a:defRPr>
            </a:lvl1pPr>
            <a:lvl2pPr lvl="1">
              <a:spcBef>
                <a:spcPts val="0"/>
              </a:spcBef>
              <a:spcAft>
                <a:spcPts val="0"/>
              </a:spcAft>
              <a:buClr>
                <a:schemeClr val="dk1"/>
              </a:buClr>
              <a:buSzPts val="3600"/>
              <a:buNone/>
              <a:defRPr b="1" sz="3600">
                <a:solidFill>
                  <a:schemeClr val="dk1"/>
                </a:solidFill>
              </a:defRPr>
            </a:lvl2pPr>
            <a:lvl3pPr lvl="2">
              <a:spcBef>
                <a:spcPts val="0"/>
              </a:spcBef>
              <a:spcAft>
                <a:spcPts val="0"/>
              </a:spcAft>
              <a:buClr>
                <a:schemeClr val="dk1"/>
              </a:buClr>
              <a:buSzPts val="3600"/>
              <a:buNone/>
              <a:defRPr b="1" sz="3600">
                <a:solidFill>
                  <a:schemeClr val="dk1"/>
                </a:solidFill>
              </a:defRPr>
            </a:lvl3pPr>
            <a:lvl4pPr lvl="3">
              <a:spcBef>
                <a:spcPts val="0"/>
              </a:spcBef>
              <a:spcAft>
                <a:spcPts val="0"/>
              </a:spcAft>
              <a:buClr>
                <a:schemeClr val="dk1"/>
              </a:buClr>
              <a:buSzPts val="3600"/>
              <a:buNone/>
              <a:defRPr b="1" sz="3600">
                <a:solidFill>
                  <a:schemeClr val="dk1"/>
                </a:solidFill>
              </a:defRPr>
            </a:lvl4pPr>
            <a:lvl5pPr lvl="4">
              <a:spcBef>
                <a:spcPts val="0"/>
              </a:spcBef>
              <a:spcAft>
                <a:spcPts val="0"/>
              </a:spcAft>
              <a:buClr>
                <a:schemeClr val="dk1"/>
              </a:buClr>
              <a:buSzPts val="3600"/>
              <a:buNone/>
              <a:defRPr b="1" sz="3600">
                <a:solidFill>
                  <a:schemeClr val="dk1"/>
                </a:solidFill>
              </a:defRPr>
            </a:lvl5pPr>
            <a:lvl6pPr lvl="5">
              <a:spcBef>
                <a:spcPts val="0"/>
              </a:spcBef>
              <a:spcAft>
                <a:spcPts val="0"/>
              </a:spcAft>
              <a:buClr>
                <a:schemeClr val="dk1"/>
              </a:buClr>
              <a:buSzPts val="3600"/>
              <a:buNone/>
              <a:defRPr b="1" sz="3600">
                <a:solidFill>
                  <a:schemeClr val="dk1"/>
                </a:solidFill>
              </a:defRPr>
            </a:lvl6pPr>
            <a:lvl7pPr lvl="6">
              <a:spcBef>
                <a:spcPts val="0"/>
              </a:spcBef>
              <a:spcAft>
                <a:spcPts val="0"/>
              </a:spcAft>
              <a:buClr>
                <a:schemeClr val="dk1"/>
              </a:buClr>
              <a:buSzPts val="3600"/>
              <a:buNone/>
              <a:defRPr b="1" sz="3600">
                <a:solidFill>
                  <a:schemeClr val="dk1"/>
                </a:solidFill>
              </a:defRPr>
            </a:lvl7pPr>
            <a:lvl8pPr lvl="7">
              <a:spcBef>
                <a:spcPts val="0"/>
              </a:spcBef>
              <a:spcAft>
                <a:spcPts val="0"/>
              </a:spcAft>
              <a:buClr>
                <a:schemeClr val="dk1"/>
              </a:buClr>
              <a:buSzPts val="3600"/>
              <a:buNone/>
              <a:defRPr b="1" sz="3600">
                <a:solidFill>
                  <a:schemeClr val="dk1"/>
                </a:solidFill>
              </a:defRPr>
            </a:lvl8pPr>
            <a:lvl9pPr lvl="8">
              <a:spcBef>
                <a:spcPts val="0"/>
              </a:spcBef>
              <a:spcAft>
                <a:spcPts val="0"/>
              </a:spcAft>
              <a:buClr>
                <a:schemeClr val="dk1"/>
              </a:buClr>
              <a:buSzPts val="3600"/>
              <a:buNone/>
              <a:defRPr b="1" sz="3600">
                <a:solidFill>
                  <a:schemeClr val="dk1"/>
                </a:solidFill>
              </a:defRPr>
            </a:lvl9pPr>
          </a:lstStyle>
          <a:p/>
        </p:txBody>
      </p:sp>
      <p:sp>
        <p:nvSpPr>
          <p:cNvPr id="7" name="Google Shape;7;p1"/>
          <p:cNvSpPr txBox="1"/>
          <p:nvPr>
            <p:ph idx="1" type="body"/>
          </p:nvPr>
        </p:nvSpPr>
        <p:spPr>
          <a:xfrm>
            <a:off x="457200" y="1600200"/>
            <a:ext cx="8229600" cy="4967700"/>
          </a:xfrm>
          <a:prstGeom prst="rect">
            <a:avLst/>
          </a:prstGeom>
          <a:noFill/>
          <a:ln>
            <a:noFill/>
          </a:ln>
        </p:spPr>
        <p:txBody>
          <a:bodyPr anchorCtr="0" anchor="t" bIns="91425" lIns="91425" spcFirstLastPara="1" rIns="91425" wrap="square" tIns="91425">
            <a:noAutofit/>
          </a:bodyPr>
          <a:lstStyle>
            <a:lvl1pPr indent="-419100" lvl="0" marL="457200">
              <a:spcBef>
                <a:spcPts val="600"/>
              </a:spcBef>
              <a:spcAft>
                <a:spcPts val="0"/>
              </a:spcAft>
              <a:buClr>
                <a:schemeClr val="dk1"/>
              </a:buClr>
              <a:buSzPts val="3000"/>
              <a:buChar char="●"/>
              <a:defRPr sz="3000">
                <a:solidFill>
                  <a:schemeClr val="dk1"/>
                </a:solidFill>
              </a:defRPr>
            </a:lvl1pPr>
            <a:lvl2pPr indent="-381000" lvl="1" marL="914400">
              <a:spcBef>
                <a:spcPts val="0"/>
              </a:spcBef>
              <a:spcAft>
                <a:spcPts val="0"/>
              </a:spcAft>
              <a:buClr>
                <a:schemeClr val="dk1"/>
              </a:buClr>
              <a:buSzPts val="2400"/>
              <a:buChar char="○"/>
              <a:defRPr sz="2400">
                <a:solidFill>
                  <a:schemeClr val="dk1"/>
                </a:solidFill>
              </a:defRPr>
            </a:lvl2pPr>
            <a:lvl3pPr indent="-381000" lvl="2" marL="1371600">
              <a:spcBef>
                <a:spcPts val="0"/>
              </a:spcBef>
              <a:spcAft>
                <a:spcPts val="0"/>
              </a:spcAft>
              <a:buClr>
                <a:schemeClr val="dk1"/>
              </a:buClr>
              <a:buSzPts val="2400"/>
              <a:buChar char="■"/>
              <a:defRPr sz="2400">
                <a:solidFill>
                  <a:schemeClr val="dk1"/>
                </a:solidFill>
              </a:defRPr>
            </a:lvl3pPr>
            <a:lvl4pPr indent="-342900" lvl="3" marL="1828800">
              <a:spcBef>
                <a:spcPts val="0"/>
              </a:spcBef>
              <a:spcAft>
                <a:spcPts val="0"/>
              </a:spcAft>
              <a:buClr>
                <a:schemeClr val="dk1"/>
              </a:buClr>
              <a:buSzPts val="1800"/>
              <a:buChar char="●"/>
              <a:defRPr sz="1800">
                <a:solidFill>
                  <a:schemeClr val="dk1"/>
                </a:solidFill>
              </a:defRPr>
            </a:lvl4pPr>
            <a:lvl5pPr indent="-342900" lvl="4" marL="2286000">
              <a:spcBef>
                <a:spcPts val="0"/>
              </a:spcBef>
              <a:spcAft>
                <a:spcPts val="0"/>
              </a:spcAft>
              <a:buClr>
                <a:schemeClr val="dk1"/>
              </a:buClr>
              <a:buSzPts val="1800"/>
              <a:buChar char="○"/>
              <a:defRPr sz="1800">
                <a:solidFill>
                  <a:schemeClr val="dk1"/>
                </a:solidFill>
              </a:defRPr>
            </a:lvl5pPr>
            <a:lvl6pPr indent="-342900" lvl="5" marL="2743200">
              <a:spcBef>
                <a:spcPts val="0"/>
              </a:spcBef>
              <a:spcAft>
                <a:spcPts val="0"/>
              </a:spcAft>
              <a:buClr>
                <a:schemeClr val="dk1"/>
              </a:buClr>
              <a:buSzPts val="1800"/>
              <a:buChar char="■"/>
              <a:defRPr sz="1800">
                <a:solidFill>
                  <a:schemeClr val="dk1"/>
                </a:solidFill>
              </a:defRPr>
            </a:lvl6pPr>
            <a:lvl7pPr indent="-342900" lvl="6" marL="3200400">
              <a:spcBef>
                <a:spcPts val="0"/>
              </a:spcBef>
              <a:spcAft>
                <a:spcPts val="0"/>
              </a:spcAft>
              <a:buClr>
                <a:schemeClr val="dk1"/>
              </a:buClr>
              <a:buSzPts val="1800"/>
              <a:buChar char="●"/>
              <a:defRPr sz="1800">
                <a:solidFill>
                  <a:schemeClr val="dk1"/>
                </a:solidFill>
              </a:defRPr>
            </a:lvl7pPr>
            <a:lvl8pPr indent="-342900" lvl="7" marL="3657600">
              <a:spcBef>
                <a:spcPts val="0"/>
              </a:spcBef>
              <a:spcAft>
                <a:spcPts val="0"/>
              </a:spcAft>
              <a:buClr>
                <a:schemeClr val="dk1"/>
              </a:buClr>
              <a:buSzPts val="1800"/>
              <a:buChar char="○"/>
              <a:defRPr sz="1800">
                <a:solidFill>
                  <a:schemeClr val="dk1"/>
                </a:solidFill>
              </a:defRPr>
            </a:lvl8pPr>
            <a:lvl9pPr indent="-342900" lvl="8" marL="4114800">
              <a:spcBef>
                <a:spcPts val="0"/>
              </a:spcBef>
              <a:spcAft>
                <a:spcPts val="0"/>
              </a:spcAft>
              <a:buClr>
                <a:schemeClr val="dk1"/>
              </a:buClr>
              <a:buSzPts val="1800"/>
              <a:buChar char="■"/>
              <a:defRPr sz="1800">
                <a:solidFill>
                  <a:schemeClr val="dk1"/>
                </a:solidFill>
              </a:defRPr>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3" name="Shape 23"/>
        <p:cNvGrpSpPr/>
        <p:nvPr/>
      </p:nvGrpSpPr>
      <p:grpSpPr>
        <a:xfrm>
          <a:off x="0" y="0"/>
          <a:ext cx="0" cy="0"/>
          <a:chOff x="0" y="0"/>
          <a:chExt cx="0" cy="0"/>
        </a:xfrm>
      </p:grpSpPr>
      <p:sp>
        <p:nvSpPr>
          <p:cNvPr id="24" name="Google Shape;24;p8"/>
          <p:cNvSpPr txBox="1"/>
          <p:nvPr>
            <p:ph idx="1" type="body"/>
          </p:nvPr>
        </p:nvSpPr>
        <p:spPr>
          <a:xfrm>
            <a:off x="457200" y="1151466"/>
            <a:ext cx="8229600" cy="57063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20000"/>
              </a:lnSpc>
              <a:spcBef>
                <a:spcPts val="480"/>
              </a:spcBef>
              <a:spcAft>
                <a:spcPts val="0"/>
              </a:spcAft>
              <a:buClr>
                <a:srgbClr val="595959"/>
              </a:buClr>
              <a:buSzPts val="1400"/>
              <a:buFont typeface="Arial"/>
              <a:buNone/>
              <a:defRPr/>
            </a:lvl1pPr>
            <a:lvl2pPr indent="-317500" lvl="1" marL="914400" marR="0" rtl="0" algn="l">
              <a:spcBef>
                <a:spcPts val="600"/>
              </a:spcBef>
              <a:spcAft>
                <a:spcPts val="0"/>
              </a:spcAft>
              <a:buClr>
                <a:srgbClr val="595959"/>
              </a:buClr>
              <a:buSzPts val="1400"/>
              <a:buFont typeface="Arial"/>
              <a:buChar char="–"/>
              <a:defRPr/>
            </a:lvl2pPr>
            <a:lvl3pPr indent="-317500" lvl="2" marL="1371600" marR="0" rtl="0" algn="l">
              <a:spcBef>
                <a:spcPts val="600"/>
              </a:spcBef>
              <a:spcAft>
                <a:spcPts val="0"/>
              </a:spcAft>
              <a:buClr>
                <a:srgbClr val="595959"/>
              </a:buClr>
              <a:buSzPts val="1400"/>
              <a:buFont typeface="Arial"/>
              <a:buChar char="•"/>
              <a:defRPr/>
            </a:lvl3pPr>
            <a:lvl4pPr indent="-317500" lvl="3" marL="1828800" marR="0" rtl="0" algn="l">
              <a:spcBef>
                <a:spcPts val="600"/>
              </a:spcBef>
              <a:spcAft>
                <a:spcPts val="0"/>
              </a:spcAft>
              <a:buClr>
                <a:srgbClr val="595959"/>
              </a:buClr>
              <a:buSzPts val="1400"/>
              <a:buFont typeface="Arial"/>
              <a:buChar char="–"/>
              <a:defRPr/>
            </a:lvl4pPr>
            <a:lvl5pPr indent="-317500" lvl="4" marL="2286000" marR="0" rtl="0" algn="l">
              <a:spcBef>
                <a:spcPts val="600"/>
              </a:spcBef>
              <a:spcAft>
                <a:spcPts val="0"/>
              </a:spcAft>
              <a:buClr>
                <a:srgbClr val="595959"/>
              </a:buClr>
              <a:buSzPts val="1400"/>
              <a:buFont typeface="Arial"/>
              <a:buChar char="»"/>
              <a:defRPr/>
            </a:lvl5pPr>
            <a:lvl6pPr indent="-317500" lvl="5" marL="2743200" marR="0" rtl="0" algn="l">
              <a:spcBef>
                <a:spcPts val="400"/>
              </a:spcBef>
              <a:spcAft>
                <a:spcPts val="0"/>
              </a:spcAft>
              <a:buClr>
                <a:schemeClr val="dk1"/>
              </a:buClr>
              <a:buSzPts val="1400"/>
              <a:buFont typeface="Calibri"/>
              <a:buChar char="•"/>
              <a:defRPr/>
            </a:lvl6pPr>
            <a:lvl7pPr indent="-317500" lvl="6" marL="3200400" marR="0" rtl="0" algn="l">
              <a:spcBef>
                <a:spcPts val="400"/>
              </a:spcBef>
              <a:spcAft>
                <a:spcPts val="0"/>
              </a:spcAft>
              <a:buClr>
                <a:schemeClr val="dk1"/>
              </a:buClr>
              <a:buSzPts val="1400"/>
              <a:buFont typeface="Calibri"/>
              <a:buChar char="•"/>
              <a:defRPr/>
            </a:lvl7pPr>
            <a:lvl8pPr indent="-317500" lvl="7" marL="3657600" marR="0" rtl="0" algn="l">
              <a:spcBef>
                <a:spcPts val="400"/>
              </a:spcBef>
              <a:spcAft>
                <a:spcPts val="0"/>
              </a:spcAft>
              <a:buClr>
                <a:schemeClr val="dk1"/>
              </a:buClr>
              <a:buSzPts val="1400"/>
              <a:buFont typeface="Calibri"/>
              <a:buChar char="•"/>
              <a:defRPr/>
            </a:lvl8pPr>
            <a:lvl9pPr indent="-317500" lvl="8" marL="4114800" marR="0" rtl="0" algn="l">
              <a:spcBef>
                <a:spcPts val="400"/>
              </a:spcBef>
              <a:spcAft>
                <a:spcPts val="0"/>
              </a:spcAft>
              <a:buClr>
                <a:schemeClr val="dk1"/>
              </a:buClr>
              <a:buSzPts val="1400"/>
              <a:buFont typeface="Calibri"/>
              <a:buChar char="•"/>
              <a:defRPr/>
            </a:lvl9pPr>
          </a:lstStyle>
          <a:p/>
        </p:txBody>
      </p:sp>
      <p:pic>
        <p:nvPicPr>
          <p:cNvPr id="25" name="Google Shape;25;p8"/>
          <p:cNvPicPr preferRelativeResize="0"/>
          <p:nvPr/>
        </p:nvPicPr>
        <p:blipFill rotWithShape="1">
          <a:blip r:embed="rId1">
            <a:alphaModFix/>
          </a:blip>
          <a:srcRect b="0" l="0" r="95122" t="0"/>
          <a:stretch/>
        </p:blipFill>
        <p:spPr>
          <a:xfrm>
            <a:off x="0" y="0"/>
            <a:ext cx="446100" cy="6858000"/>
          </a:xfrm>
          <a:prstGeom prst="rect">
            <a:avLst/>
          </a:prstGeom>
          <a:noFill/>
          <a:ln>
            <a:noFill/>
          </a:ln>
        </p:spPr>
      </p:pic>
      <p:sp>
        <p:nvSpPr>
          <p:cNvPr id="26" name="Google Shape;26;p8"/>
          <p:cNvSpPr txBox="1"/>
          <p:nvPr>
            <p:ph type="title"/>
          </p:nvPr>
        </p:nvSpPr>
        <p:spPr>
          <a:xfrm>
            <a:off x="457200" y="511700"/>
            <a:ext cx="8229600" cy="502800"/>
          </a:xfrm>
          <a:prstGeom prst="rect">
            <a:avLst/>
          </a:prstGeom>
          <a:noFill/>
          <a:ln>
            <a:noFill/>
          </a:ln>
        </p:spPr>
        <p:txBody>
          <a:bodyPr anchorCtr="0" anchor="ctr" bIns="91425" lIns="91425" spcFirstLastPara="1" rIns="91425" wrap="square" tIns="91425">
            <a:noAutofit/>
          </a:bodyPr>
          <a:lstStyle>
            <a:lvl1pPr indent="0" lvl="0" marL="0" marR="0" rtl="0" algn="l">
              <a:spcBef>
                <a:spcPts val="0"/>
              </a:spcBef>
              <a:spcAft>
                <a:spcPts val="0"/>
              </a:spcAft>
              <a:buClr>
                <a:schemeClr val="dk1"/>
              </a:buClr>
              <a:buSzPts val="1400"/>
              <a:buFont typeface="Arial"/>
              <a:buNone/>
              <a:defRPr/>
            </a:lvl1pPr>
            <a:lvl2pPr indent="-88900" lvl="1" marL="0" marR="0" rtl="0" algn="l">
              <a:spcBef>
                <a:spcPts val="0"/>
              </a:spcBef>
              <a:spcAft>
                <a:spcPts val="0"/>
              </a:spcAft>
              <a:buSzPts val="1400"/>
              <a:buChar char="○"/>
              <a:defRPr/>
            </a:lvl2pPr>
            <a:lvl3pPr indent="-88900" lvl="2" marL="0" marR="0" rtl="0" algn="l">
              <a:spcBef>
                <a:spcPts val="0"/>
              </a:spcBef>
              <a:spcAft>
                <a:spcPts val="0"/>
              </a:spcAft>
              <a:buSzPts val="1400"/>
              <a:buChar char="■"/>
              <a:defRPr/>
            </a:lvl3pPr>
            <a:lvl4pPr indent="-88900" lvl="3" marL="0" marR="0" rtl="0" algn="l">
              <a:spcBef>
                <a:spcPts val="0"/>
              </a:spcBef>
              <a:spcAft>
                <a:spcPts val="0"/>
              </a:spcAft>
              <a:buSzPts val="1400"/>
              <a:buChar char="●"/>
              <a:defRPr/>
            </a:lvl4pPr>
            <a:lvl5pPr indent="-88900" lvl="4" marL="0" marR="0" rtl="0" algn="l">
              <a:spcBef>
                <a:spcPts val="0"/>
              </a:spcBef>
              <a:spcAft>
                <a:spcPts val="0"/>
              </a:spcAft>
              <a:buSzPts val="1400"/>
              <a:buChar char="○"/>
              <a:defRPr/>
            </a:lvl5pPr>
            <a:lvl6pPr indent="-88900" lvl="5" marL="0" marR="0" rtl="0" algn="l">
              <a:spcBef>
                <a:spcPts val="0"/>
              </a:spcBef>
              <a:spcAft>
                <a:spcPts val="0"/>
              </a:spcAft>
              <a:buSzPts val="1400"/>
              <a:buChar char="■"/>
              <a:defRPr/>
            </a:lvl6pPr>
            <a:lvl7pPr indent="-88900" lvl="6" marL="0" marR="0" rtl="0" algn="l">
              <a:spcBef>
                <a:spcPts val="0"/>
              </a:spcBef>
              <a:spcAft>
                <a:spcPts val="0"/>
              </a:spcAft>
              <a:buSzPts val="1400"/>
              <a:buChar char="●"/>
              <a:defRPr/>
            </a:lvl7pPr>
            <a:lvl8pPr indent="-88900" lvl="7" marL="0" marR="0" rtl="0" algn="l">
              <a:spcBef>
                <a:spcPts val="0"/>
              </a:spcBef>
              <a:spcAft>
                <a:spcPts val="0"/>
              </a:spcAft>
              <a:buSzPts val="1400"/>
              <a:buChar char="○"/>
              <a:defRPr/>
            </a:lvl8pPr>
            <a:lvl9pPr indent="-88900" lvl="8" marL="0" marR="0" rtl="0" algn="l">
              <a:spcBef>
                <a:spcPts val="0"/>
              </a:spcBef>
              <a:spcAft>
                <a:spcPts val="0"/>
              </a:spcAft>
              <a:buSzPts val="1400"/>
              <a:buChar char="■"/>
              <a:defRPr/>
            </a:lvl9pPr>
          </a:lstStyle>
          <a:p/>
        </p:txBody>
      </p:sp>
      <p:sp>
        <p:nvSpPr>
          <p:cNvPr id="27" name="Google Shape;27;p8"/>
          <p:cNvSpPr txBox="1"/>
          <p:nvPr>
            <p:ph idx="12" type="sldNum"/>
          </p:nvPr>
        </p:nvSpPr>
        <p:spPr>
          <a:xfrm>
            <a:off x="6821704" y="6321140"/>
            <a:ext cx="2133600" cy="365100"/>
          </a:xfrm>
          <a:prstGeom prst="rect">
            <a:avLst/>
          </a:prstGeom>
          <a:noFill/>
          <a:ln>
            <a:noFill/>
          </a:ln>
        </p:spPr>
        <p:txBody>
          <a:bodyPr anchorCtr="0" anchor="t" bIns="91425" lIns="91425" spcFirstLastPara="1" rIns="91425" wrap="square" tIns="91425">
            <a:noAutofit/>
          </a:bodyPr>
          <a:lstStyle>
            <a:lvl1pPr indent="0" lvl="0" marL="0" marR="0" rtl="0" algn="r">
              <a:buNone/>
              <a:defRPr/>
            </a:lvl1pPr>
            <a:lvl2pPr indent="0" lvl="1" marL="0" marR="0" rtl="0" algn="r">
              <a:buNone/>
              <a:defRPr/>
            </a:lvl2pPr>
            <a:lvl3pPr indent="0" lvl="2" marL="0" marR="0" rtl="0" algn="r">
              <a:buNone/>
              <a:defRPr/>
            </a:lvl3pPr>
            <a:lvl4pPr indent="0" lvl="3" marL="0" marR="0" rtl="0" algn="r">
              <a:buNone/>
              <a:defRPr/>
            </a:lvl4pPr>
            <a:lvl5pPr indent="0" lvl="4" marL="0" marR="0" rtl="0" algn="r">
              <a:buNone/>
              <a:defRPr/>
            </a:lvl5pPr>
            <a:lvl6pPr indent="0" lvl="5" marL="0" marR="0" rtl="0" algn="r">
              <a:buNone/>
              <a:defRPr/>
            </a:lvl6pPr>
            <a:lvl7pPr indent="0" lvl="6" marL="0" marR="0" rtl="0" algn="r">
              <a:buNone/>
              <a:defRPr/>
            </a:lvl7pPr>
            <a:lvl8pPr indent="0" lvl="7" marL="0" marR="0" rtl="0" algn="r">
              <a:buNone/>
              <a:defRPr/>
            </a:lvl8pPr>
            <a:lvl9pPr indent="0" lvl="8" marL="0" marR="0" rtl="0" algn="r">
              <a:buNone/>
              <a:defRPr/>
            </a:lvl9pPr>
          </a:lstStyle>
          <a:p>
            <a:pPr indent="-88900" lvl="0" marL="0" rtl="0" algn="r">
              <a:spcBef>
                <a:spcPts val="0"/>
              </a:spcBef>
              <a:spcAft>
                <a:spcPts val="0"/>
              </a:spcAft>
              <a:buSzPts val="1400"/>
              <a:buChar char="●"/>
            </a:pPr>
            <a:r>
              <a:t/>
            </a:r>
            <a:endParaRPr/>
          </a:p>
          <a:p>
            <a:pPr indent="-88900" lvl="1" marL="457200" rtl="0" algn="l">
              <a:spcBef>
                <a:spcPts val="0"/>
              </a:spcBef>
              <a:spcAft>
                <a:spcPts val="0"/>
              </a:spcAft>
              <a:buSzPts val="1400"/>
              <a:buChar char="○"/>
            </a:pPr>
            <a:r>
              <a:t/>
            </a:r>
            <a:endParaRPr/>
          </a:p>
          <a:p>
            <a:pPr indent="-88900" lvl="2" marL="914400" rtl="0" algn="l">
              <a:spcBef>
                <a:spcPts val="0"/>
              </a:spcBef>
              <a:spcAft>
                <a:spcPts val="0"/>
              </a:spcAft>
              <a:buSzPts val="1400"/>
              <a:buChar char="■"/>
            </a:pPr>
            <a:r>
              <a:t/>
            </a:r>
            <a:endParaRPr/>
          </a:p>
          <a:p>
            <a:pPr indent="-88900" lvl="3" marL="1371600" rtl="0" algn="l">
              <a:spcBef>
                <a:spcPts val="0"/>
              </a:spcBef>
              <a:spcAft>
                <a:spcPts val="0"/>
              </a:spcAft>
              <a:buSzPts val="1400"/>
              <a:buChar char="●"/>
            </a:pPr>
            <a:r>
              <a:t/>
            </a:r>
            <a:endParaRPr/>
          </a:p>
          <a:p>
            <a:pPr indent="-88900" lvl="4" marL="1828800" rtl="0" algn="l">
              <a:spcBef>
                <a:spcPts val="0"/>
              </a:spcBef>
              <a:spcAft>
                <a:spcPts val="0"/>
              </a:spcAft>
              <a:buSzPts val="1400"/>
              <a:buChar char="○"/>
            </a:pPr>
            <a:r>
              <a:t/>
            </a:r>
            <a:endParaRPr/>
          </a:p>
          <a:p>
            <a:pPr indent="-88900" lvl="5" marL="2286000" rtl="0" algn="l">
              <a:spcBef>
                <a:spcPts val="0"/>
              </a:spcBef>
              <a:spcAft>
                <a:spcPts val="0"/>
              </a:spcAft>
              <a:buSzPts val="1400"/>
              <a:buChar char="■"/>
            </a:pPr>
            <a:r>
              <a:t/>
            </a:r>
            <a:endParaRPr/>
          </a:p>
          <a:p>
            <a:pPr indent="-88900" lvl="6" marL="2743200" rtl="0" algn="l">
              <a:spcBef>
                <a:spcPts val="0"/>
              </a:spcBef>
              <a:spcAft>
                <a:spcPts val="0"/>
              </a:spcAft>
              <a:buSzPts val="1400"/>
              <a:buChar char="●"/>
            </a:pPr>
            <a:r>
              <a:t/>
            </a:r>
            <a:endParaRPr/>
          </a:p>
          <a:p>
            <a:pPr indent="-88900" lvl="7" marL="3200400" rtl="0" algn="l">
              <a:spcBef>
                <a:spcPts val="0"/>
              </a:spcBef>
              <a:spcAft>
                <a:spcPts val="0"/>
              </a:spcAft>
              <a:buSzPts val="1400"/>
              <a:buChar char="○"/>
            </a:pPr>
            <a:r>
              <a:t/>
            </a:r>
            <a:endParaRPr/>
          </a:p>
          <a:p>
            <a:pPr indent="-88900" lvl="8" marL="3657600" rtl="0" algn="l">
              <a:spcBef>
                <a:spcPts val="0"/>
              </a:spcBef>
              <a:spcAft>
                <a:spcPts val="0"/>
              </a:spcAft>
              <a:buSzPts val="1400"/>
              <a:buChar char="■"/>
            </a:pPr>
            <a:r>
              <a:t/>
            </a:r>
            <a:endParaRPr/>
          </a:p>
        </p:txBody>
      </p:sp>
    </p:spTree>
  </p:cSld>
  <p:clrMap accent1="accent1" accent2="accent2" accent3="accent3" accent4="accent4" accent5="accent5" accent6="accent6" bg1="lt1" bg2="dk2" tx1="dk1" tx2="lt2" folHlink="folHlink" hlink="hlink"/>
  <p:sldLayoutIdLst>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 id="2147483664"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8.png"/><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0.xml"/><Relationship Id="rId3" Type="http://schemas.openxmlformats.org/officeDocument/2006/relationships/image" Target="../media/image1.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1.xml"/><Relationship Id="rId3"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2.xml"/><Relationship Id="rId3" Type="http://schemas.openxmlformats.org/officeDocument/2006/relationships/image" Target="../media/image5.gi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 Id="rId3" Type="http://schemas.openxmlformats.org/officeDocument/2006/relationships/image" Target="../media/image6.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6.xml"/><Relationship Id="rId3" Type="http://schemas.openxmlformats.org/officeDocument/2006/relationships/image" Target="../media/image30.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7.xml"/><Relationship Id="rId3" Type="http://schemas.openxmlformats.org/officeDocument/2006/relationships/image" Target="../media/image7.jpg"/><Relationship Id="rId4" Type="http://schemas.openxmlformats.org/officeDocument/2006/relationships/image" Target="../media/image19.jpg"/><Relationship Id="rId9" Type="http://schemas.openxmlformats.org/officeDocument/2006/relationships/image" Target="../media/image18.jpg"/><Relationship Id="rId5" Type="http://schemas.openxmlformats.org/officeDocument/2006/relationships/image" Target="../media/image2.jpg"/><Relationship Id="rId6" Type="http://schemas.openxmlformats.org/officeDocument/2006/relationships/image" Target="../media/image24.jpg"/><Relationship Id="rId7" Type="http://schemas.openxmlformats.org/officeDocument/2006/relationships/image" Target="../media/image11.jpg"/><Relationship Id="rId8" Type="http://schemas.openxmlformats.org/officeDocument/2006/relationships/image" Target="../media/image22.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9.xml"/><Relationship Id="rId3" Type="http://schemas.openxmlformats.org/officeDocument/2006/relationships/image" Target="../media/image7.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0.xml"/><Relationship Id="rId3" Type="http://schemas.openxmlformats.org/officeDocument/2006/relationships/image" Target="../media/image1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1.xml"/><Relationship Id="rId3" Type="http://schemas.openxmlformats.org/officeDocument/2006/relationships/image" Target="../media/image1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2.xml"/><Relationship Id="rId3" Type="http://schemas.openxmlformats.org/officeDocument/2006/relationships/image" Target="../media/image1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3.xml"/><Relationship Id="rId3" Type="http://schemas.openxmlformats.org/officeDocument/2006/relationships/image" Target="../media/image3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4.xml"/><Relationship Id="rId3" Type="http://schemas.openxmlformats.org/officeDocument/2006/relationships/image" Target="../media/image15.png"/><Relationship Id="rId4" Type="http://schemas.openxmlformats.org/officeDocument/2006/relationships/image" Target="../media/image26.png"/><Relationship Id="rId5" Type="http://schemas.openxmlformats.org/officeDocument/2006/relationships/image" Target="../media/image23.png"/><Relationship Id="rId6" Type="http://schemas.openxmlformats.org/officeDocument/2006/relationships/image" Target="../media/image3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5.xml"/><Relationship Id="rId3" Type="http://schemas.openxmlformats.org/officeDocument/2006/relationships/image" Target="../media/image21.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6.xml"/><Relationship Id="rId3" Type="http://schemas.openxmlformats.org/officeDocument/2006/relationships/image" Target="../media/image2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7.xml"/><Relationship Id="rId3" Type="http://schemas.openxmlformats.org/officeDocument/2006/relationships/image" Target="../media/image11.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9.xml"/><Relationship Id="rId3" Type="http://schemas.openxmlformats.org/officeDocument/2006/relationships/image" Target="../media/image3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2.xml"/><Relationship Id="rId3" Type="http://schemas.openxmlformats.org/officeDocument/2006/relationships/image" Target="../media/image37.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3.xml"/><Relationship Id="rId3" Type="http://schemas.openxmlformats.org/officeDocument/2006/relationships/image" Target="../media/image28.gi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4.xml"/><Relationship Id="rId3" Type="http://schemas.openxmlformats.org/officeDocument/2006/relationships/hyperlink" Target="http://www.youtube.com/watch?v=ReklDIQS-n8" TargetMode="External"/><Relationship Id="rId4" Type="http://schemas.openxmlformats.org/officeDocument/2006/relationships/image" Target="../media/image25.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5.xml"/><Relationship Id="rId3" Type="http://schemas.openxmlformats.org/officeDocument/2006/relationships/image" Target="../media/image2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6.xml"/><Relationship Id="rId3" Type="http://schemas.openxmlformats.org/officeDocument/2006/relationships/image" Target="../media/image38.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7.xml"/><Relationship Id="rId3" Type="http://schemas.openxmlformats.org/officeDocument/2006/relationships/image" Target="../media/image36.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0.xml"/><Relationship Id="rId3" Type="http://schemas.openxmlformats.org/officeDocument/2006/relationships/image" Target="../media/image32.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1.xml"/><Relationship Id="rId3" Type="http://schemas.openxmlformats.org/officeDocument/2006/relationships/image" Target="../media/image33.jp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4.xml"/><Relationship Id="rId3"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xml"/><Relationship Id="rId3" Type="http://schemas.openxmlformats.org/officeDocument/2006/relationships/image" Target="../media/image29.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6.xml"/><Relationship Id="rId3" Type="http://schemas.openxmlformats.org/officeDocument/2006/relationships/image" Target="../media/image3.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7.xml"/><Relationship Id="rId3" Type="http://schemas.openxmlformats.org/officeDocument/2006/relationships/image" Target="../media/image4.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 name="Shape 65"/>
        <p:cNvGrpSpPr/>
        <p:nvPr/>
      </p:nvGrpSpPr>
      <p:grpSpPr>
        <a:xfrm>
          <a:off x="0" y="0"/>
          <a:ext cx="0" cy="0"/>
          <a:chOff x="0" y="0"/>
          <a:chExt cx="0" cy="0"/>
        </a:xfrm>
      </p:grpSpPr>
      <p:pic>
        <p:nvPicPr>
          <p:cNvPr id="66" name="Google Shape;66;p20"/>
          <p:cNvPicPr preferRelativeResize="0"/>
          <p:nvPr/>
        </p:nvPicPr>
        <p:blipFill rotWithShape="1">
          <a:blip r:embed="rId3">
            <a:alphaModFix/>
          </a:blip>
          <a:srcRect b="0" l="0" r="0" t="0"/>
          <a:stretch/>
        </p:blipFill>
        <p:spPr>
          <a:xfrm>
            <a:off x="454941" y="1927858"/>
            <a:ext cx="4884600" cy="1546200"/>
          </a:xfrm>
          <a:prstGeom prst="rect">
            <a:avLst/>
          </a:prstGeom>
          <a:noFill/>
          <a:ln>
            <a:noFill/>
          </a:ln>
        </p:spPr>
      </p:pic>
      <p:sp>
        <p:nvSpPr>
          <p:cNvPr id="67" name="Google Shape;67;p20"/>
          <p:cNvSpPr txBox="1"/>
          <p:nvPr/>
        </p:nvSpPr>
        <p:spPr>
          <a:xfrm>
            <a:off x="505433" y="6191203"/>
            <a:ext cx="1920600" cy="5541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0" i="0" lang="en" sz="900" u="none" cap="none" strike="noStrike">
                <a:solidFill>
                  <a:srgbClr val="7F7F7F"/>
                </a:solidFill>
                <a:latin typeface="Arial"/>
                <a:ea typeface="Arial"/>
                <a:cs typeface="Arial"/>
                <a:sym typeface="Arial"/>
              </a:rPr>
              <a:t>hugeinc.com</a:t>
            </a:r>
            <a:endParaRPr b="0" i="0" sz="900" u="none" cap="none" strike="noStrike">
              <a:solidFill>
                <a:srgbClr val="7F7F7F"/>
              </a:solidFill>
              <a:latin typeface="Arial"/>
              <a:ea typeface="Arial"/>
              <a:cs typeface="Arial"/>
              <a:sym typeface="Arial"/>
            </a:endParaRPr>
          </a:p>
          <a:p>
            <a:pPr indent="0" lvl="0" marL="0" marR="0" rtl="0" algn="l">
              <a:spcBef>
                <a:spcPts val="0"/>
              </a:spcBef>
              <a:spcAft>
                <a:spcPts val="0"/>
              </a:spcAft>
              <a:buNone/>
            </a:pPr>
            <a:r>
              <a:rPr b="0" i="0" lang="en" sz="900" u="none" cap="none" strike="noStrike">
                <a:solidFill>
                  <a:srgbClr val="7F7F7F"/>
                </a:solidFill>
                <a:latin typeface="Arial"/>
                <a:ea typeface="Arial"/>
                <a:cs typeface="Arial"/>
                <a:sym typeface="Arial"/>
              </a:rPr>
              <a:t>info@hugeinc.com</a:t>
            </a:r>
            <a:endParaRPr b="0" i="0" sz="900" u="none" cap="none" strike="noStrike">
              <a:solidFill>
                <a:srgbClr val="7F7F7F"/>
              </a:solidFill>
              <a:latin typeface="Arial"/>
              <a:ea typeface="Arial"/>
              <a:cs typeface="Arial"/>
              <a:sym typeface="Arial"/>
            </a:endParaRPr>
          </a:p>
          <a:p>
            <a:pPr indent="0" lvl="0" marL="0" marR="0" rtl="0" algn="l">
              <a:spcBef>
                <a:spcPts val="0"/>
              </a:spcBef>
              <a:spcAft>
                <a:spcPts val="0"/>
              </a:spcAft>
              <a:buNone/>
            </a:pPr>
            <a:r>
              <a:rPr b="0" i="0" lang="en" sz="900" u="none" cap="none" strike="noStrike">
                <a:solidFill>
                  <a:srgbClr val="7F7F7F"/>
                </a:solidFill>
                <a:latin typeface="Arial"/>
                <a:ea typeface="Arial"/>
                <a:cs typeface="Arial"/>
                <a:sym typeface="Arial"/>
              </a:rPr>
              <a:t>45 Main St. #220 Brooklyn, NY 11222</a:t>
            </a:r>
            <a:endParaRPr/>
          </a:p>
          <a:p>
            <a:pPr indent="0" lvl="0" marL="0" marR="0" rtl="0" algn="l">
              <a:spcBef>
                <a:spcPts val="0"/>
              </a:spcBef>
              <a:spcAft>
                <a:spcPts val="0"/>
              </a:spcAft>
              <a:buNone/>
            </a:pPr>
            <a:r>
              <a:rPr b="0" i="0" lang="en" sz="900" u="none" cap="none" strike="noStrike">
                <a:solidFill>
                  <a:srgbClr val="7F7F7F"/>
                </a:solidFill>
                <a:latin typeface="Arial"/>
                <a:ea typeface="Arial"/>
                <a:cs typeface="Arial"/>
                <a:sym typeface="Arial"/>
              </a:rPr>
              <a:t>+1 718 625 4843</a:t>
            </a:r>
            <a:endParaRPr b="0" i="0" sz="900" u="none" cap="none" strike="noStrike">
              <a:solidFill>
                <a:srgbClr val="7F7F7F"/>
              </a:solidFill>
              <a:latin typeface="Arial"/>
              <a:ea typeface="Arial"/>
              <a:cs typeface="Arial"/>
              <a:sym typeface="Arial"/>
            </a:endParaRPr>
          </a:p>
        </p:txBody>
      </p:sp>
      <p:sp>
        <p:nvSpPr>
          <p:cNvPr id="68" name="Google Shape;68;p20"/>
          <p:cNvSpPr txBox="1"/>
          <p:nvPr/>
        </p:nvSpPr>
        <p:spPr>
          <a:xfrm>
            <a:off x="474662" y="204835"/>
            <a:ext cx="3640200" cy="2769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lang="en" sz="900">
                <a:solidFill>
                  <a:schemeClr val="dk1"/>
                </a:solidFill>
              </a:rPr>
              <a:t>April 1</a:t>
            </a:r>
            <a:r>
              <a:rPr b="1" i="0" lang="en" sz="900" u="none" cap="none" strike="noStrike">
                <a:solidFill>
                  <a:schemeClr val="dk1"/>
                </a:solidFill>
                <a:latin typeface="Arial"/>
                <a:ea typeface="Arial"/>
                <a:cs typeface="Arial"/>
                <a:sym typeface="Arial"/>
              </a:rPr>
              <a:t>, </a:t>
            </a:r>
            <a:r>
              <a:rPr b="1" lang="en" sz="900">
                <a:solidFill>
                  <a:schemeClr val="dk1"/>
                </a:solidFill>
              </a:rPr>
              <a:t>2014</a:t>
            </a:r>
            <a:endParaRPr/>
          </a:p>
          <a:p>
            <a:pPr indent="0" lvl="0" marL="0" marR="0" rtl="0" algn="l">
              <a:spcBef>
                <a:spcPts val="0"/>
              </a:spcBef>
              <a:spcAft>
                <a:spcPts val="0"/>
              </a:spcAft>
              <a:buNone/>
            </a:pPr>
            <a:r>
              <a:rPr lang="en" sz="900">
                <a:solidFill>
                  <a:schemeClr val="dk1"/>
                </a:solidFill>
              </a:rPr>
              <a:t>Enterprise Design Patterns for the Pragmatic Programmer</a:t>
            </a:r>
            <a:endParaRPr b="0" i="0" sz="900" u="none" cap="none" strike="noStrike">
              <a:solidFill>
                <a:schemeClr val="dk1"/>
              </a:solidFill>
              <a:latin typeface="Arial"/>
              <a:ea typeface="Arial"/>
              <a:cs typeface="Arial"/>
              <a:sym typeface="Arial"/>
            </a:endParaRPr>
          </a:p>
        </p:txBody>
      </p:sp>
      <p:pic>
        <p:nvPicPr>
          <p:cNvPr id="69" name="Google Shape;69;p20"/>
          <p:cNvPicPr preferRelativeResize="0"/>
          <p:nvPr/>
        </p:nvPicPr>
        <p:blipFill rotWithShape="1">
          <a:blip r:embed="rId4">
            <a:alphaModFix/>
          </a:blip>
          <a:srcRect b="0" l="0" r="0" t="0"/>
          <a:stretch/>
        </p:blipFill>
        <p:spPr>
          <a:xfrm>
            <a:off x="454941" y="3633784"/>
            <a:ext cx="581100" cy="1908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p29"/>
          <p:cNvSpPr txBox="1"/>
          <p:nvPr>
            <p:ph type="title"/>
          </p:nvPr>
        </p:nvSpPr>
        <p:spPr>
          <a:xfrm>
            <a:off x="457200" y="427035"/>
            <a:ext cx="8229600" cy="5028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Clr>
                <a:schemeClr val="dk1"/>
              </a:buClr>
              <a:buFont typeface="Arial"/>
              <a:buNone/>
            </a:pPr>
            <a:r>
              <a:rPr b="1" i="0" lang="en" sz="3600" u="none" cap="none" strike="noStrike">
                <a:solidFill>
                  <a:schemeClr val="dk1"/>
                </a:solidFill>
                <a:latin typeface="Arial"/>
                <a:ea typeface="Arial"/>
                <a:cs typeface="Arial"/>
                <a:sym typeface="Arial"/>
              </a:rPr>
              <a:t>2.</a:t>
            </a:r>
            <a:r>
              <a:rPr b="1" lang="en" sz="3600">
                <a:solidFill>
                  <a:schemeClr val="dk1"/>
                </a:solidFill>
              </a:rPr>
              <a:t> Still be happy if it doesn’t happen</a:t>
            </a:r>
            <a:r>
              <a:rPr b="1" i="0" lang="en" sz="3600" u="none" cap="none" strike="noStrike">
                <a:solidFill>
                  <a:schemeClr val="dk1"/>
                </a:solidFill>
                <a:latin typeface="Arial"/>
                <a:ea typeface="Arial"/>
                <a:cs typeface="Arial"/>
                <a:sym typeface="Arial"/>
              </a:rPr>
              <a:t>.</a:t>
            </a:r>
            <a:endParaRPr b="1" i="0" sz="3600" u="none" cap="none" strike="noStrike">
              <a:solidFill>
                <a:schemeClr val="dk1"/>
              </a:solidFill>
              <a:latin typeface="Arial"/>
              <a:ea typeface="Arial"/>
              <a:cs typeface="Arial"/>
              <a:sym typeface="Arial"/>
            </a:endParaRPr>
          </a:p>
        </p:txBody>
      </p:sp>
      <p:sp>
        <p:nvSpPr>
          <p:cNvPr id="153" name="Google Shape;153;p29"/>
          <p:cNvSpPr txBox="1"/>
          <p:nvPr>
            <p:ph idx="12" type="sldNum"/>
          </p:nvPr>
        </p:nvSpPr>
        <p:spPr>
          <a:xfrm>
            <a:off x="6821704" y="6321140"/>
            <a:ext cx="2133600" cy="36510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lang="en"/>
              <a:t> </a:t>
            </a:r>
            <a:r>
              <a:rPr b="1" i="0" lang="en" sz="2400" u="none" cap="none" strike="noStrike">
                <a:solidFill>
                  <a:schemeClr val="dk1"/>
                </a:solidFill>
                <a:latin typeface="Arial"/>
                <a:ea typeface="Arial"/>
                <a:cs typeface="Arial"/>
                <a:sym typeface="Arial"/>
              </a:rPr>
              <a:t>.</a:t>
            </a:r>
            <a:endParaRPr b="1" i="0" sz="2400" u="none" cap="none" strike="noStrike">
              <a:solidFill>
                <a:schemeClr val="dk1"/>
              </a:solidFill>
              <a:latin typeface="Arial"/>
              <a:ea typeface="Arial"/>
              <a:cs typeface="Arial"/>
              <a:sym typeface="Arial"/>
            </a:endParaRPr>
          </a:p>
        </p:txBody>
      </p:sp>
      <p:pic>
        <p:nvPicPr>
          <p:cNvPr id="154" name="Google Shape;154;p29"/>
          <p:cNvPicPr preferRelativeResize="0"/>
          <p:nvPr/>
        </p:nvPicPr>
        <p:blipFill rotWithShape="1">
          <a:blip r:embed="rId3">
            <a:alphaModFix/>
          </a:blip>
          <a:srcRect b="4765" l="30501" r="0" t="0"/>
          <a:stretch/>
        </p:blipFill>
        <p:spPr>
          <a:xfrm rot="-709710">
            <a:off x="736534" y="2474266"/>
            <a:ext cx="1898207" cy="1821834"/>
          </a:xfrm>
          <a:prstGeom prst="rect">
            <a:avLst/>
          </a:prstGeom>
          <a:solidFill>
            <a:srgbClr val="EEEEEE"/>
          </a:solidFill>
          <a:ln cap="sq" cmpd="sng" w="88900">
            <a:solidFill>
              <a:srgbClr val="FFFFFF"/>
            </a:solidFill>
            <a:prstDash val="solid"/>
            <a:miter lim="8000"/>
            <a:headEnd len="sm" w="sm" type="none"/>
            <a:tailEnd len="sm" w="sm" type="none"/>
          </a:ln>
        </p:spPr>
      </p:pic>
      <p:sp>
        <p:nvSpPr>
          <p:cNvPr id="155" name="Google Shape;155;p29"/>
          <p:cNvSpPr txBox="1"/>
          <p:nvPr>
            <p:ph idx="1" type="body"/>
          </p:nvPr>
        </p:nvSpPr>
        <p:spPr>
          <a:xfrm>
            <a:off x="3090333" y="1151466"/>
            <a:ext cx="4868400" cy="5706300"/>
          </a:xfrm>
          <a:prstGeom prst="rect">
            <a:avLst/>
          </a:prstGeom>
          <a:noFill/>
          <a:ln>
            <a:noFill/>
          </a:ln>
        </p:spPr>
        <p:txBody>
          <a:bodyPr anchorCtr="0" anchor="t" bIns="914400" lIns="0" spcFirstLastPara="1" rIns="0" wrap="square" tIns="0">
            <a:noAutofit/>
          </a:bodyPr>
          <a:lstStyle/>
          <a:p>
            <a:pPr indent="0" lvl="0" marL="0" marR="0" rtl="0" algn="l">
              <a:lnSpc>
                <a:spcPct val="120000"/>
              </a:lnSpc>
              <a:spcBef>
                <a:spcPts val="0"/>
              </a:spcBef>
              <a:spcAft>
                <a:spcPts val="0"/>
              </a:spcAft>
              <a:buClr>
                <a:srgbClr val="595959"/>
              </a:buClr>
              <a:buFont typeface="Arial"/>
              <a:buNone/>
            </a:pPr>
            <a:r>
              <a:t/>
            </a:r>
            <a:endParaRPr b="0" i="0" sz="2400" u="none" cap="none" strike="noStrike">
              <a:solidFill>
                <a:srgbClr val="595959"/>
              </a:solidFill>
              <a:latin typeface="Arial"/>
              <a:ea typeface="Arial"/>
              <a:cs typeface="Arial"/>
              <a:sym typeface="Arial"/>
            </a:endParaRPr>
          </a:p>
          <a:p>
            <a:pPr indent="0" lvl="0" marL="0" marR="0" rtl="0" algn="l">
              <a:lnSpc>
                <a:spcPct val="120000"/>
              </a:lnSpc>
              <a:spcBef>
                <a:spcPts val="480"/>
              </a:spcBef>
              <a:spcAft>
                <a:spcPts val="0"/>
              </a:spcAft>
              <a:buClr>
                <a:srgbClr val="595959"/>
              </a:buClr>
              <a:buFont typeface="Arial"/>
              <a:buNone/>
            </a:pPr>
            <a:r>
              <a:t/>
            </a:r>
            <a:endParaRPr b="0" i="0" sz="2400" u="none" cap="none" strike="noStrike">
              <a:solidFill>
                <a:srgbClr val="595959"/>
              </a:solidFill>
              <a:latin typeface="Arial"/>
              <a:ea typeface="Arial"/>
              <a:cs typeface="Arial"/>
              <a:sym typeface="Arial"/>
            </a:endParaRPr>
          </a:p>
          <a:p>
            <a:pPr indent="0" lvl="0" marL="0" marR="0" rtl="0" algn="l">
              <a:lnSpc>
                <a:spcPct val="120000"/>
              </a:lnSpc>
              <a:spcBef>
                <a:spcPts val="480"/>
              </a:spcBef>
              <a:spcAft>
                <a:spcPts val="0"/>
              </a:spcAft>
              <a:buClr>
                <a:srgbClr val="595959"/>
              </a:buClr>
              <a:buFont typeface="Arial"/>
              <a:buNone/>
            </a:pPr>
            <a:r>
              <a:rPr b="0" i="0" lang="en" sz="2400" u="none" cap="none" strike="noStrike">
                <a:solidFill>
                  <a:srgbClr val="595959"/>
                </a:solidFill>
                <a:latin typeface="Arial"/>
                <a:ea typeface="Arial"/>
                <a:cs typeface="Arial"/>
                <a:sym typeface="Arial"/>
              </a:rPr>
              <a:t>“</a:t>
            </a:r>
            <a:r>
              <a:rPr lang="en" sz="2400">
                <a:solidFill>
                  <a:srgbClr val="595959"/>
                </a:solidFill>
              </a:rPr>
              <a:t>Through rigid documentation and apparent professionalism, one can often times bill millions of dollars without a single line of code written</a:t>
            </a:r>
            <a:r>
              <a:rPr b="0" i="0" lang="en" sz="2400" u="none" cap="none" strike="noStrike">
                <a:solidFill>
                  <a:srgbClr val="595959"/>
                </a:solidFill>
                <a:latin typeface="Arial"/>
                <a:ea typeface="Arial"/>
                <a:cs typeface="Arial"/>
                <a:sym typeface="Arial"/>
              </a:rPr>
              <a:t>.  Why? Because it</a:t>
            </a:r>
            <a:r>
              <a:rPr lang="en" sz="2400">
                <a:solidFill>
                  <a:srgbClr val="595959"/>
                </a:solidFill>
              </a:rPr>
              <a:t>’s enterprise.</a:t>
            </a:r>
            <a:r>
              <a:rPr b="0" i="0" lang="en" sz="2400" u="none" cap="none" strike="noStrike">
                <a:solidFill>
                  <a:srgbClr val="595959"/>
                </a:solidFill>
                <a:latin typeface="Arial"/>
                <a:ea typeface="Arial"/>
                <a:cs typeface="Arial"/>
                <a:sym typeface="Arial"/>
              </a:rPr>
              <a:t>”</a:t>
            </a:r>
            <a:endParaRPr b="0" i="0" sz="2400" u="none" cap="none" strike="noStrike">
              <a:solidFill>
                <a:srgbClr val="595959"/>
              </a:solidFill>
              <a:latin typeface="Arial"/>
              <a:ea typeface="Arial"/>
              <a:cs typeface="Arial"/>
              <a:sym typeface="Arial"/>
            </a:endParaRPr>
          </a:p>
          <a:p>
            <a:pPr indent="0" lvl="0" marL="0" marR="0" rtl="0" algn="l">
              <a:lnSpc>
                <a:spcPct val="120000"/>
              </a:lnSpc>
              <a:spcBef>
                <a:spcPts val="480"/>
              </a:spcBef>
              <a:spcAft>
                <a:spcPts val="0"/>
              </a:spcAft>
              <a:buClr>
                <a:srgbClr val="595959"/>
              </a:buClr>
              <a:buFont typeface="Arial"/>
              <a:buNone/>
            </a:pPr>
            <a:r>
              <a:rPr lang="en" sz="2400">
                <a:solidFill>
                  <a:srgbClr val="595959"/>
                </a:solidFill>
              </a:rPr>
              <a:t>	- Sales Jerk, RazorFish</a:t>
            </a:r>
            <a:endParaRPr sz="2400">
              <a:solidFill>
                <a:srgbClr val="595959"/>
              </a:solidFill>
            </a:endParaRPr>
          </a:p>
        </p:txBody>
      </p:sp>
      <p:sp>
        <p:nvSpPr>
          <p:cNvPr id="156" name="Google Shape;156;p29"/>
          <p:cNvSpPr txBox="1"/>
          <p:nvPr/>
        </p:nvSpPr>
        <p:spPr>
          <a:xfrm>
            <a:off x="457200" y="1151475"/>
            <a:ext cx="2398500" cy="5706300"/>
          </a:xfrm>
          <a:prstGeom prst="rect">
            <a:avLst/>
          </a:prstGeom>
          <a:noFill/>
          <a:ln>
            <a:noFill/>
          </a:ln>
        </p:spPr>
        <p:txBody>
          <a:bodyPr anchorCtr="0" anchor="t" bIns="914400" lIns="0" spcFirstLastPara="1" rIns="0" wrap="square" tIns="0">
            <a:noAutofit/>
          </a:bodyPr>
          <a:lstStyle/>
          <a:p>
            <a:pPr indent="0" lvl="0" marL="0" marR="0" rtl="0" algn="l">
              <a:lnSpc>
                <a:spcPct val="120000"/>
              </a:lnSpc>
              <a:spcBef>
                <a:spcPts val="0"/>
              </a:spcBef>
              <a:spcAft>
                <a:spcPts val="0"/>
              </a:spcAft>
              <a:buClr>
                <a:srgbClr val="595959"/>
              </a:buClr>
              <a:buFont typeface="Arial"/>
              <a:buNone/>
            </a:pPr>
            <a:r>
              <a:t/>
            </a:r>
            <a:endParaRPr b="1" i="0" sz="2400" u="none" cap="none" strike="noStrike">
              <a:solidFill>
                <a:srgbClr val="595959"/>
              </a:solidFill>
              <a:latin typeface="Arial"/>
              <a:ea typeface="Arial"/>
              <a:cs typeface="Arial"/>
              <a:sym typeface="Arial"/>
            </a:endParaRPr>
          </a:p>
          <a:p>
            <a:pPr indent="0" lvl="0" marL="0" marR="0" rtl="0" algn="l">
              <a:lnSpc>
                <a:spcPct val="120000"/>
              </a:lnSpc>
              <a:spcBef>
                <a:spcPts val="480"/>
              </a:spcBef>
              <a:spcAft>
                <a:spcPts val="0"/>
              </a:spcAft>
              <a:buClr>
                <a:srgbClr val="EC008C"/>
              </a:buClr>
              <a:buFont typeface="Arial"/>
              <a:buNone/>
            </a:pPr>
            <a:r>
              <a:rPr b="1" i="0" lang="en" sz="2400" u="none" cap="none" strike="noStrike">
                <a:solidFill>
                  <a:srgbClr val="EC008C"/>
                </a:solidFill>
                <a:latin typeface="Arial"/>
                <a:ea typeface="Arial"/>
                <a:cs typeface="Arial"/>
                <a:sym typeface="Arial"/>
              </a:rPr>
              <a:t>He’s why:</a:t>
            </a:r>
            <a:endParaRPr b="1" i="0" sz="2400" u="none" cap="none" strike="noStrike">
              <a:solidFill>
                <a:srgbClr val="EC008C"/>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sp>
        <p:nvSpPr>
          <p:cNvPr id="161" name="Google Shape;161;p30"/>
          <p:cNvSpPr txBox="1"/>
          <p:nvPr>
            <p:ph idx="12" type="sldNum"/>
          </p:nvPr>
        </p:nvSpPr>
        <p:spPr>
          <a:xfrm>
            <a:off x="6821704" y="6321140"/>
            <a:ext cx="2133600" cy="36510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lang="en"/>
              <a:t> </a:t>
            </a:r>
            <a:r>
              <a:rPr b="1" i="0" lang="en" sz="2400" u="none" cap="none" strike="noStrike">
                <a:solidFill>
                  <a:schemeClr val="dk1"/>
                </a:solidFill>
                <a:latin typeface="Arial"/>
                <a:ea typeface="Arial"/>
                <a:cs typeface="Arial"/>
                <a:sym typeface="Arial"/>
              </a:rPr>
              <a:t>.</a:t>
            </a:r>
            <a:endParaRPr b="1" i="0" sz="2400" u="none" cap="none" strike="noStrike">
              <a:solidFill>
                <a:schemeClr val="dk1"/>
              </a:solidFill>
              <a:latin typeface="Arial"/>
              <a:ea typeface="Arial"/>
              <a:cs typeface="Arial"/>
              <a:sym typeface="Arial"/>
            </a:endParaRPr>
          </a:p>
        </p:txBody>
      </p:sp>
      <p:cxnSp>
        <p:nvCxnSpPr>
          <p:cNvPr id="162" name="Google Shape;162;p30"/>
          <p:cNvCxnSpPr/>
          <p:nvPr/>
        </p:nvCxnSpPr>
        <p:spPr>
          <a:xfrm>
            <a:off x="3390900" y="4778025"/>
            <a:ext cx="749400" cy="512400"/>
          </a:xfrm>
          <a:prstGeom prst="straightConnector1">
            <a:avLst/>
          </a:prstGeom>
          <a:noFill/>
          <a:ln cap="flat" cmpd="sng" w="9525">
            <a:solidFill>
              <a:schemeClr val="lt2"/>
            </a:solidFill>
            <a:prstDash val="solid"/>
            <a:round/>
            <a:headEnd len="sm" w="sm" type="none"/>
            <a:tailEnd len="sm" w="sm" type="none"/>
          </a:ln>
        </p:spPr>
      </p:cxnSp>
      <p:sp>
        <p:nvSpPr>
          <p:cNvPr id="163" name="Google Shape;163;p30"/>
          <p:cNvSpPr txBox="1"/>
          <p:nvPr>
            <p:ph idx="1" type="body"/>
          </p:nvPr>
        </p:nvSpPr>
        <p:spPr>
          <a:xfrm>
            <a:off x="4176893" y="0"/>
            <a:ext cx="4044300" cy="6858000"/>
          </a:xfrm>
          <a:prstGeom prst="rect">
            <a:avLst/>
          </a:prstGeom>
          <a:noFill/>
          <a:ln>
            <a:noFill/>
          </a:ln>
        </p:spPr>
        <p:txBody>
          <a:bodyPr anchorCtr="0" anchor="ctr" bIns="914400" lIns="0" spcFirstLastPara="1" rIns="0" wrap="square" tIns="0">
            <a:noAutofit/>
          </a:bodyPr>
          <a:lstStyle/>
          <a:p>
            <a:pPr indent="0" lvl="0" marL="0" marR="0" rtl="0" algn="l">
              <a:lnSpc>
                <a:spcPct val="120000"/>
              </a:lnSpc>
              <a:spcBef>
                <a:spcPts val="0"/>
              </a:spcBef>
              <a:spcAft>
                <a:spcPts val="0"/>
              </a:spcAft>
              <a:buClr>
                <a:srgbClr val="595959"/>
              </a:buClr>
              <a:buFont typeface="Arial"/>
              <a:buNone/>
            </a:pPr>
            <a:r>
              <a:t/>
            </a:r>
            <a:endParaRPr b="0" i="0" sz="2400" u="none" cap="none" strike="noStrike">
              <a:solidFill>
                <a:srgbClr val="595959"/>
              </a:solidFill>
              <a:latin typeface="Arial"/>
              <a:ea typeface="Arial"/>
              <a:cs typeface="Arial"/>
              <a:sym typeface="Arial"/>
            </a:endParaRPr>
          </a:p>
          <a:p>
            <a:pPr indent="0" lvl="0" marL="0" marR="0" rtl="0" algn="l">
              <a:lnSpc>
                <a:spcPct val="120000"/>
              </a:lnSpc>
              <a:spcBef>
                <a:spcPts val="480"/>
              </a:spcBef>
              <a:spcAft>
                <a:spcPts val="0"/>
              </a:spcAft>
              <a:buClr>
                <a:srgbClr val="595959"/>
              </a:buClr>
              <a:buFont typeface="Arial"/>
              <a:buNone/>
            </a:pPr>
            <a:r>
              <a:rPr b="0" i="0" lang="en" sz="2400" u="none" cap="none" strike="noStrike">
                <a:solidFill>
                  <a:srgbClr val="595959"/>
                </a:solidFill>
                <a:latin typeface="Arial"/>
                <a:ea typeface="Arial"/>
                <a:cs typeface="Arial"/>
                <a:sym typeface="Arial"/>
              </a:rPr>
              <a:t>“But my ideas are far too complicated to distill into a simple sentence.  So I put them in thousands of pages of signed off documentation that show the edge cases </a:t>
            </a:r>
            <a:r>
              <a:rPr lang="en" sz="2400">
                <a:solidFill>
                  <a:srgbClr val="595959"/>
                </a:solidFill>
              </a:rPr>
              <a:t>of the Enterprise to ensure the facade of quality while looking really really smart.</a:t>
            </a:r>
            <a:r>
              <a:rPr b="0" i="0" lang="en" sz="2400" u="none" cap="none" strike="noStrike">
                <a:solidFill>
                  <a:srgbClr val="595959"/>
                </a:solidFill>
                <a:latin typeface="Arial"/>
                <a:ea typeface="Arial"/>
                <a:cs typeface="Arial"/>
                <a:sym typeface="Arial"/>
              </a:rPr>
              <a:t>”</a:t>
            </a:r>
            <a:endParaRPr b="0" i="0" sz="2400" u="none" cap="none" strike="noStrike">
              <a:solidFill>
                <a:srgbClr val="595959"/>
              </a:solidFill>
              <a:latin typeface="Arial"/>
              <a:ea typeface="Arial"/>
              <a:cs typeface="Arial"/>
              <a:sym typeface="Arial"/>
            </a:endParaRPr>
          </a:p>
        </p:txBody>
      </p:sp>
      <p:pic>
        <p:nvPicPr>
          <p:cNvPr id="164" name="Google Shape;164;p30"/>
          <p:cNvPicPr preferRelativeResize="0"/>
          <p:nvPr/>
        </p:nvPicPr>
        <p:blipFill rotWithShape="1">
          <a:blip r:embed="rId3">
            <a:alphaModFix/>
          </a:blip>
          <a:srcRect b="0" l="0" r="0" t="0"/>
          <a:stretch/>
        </p:blipFill>
        <p:spPr>
          <a:xfrm>
            <a:off x="465667" y="1413014"/>
            <a:ext cx="3547500" cy="4137900"/>
          </a:xfrm>
          <a:prstGeom prst="rect">
            <a:avLst/>
          </a:prstGeom>
          <a:noFill/>
          <a:ln>
            <a:noFill/>
          </a:ln>
        </p:spPr>
      </p:pic>
      <p:sp>
        <p:nvSpPr>
          <p:cNvPr id="165" name="Google Shape;165;p30"/>
          <p:cNvSpPr txBox="1"/>
          <p:nvPr/>
        </p:nvSpPr>
        <p:spPr>
          <a:xfrm rot="-552764">
            <a:off x="1300798" y="4693758"/>
            <a:ext cx="2422853" cy="338286"/>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 sz="1600">
                <a:solidFill>
                  <a:srgbClr val="595959"/>
                </a:solidFill>
              </a:rPr>
              <a:t>Some guy we promoted.</a:t>
            </a:r>
            <a:endParaRPr b="0" i="0" sz="1600" u="none" cap="none" strike="noStrike">
              <a:solidFill>
                <a:srgbClr val="595959"/>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31"/>
          <p:cNvSpPr txBox="1"/>
          <p:nvPr>
            <p:ph idx="12" type="sldNum"/>
          </p:nvPr>
        </p:nvSpPr>
        <p:spPr>
          <a:xfrm>
            <a:off x="6821704" y="6321140"/>
            <a:ext cx="2133600" cy="36510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lang="en"/>
              <a:t> </a:t>
            </a:r>
            <a:r>
              <a:rPr b="1" i="0" lang="en" sz="2400" u="none" cap="none" strike="noStrike">
                <a:solidFill>
                  <a:schemeClr val="dk1"/>
                </a:solidFill>
                <a:latin typeface="Arial"/>
                <a:ea typeface="Arial"/>
                <a:cs typeface="Arial"/>
                <a:sym typeface="Arial"/>
              </a:rPr>
              <a:t>.</a:t>
            </a:r>
            <a:endParaRPr b="1" i="0" sz="2400" u="none" cap="none" strike="noStrike">
              <a:solidFill>
                <a:schemeClr val="dk1"/>
              </a:solidFill>
              <a:latin typeface="Arial"/>
              <a:ea typeface="Arial"/>
              <a:cs typeface="Arial"/>
              <a:sym typeface="Arial"/>
            </a:endParaRPr>
          </a:p>
        </p:txBody>
      </p:sp>
      <p:pic>
        <p:nvPicPr>
          <p:cNvPr id="171" name="Google Shape;171;p31"/>
          <p:cNvPicPr preferRelativeResize="0"/>
          <p:nvPr/>
        </p:nvPicPr>
        <p:blipFill>
          <a:blip r:embed="rId3">
            <a:alphaModFix/>
          </a:blip>
          <a:stretch>
            <a:fillRect/>
          </a:stretch>
        </p:blipFill>
        <p:spPr>
          <a:xfrm>
            <a:off x="1989800" y="544775"/>
            <a:ext cx="5644325" cy="4233250"/>
          </a:xfrm>
          <a:prstGeom prst="rect">
            <a:avLst/>
          </a:prstGeom>
          <a:noFill/>
          <a:ln>
            <a:noFill/>
          </a:ln>
        </p:spPr>
      </p:pic>
      <p:sp>
        <p:nvSpPr>
          <p:cNvPr id="172" name="Google Shape;172;p31"/>
          <p:cNvSpPr txBox="1"/>
          <p:nvPr/>
        </p:nvSpPr>
        <p:spPr>
          <a:xfrm>
            <a:off x="1511813" y="4818750"/>
            <a:ext cx="6600300" cy="1822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4800">
                <a:latin typeface="Anton"/>
                <a:ea typeface="Anton"/>
                <a:cs typeface="Anton"/>
                <a:sym typeface="Anton"/>
              </a:rPr>
              <a:t>IZ READY 4 ENTURPRYZE LOLZ</a:t>
            </a:r>
            <a:endParaRPr sz="4800">
              <a:latin typeface="Anton"/>
              <a:ea typeface="Anton"/>
              <a:cs typeface="Anton"/>
              <a:sym typeface="Anton"/>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p32"/>
          <p:cNvSpPr txBox="1"/>
          <p:nvPr>
            <p:ph type="title"/>
          </p:nvPr>
        </p:nvSpPr>
        <p:spPr>
          <a:xfrm>
            <a:off x="0" y="0"/>
            <a:ext cx="9144000" cy="685800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00374C"/>
              </a:buClr>
              <a:buFont typeface="Arial"/>
              <a:buNone/>
            </a:pPr>
            <a:r>
              <a:rPr lang="en" sz="4000">
                <a:solidFill>
                  <a:srgbClr val="00374C"/>
                </a:solidFill>
              </a:rPr>
              <a:t>Please stop.</a:t>
            </a:r>
            <a:br>
              <a:rPr b="0" i="0" lang="en" sz="4000" u="none" cap="none" strike="noStrike">
                <a:solidFill>
                  <a:srgbClr val="00374C"/>
                </a:solidFill>
                <a:latin typeface="Arial"/>
                <a:ea typeface="Arial"/>
                <a:cs typeface="Arial"/>
                <a:sym typeface="Arial"/>
              </a:rPr>
            </a:br>
            <a:r>
              <a:rPr lang="en" sz="4000">
                <a:solidFill>
                  <a:schemeClr val="lt1"/>
                </a:solidFill>
              </a:rPr>
              <a:t>That makes you look 13</a:t>
            </a:r>
            <a:r>
              <a:rPr b="0" i="0" lang="en" sz="4000" u="none" cap="none" strike="noStrike">
                <a:solidFill>
                  <a:schemeClr val="lt1"/>
                </a:solidFill>
                <a:latin typeface="Arial"/>
                <a:ea typeface="Arial"/>
                <a:cs typeface="Arial"/>
                <a:sym typeface="Arial"/>
              </a:rPr>
              <a:t>.</a:t>
            </a:r>
            <a:endParaRPr b="0" i="0" sz="4000" u="none" cap="none" strike="noStrike">
              <a:solidFill>
                <a:schemeClr val="lt1"/>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id="182" name="Google Shape;182;p33"/>
          <p:cNvSpPr txBox="1"/>
          <p:nvPr/>
        </p:nvSpPr>
        <p:spPr>
          <a:xfrm>
            <a:off x="649113" y="2356556"/>
            <a:ext cx="3429000" cy="4501500"/>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Clr>
                <a:srgbClr val="595959"/>
              </a:buClr>
              <a:buFont typeface="Arial"/>
              <a:buNone/>
            </a:pPr>
            <a:r>
              <a:t/>
            </a:r>
            <a:endParaRPr b="0" i="0" sz="2400" u="none" cap="none" strike="noStrike">
              <a:solidFill>
                <a:srgbClr val="F2F2F2"/>
              </a:solidFill>
              <a:latin typeface="Arial"/>
              <a:ea typeface="Arial"/>
              <a:cs typeface="Arial"/>
              <a:sym typeface="Arial"/>
            </a:endParaRPr>
          </a:p>
          <a:p>
            <a:pPr indent="0" lvl="0" marL="0" marR="0" rtl="0" algn="l">
              <a:lnSpc>
                <a:spcPct val="120000"/>
              </a:lnSpc>
              <a:spcBef>
                <a:spcPts val="480"/>
              </a:spcBef>
              <a:spcAft>
                <a:spcPts val="0"/>
              </a:spcAft>
              <a:buClr>
                <a:srgbClr val="F2F2F2"/>
              </a:buClr>
              <a:buFont typeface="Arial"/>
              <a:buNone/>
            </a:pPr>
            <a:r>
              <a:rPr b="0" i="0" lang="en" sz="2400" u="none" cap="none" strike="noStrike">
                <a:solidFill>
                  <a:srgbClr val="F2F2F2"/>
                </a:solidFill>
                <a:latin typeface="Comic Sans MS"/>
                <a:ea typeface="Comic Sans MS"/>
                <a:cs typeface="Comic Sans MS"/>
                <a:sym typeface="Comic Sans MS"/>
              </a:rPr>
              <a:t>“</a:t>
            </a:r>
            <a:r>
              <a:rPr lang="en" sz="2400">
                <a:solidFill>
                  <a:srgbClr val="F2F2F2"/>
                </a:solidFill>
                <a:latin typeface="Comic Sans MS"/>
                <a:ea typeface="Comic Sans MS"/>
                <a:cs typeface="Comic Sans MS"/>
                <a:sym typeface="Comic Sans MS"/>
              </a:rPr>
              <a:t>Nobody challenges an Ira Glass quote</a:t>
            </a:r>
            <a:r>
              <a:rPr b="0" i="0" lang="en" sz="2400" u="none" cap="none" strike="noStrike">
                <a:solidFill>
                  <a:srgbClr val="F2F2F2"/>
                </a:solidFill>
                <a:latin typeface="Comic Sans MS"/>
                <a:ea typeface="Comic Sans MS"/>
                <a:cs typeface="Comic Sans MS"/>
                <a:sym typeface="Comic Sans MS"/>
              </a:rPr>
              <a:t>.”</a:t>
            </a:r>
            <a:endParaRPr>
              <a:latin typeface="Comic Sans MS"/>
              <a:ea typeface="Comic Sans MS"/>
              <a:cs typeface="Comic Sans MS"/>
              <a:sym typeface="Comic Sans MS"/>
            </a:endParaRPr>
          </a:p>
          <a:p>
            <a:pPr indent="0" lvl="0" marL="0" marR="0" rtl="0" algn="l">
              <a:lnSpc>
                <a:spcPct val="120000"/>
              </a:lnSpc>
              <a:spcBef>
                <a:spcPts val="480"/>
              </a:spcBef>
              <a:spcAft>
                <a:spcPts val="0"/>
              </a:spcAft>
              <a:buClr>
                <a:srgbClr val="F2F2F2"/>
              </a:buClr>
              <a:buFont typeface="Arial"/>
              <a:buNone/>
            </a:pPr>
            <a:r>
              <a:rPr b="0" i="0" lang="en" sz="2400" u="none" cap="none" strike="noStrike">
                <a:solidFill>
                  <a:srgbClr val="F2F2F2"/>
                </a:solidFill>
                <a:latin typeface="Comic Sans MS"/>
                <a:ea typeface="Comic Sans MS"/>
                <a:cs typeface="Comic Sans MS"/>
                <a:sym typeface="Comic Sans MS"/>
              </a:rPr>
              <a:t>– Mark Twain</a:t>
            </a:r>
            <a:endParaRPr b="0" i="0" sz="2400" u="none" cap="none" strike="noStrike">
              <a:solidFill>
                <a:srgbClr val="F2F2F2"/>
              </a:solidFill>
              <a:latin typeface="Comic Sans MS"/>
              <a:ea typeface="Comic Sans MS"/>
              <a:cs typeface="Comic Sans MS"/>
              <a:sym typeface="Comic Sans MS"/>
            </a:endParaRPr>
          </a:p>
        </p:txBody>
      </p:sp>
      <p:pic>
        <p:nvPicPr>
          <p:cNvPr id="183" name="Google Shape;183;p33"/>
          <p:cNvPicPr preferRelativeResize="0"/>
          <p:nvPr/>
        </p:nvPicPr>
        <p:blipFill rotWithShape="1">
          <a:blip r:embed="rId3">
            <a:alphaModFix/>
          </a:blip>
          <a:srcRect b="0" l="28215" r="20898" t="0"/>
          <a:stretch/>
        </p:blipFill>
        <p:spPr>
          <a:xfrm>
            <a:off x="4544700" y="1377025"/>
            <a:ext cx="4599300" cy="46851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34"/>
          <p:cNvSpPr txBox="1"/>
          <p:nvPr>
            <p:ph type="title"/>
          </p:nvPr>
        </p:nvSpPr>
        <p:spPr>
          <a:xfrm>
            <a:off x="457200" y="0"/>
            <a:ext cx="8229600" cy="685800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chemeClr val="lt1"/>
              </a:buClr>
              <a:buFont typeface="Arial"/>
              <a:buNone/>
            </a:pPr>
            <a:r>
              <a:rPr lang="en" sz="4000">
                <a:solidFill>
                  <a:schemeClr val="lt1"/>
                </a:solidFill>
              </a:rPr>
              <a:t>Eventually, your client will ask to see</a:t>
            </a:r>
            <a:r>
              <a:rPr b="0" i="0" lang="en" sz="4000" u="none" cap="none" strike="noStrike">
                <a:solidFill>
                  <a:schemeClr val="lt1"/>
                </a:solidFill>
                <a:latin typeface="Arial"/>
                <a:ea typeface="Arial"/>
                <a:cs typeface="Arial"/>
                <a:sym typeface="Arial"/>
              </a:rPr>
              <a:t> </a:t>
            </a:r>
            <a:r>
              <a:rPr b="0" i="0" lang="en" sz="4000" u="none" cap="none" strike="noStrike">
                <a:solidFill>
                  <a:srgbClr val="EC008C"/>
                </a:solidFill>
                <a:latin typeface="Arial"/>
                <a:ea typeface="Arial"/>
                <a:cs typeface="Arial"/>
                <a:sym typeface="Arial"/>
              </a:rPr>
              <a:t>code </a:t>
            </a:r>
            <a:br>
              <a:rPr b="0" i="0" lang="en" sz="4000" u="none" cap="none" strike="noStrike">
                <a:solidFill>
                  <a:schemeClr val="lt1"/>
                </a:solidFill>
                <a:latin typeface="Arial"/>
                <a:ea typeface="Arial"/>
                <a:cs typeface="Arial"/>
                <a:sym typeface="Arial"/>
              </a:rPr>
            </a:br>
            <a:r>
              <a:rPr lang="en" sz="4000">
                <a:solidFill>
                  <a:schemeClr val="lt1"/>
                </a:solidFill>
              </a:rPr>
              <a:t>so you have to show something</a:t>
            </a:r>
            <a:r>
              <a:rPr b="0" i="0" lang="en" sz="4000" u="none" cap="none" strike="noStrike">
                <a:solidFill>
                  <a:schemeClr val="lt1"/>
                </a:solidFill>
                <a:latin typeface="Arial"/>
                <a:ea typeface="Arial"/>
                <a:cs typeface="Arial"/>
                <a:sym typeface="Arial"/>
              </a:rPr>
              <a:t>.</a:t>
            </a:r>
            <a:endParaRPr b="0" i="0" sz="4000" u="none" cap="none" strike="noStrike">
              <a:solidFill>
                <a:schemeClr val="lt1"/>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pic>
        <p:nvPicPr>
          <p:cNvPr id="194" name="Google Shape;194;p35"/>
          <p:cNvPicPr preferRelativeResize="0"/>
          <p:nvPr/>
        </p:nvPicPr>
        <p:blipFill>
          <a:blip r:embed="rId3">
            <a:alphaModFix/>
          </a:blip>
          <a:stretch>
            <a:fillRect/>
          </a:stretch>
        </p:blipFill>
        <p:spPr>
          <a:xfrm>
            <a:off x="-33925" y="0"/>
            <a:ext cx="14897100" cy="10287000"/>
          </a:xfrm>
          <a:prstGeom prst="rect">
            <a:avLst/>
          </a:prstGeom>
          <a:noFill/>
          <a:ln>
            <a:noFill/>
          </a:ln>
        </p:spPr>
      </p:pic>
      <p:sp>
        <p:nvSpPr>
          <p:cNvPr id="195" name="Google Shape;195;p35"/>
          <p:cNvSpPr/>
          <p:nvPr/>
        </p:nvSpPr>
        <p:spPr>
          <a:xfrm>
            <a:off x="222251" y="287869"/>
            <a:ext cx="8699400" cy="795900"/>
          </a:xfrm>
          <a:prstGeom prst="rect">
            <a:avLst/>
          </a:prstGeom>
          <a:solidFill>
            <a:srgbClr val="EC008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96" name="Google Shape;196;p35"/>
          <p:cNvSpPr txBox="1"/>
          <p:nvPr>
            <p:ph type="title"/>
          </p:nvPr>
        </p:nvSpPr>
        <p:spPr>
          <a:xfrm>
            <a:off x="457200" y="427035"/>
            <a:ext cx="8229600" cy="5028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FFFFFF"/>
              </a:buClr>
              <a:buFont typeface="Arial"/>
              <a:buNone/>
            </a:pPr>
            <a:r>
              <a:rPr b="1" lang="en" sz="3600">
                <a:solidFill>
                  <a:srgbClr val="FFFFFF"/>
                </a:solidFill>
              </a:rPr>
              <a:t>Time to code</a:t>
            </a:r>
            <a:r>
              <a:rPr b="1" i="0" lang="en" sz="3600" u="none" cap="none" strike="noStrike">
                <a:solidFill>
                  <a:srgbClr val="FFFFFF"/>
                </a:solidFill>
                <a:latin typeface="Arial"/>
                <a:ea typeface="Arial"/>
                <a:cs typeface="Arial"/>
                <a:sym typeface="Arial"/>
              </a:rPr>
              <a:t>.</a:t>
            </a:r>
            <a:endParaRPr b="1" i="0" sz="3600" u="none" cap="none" strike="noStrike">
              <a:solidFill>
                <a:srgbClr val="FFFFFF"/>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36"/>
          <p:cNvSpPr txBox="1"/>
          <p:nvPr>
            <p:ph type="title"/>
          </p:nvPr>
        </p:nvSpPr>
        <p:spPr>
          <a:xfrm>
            <a:off x="457200" y="427035"/>
            <a:ext cx="8229600" cy="5028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Clr>
                <a:schemeClr val="dk1"/>
              </a:buClr>
              <a:buFont typeface="Arial"/>
              <a:buNone/>
            </a:pPr>
            <a:r>
              <a:rPr b="1" lang="en" sz="3600">
                <a:solidFill>
                  <a:schemeClr val="dk1"/>
                </a:solidFill>
              </a:rPr>
              <a:t>How can I code faster?</a:t>
            </a:r>
            <a:endParaRPr b="1" i="0" sz="3600" u="none" cap="none" strike="noStrike">
              <a:solidFill>
                <a:schemeClr val="dk1"/>
              </a:solidFill>
              <a:latin typeface="Arial"/>
              <a:ea typeface="Arial"/>
              <a:cs typeface="Arial"/>
              <a:sym typeface="Arial"/>
            </a:endParaRPr>
          </a:p>
        </p:txBody>
      </p:sp>
      <p:sp>
        <p:nvSpPr>
          <p:cNvPr id="202" name="Google Shape;202;p36"/>
          <p:cNvSpPr txBox="1"/>
          <p:nvPr>
            <p:ph idx="12" type="sldNum"/>
          </p:nvPr>
        </p:nvSpPr>
        <p:spPr>
          <a:xfrm>
            <a:off x="6821704" y="6321140"/>
            <a:ext cx="2133600" cy="36510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lang="en"/>
              <a:t> </a:t>
            </a:r>
            <a:r>
              <a:rPr b="1" i="0" lang="en" sz="2400" u="none" cap="none" strike="noStrike">
                <a:solidFill>
                  <a:schemeClr val="dk1"/>
                </a:solidFill>
                <a:latin typeface="Arial"/>
                <a:ea typeface="Arial"/>
                <a:cs typeface="Arial"/>
                <a:sym typeface="Arial"/>
              </a:rPr>
              <a:t>.</a:t>
            </a:r>
            <a:endParaRPr b="1" i="0" sz="2400" u="none" cap="none" strike="noStrike">
              <a:solidFill>
                <a:schemeClr val="dk1"/>
              </a:solidFill>
              <a:latin typeface="Arial"/>
              <a:ea typeface="Arial"/>
              <a:cs typeface="Arial"/>
              <a:sym typeface="Arial"/>
            </a:endParaRPr>
          </a:p>
        </p:txBody>
      </p:sp>
      <p:pic>
        <p:nvPicPr>
          <p:cNvPr id="203" name="Google Shape;203;p36"/>
          <p:cNvPicPr preferRelativeResize="0"/>
          <p:nvPr/>
        </p:nvPicPr>
        <p:blipFill>
          <a:blip r:embed="rId3">
            <a:alphaModFix/>
          </a:blip>
          <a:stretch>
            <a:fillRect/>
          </a:stretch>
        </p:blipFill>
        <p:spPr>
          <a:xfrm>
            <a:off x="746325" y="1478775"/>
            <a:ext cx="2052424" cy="2561699"/>
          </a:xfrm>
          <a:prstGeom prst="rect">
            <a:avLst/>
          </a:prstGeom>
          <a:noFill/>
          <a:ln>
            <a:noFill/>
          </a:ln>
        </p:spPr>
      </p:pic>
      <p:pic>
        <p:nvPicPr>
          <p:cNvPr id="204" name="Google Shape;204;p36" title="napoleon"/>
          <p:cNvPicPr preferRelativeResize="0"/>
          <p:nvPr/>
        </p:nvPicPr>
        <p:blipFill>
          <a:blip r:embed="rId4">
            <a:alphaModFix/>
          </a:blip>
          <a:stretch>
            <a:fillRect/>
          </a:stretch>
        </p:blipFill>
        <p:spPr>
          <a:xfrm>
            <a:off x="3386598" y="1501775"/>
            <a:ext cx="1911925" cy="2515700"/>
          </a:xfrm>
          <a:prstGeom prst="rect">
            <a:avLst/>
          </a:prstGeom>
          <a:noFill/>
          <a:ln>
            <a:noFill/>
          </a:ln>
        </p:spPr>
      </p:pic>
      <p:pic>
        <p:nvPicPr>
          <p:cNvPr id="205" name="Google Shape;205;p36"/>
          <p:cNvPicPr preferRelativeResize="0"/>
          <p:nvPr/>
        </p:nvPicPr>
        <p:blipFill>
          <a:blip r:embed="rId5">
            <a:alphaModFix/>
          </a:blip>
          <a:stretch>
            <a:fillRect/>
          </a:stretch>
        </p:blipFill>
        <p:spPr>
          <a:xfrm>
            <a:off x="5486400" y="1244000"/>
            <a:ext cx="3200400" cy="1047750"/>
          </a:xfrm>
          <a:prstGeom prst="rect">
            <a:avLst/>
          </a:prstGeom>
          <a:noFill/>
          <a:ln>
            <a:noFill/>
          </a:ln>
        </p:spPr>
      </p:pic>
      <p:pic>
        <p:nvPicPr>
          <p:cNvPr id="206" name="Google Shape;206;p36"/>
          <p:cNvPicPr preferRelativeResize="0"/>
          <p:nvPr/>
        </p:nvPicPr>
        <p:blipFill>
          <a:blip r:embed="rId6">
            <a:alphaModFix/>
          </a:blip>
          <a:stretch>
            <a:fillRect/>
          </a:stretch>
        </p:blipFill>
        <p:spPr>
          <a:xfrm>
            <a:off x="6091238" y="2489500"/>
            <a:ext cx="1990725" cy="1685925"/>
          </a:xfrm>
          <a:prstGeom prst="rect">
            <a:avLst/>
          </a:prstGeom>
          <a:noFill/>
          <a:ln>
            <a:noFill/>
          </a:ln>
        </p:spPr>
      </p:pic>
      <p:pic>
        <p:nvPicPr>
          <p:cNvPr id="207" name="Google Shape;207;p36"/>
          <p:cNvPicPr preferRelativeResize="0"/>
          <p:nvPr/>
        </p:nvPicPr>
        <p:blipFill>
          <a:blip r:embed="rId7">
            <a:alphaModFix/>
          </a:blip>
          <a:stretch>
            <a:fillRect/>
          </a:stretch>
        </p:blipFill>
        <p:spPr>
          <a:xfrm>
            <a:off x="223850" y="4307450"/>
            <a:ext cx="2695675" cy="1880700"/>
          </a:xfrm>
          <a:prstGeom prst="rect">
            <a:avLst/>
          </a:prstGeom>
          <a:noFill/>
          <a:ln>
            <a:noFill/>
          </a:ln>
        </p:spPr>
      </p:pic>
      <p:pic>
        <p:nvPicPr>
          <p:cNvPr id="208" name="Google Shape;208;p36"/>
          <p:cNvPicPr preferRelativeResize="0"/>
          <p:nvPr/>
        </p:nvPicPr>
        <p:blipFill>
          <a:blip r:embed="rId8">
            <a:alphaModFix/>
          </a:blip>
          <a:stretch>
            <a:fillRect/>
          </a:stretch>
        </p:blipFill>
        <p:spPr>
          <a:xfrm>
            <a:off x="6046338" y="4497400"/>
            <a:ext cx="2507605" cy="1880700"/>
          </a:xfrm>
          <a:prstGeom prst="rect">
            <a:avLst/>
          </a:prstGeom>
          <a:noFill/>
          <a:ln>
            <a:noFill/>
          </a:ln>
        </p:spPr>
      </p:pic>
      <p:pic>
        <p:nvPicPr>
          <p:cNvPr id="209" name="Google Shape;209;p36"/>
          <p:cNvPicPr preferRelativeResize="0"/>
          <p:nvPr/>
        </p:nvPicPr>
        <p:blipFill>
          <a:blip r:embed="rId9">
            <a:alphaModFix/>
          </a:blip>
          <a:stretch>
            <a:fillRect/>
          </a:stretch>
        </p:blipFill>
        <p:spPr>
          <a:xfrm>
            <a:off x="2959800" y="4446525"/>
            <a:ext cx="2643274" cy="19824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p37"/>
          <p:cNvSpPr txBox="1"/>
          <p:nvPr>
            <p:ph type="title"/>
          </p:nvPr>
        </p:nvSpPr>
        <p:spPr>
          <a:xfrm>
            <a:off x="0" y="0"/>
            <a:ext cx="9144000" cy="685800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chemeClr val="dk1"/>
              </a:buClr>
              <a:buFont typeface="Arial"/>
              <a:buNone/>
            </a:pPr>
            <a:r>
              <a:rPr b="1" lang="en" sz="4000">
                <a:solidFill>
                  <a:schemeClr val="dk1"/>
                </a:solidFill>
              </a:rPr>
              <a:t>Use Enterprise Patterns written by Pragmatic Programmers</a:t>
            </a:r>
            <a:endParaRPr b="1" i="0" sz="4000" u="none" cap="none" strike="noStrike">
              <a:solidFill>
                <a:schemeClr val="dk1"/>
              </a:solidFill>
              <a:latin typeface="Arial"/>
              <a:ea typeface="Arial"/>
              <a:cs typeface="Arial"/>
              <a:sym typeface="Arial"/>
            </a:endParaRPr>
          </a:p>
        </p:txBody>
      </p:sp>
      <p:sp>
        <p:nvSpPr>
          <p:cNvPr id="215" name="Google Shape;215;p37"/>
          <p:cNvSpPr txBox="1"/>
          <p:nvPr>
            <p:ph idx="12" type="sldNum"/>
          </p:nvPr>
        </p:nvSpPr>
        <p:spPr>
          <a:xfrm>
            <a:off x="6821704" y="6321140"/>
            <a:ext cx="2133600" cy="36510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lang="en"/>
              <a:t> </a:t>
            </a:r>
            <a:r>
              <a:rPr b="1" i="0" lang="en" sz="2400" u="none" cap="none" strike="noStrike">
                <a:solidFill>
                  <a:schemeClr val="dk1"/>
                </a:solidFill>
                <a:latin typeface="Arial"/>
                <a:ea typeface="Arial"/>
                <a:cs typeface="Arial"/>
                <a:sym typeface="Arial"/>
              </a:rPr>
              <a:t>.</a:t>
            </a:r>
            <a:endParaRPr b="1" i="0" sz="2400" u="none" cap="none" strike="noStrike">
              <a:solidFill>
                <a:schemeClr val="dk1"/>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p38"/>
          <p:cNvSpPr txBox="1"/>
          <p:nvPr/>
        </p:nvSpPr>
        <p:spPr>
          <a:xfrm>
            <a:off x="360363" y="403225"/>
            <a:ext cx="8212200" cy="6462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3600">
                <a:solidFill>
                  <a:schemeClr val="dk1"/>
                </a:solidFill>
              </a:rPr>
              <a:t>Pattern 1: The Seinfeld Pattern</a:t>
            </a:r>
            <a:endParaRPr b="1" i="0" sz="3600" u="none" cap="none" strike="noStrike">
              <a:solidFill>
                <a:srgbClr val="EF0389"/>
              </a:solidFill>
              <a:latin typeface="Arial"/>
              <a:ea typeface="Arial"/>
              <a:cs typeface="Arial"/>
              <a:sym typeface="Arial"/>
            </a:endParaRPr>
          </a:p>
        </p:txBody>
      </p:sp>
      <p:pic>
        <p:nvPicPr>
          <p:cNvPr id="222" name="Google Shape;222;p38"/>
          <p:cNvPicPr preferRelativeResize="0"/>
          <p:nvPr/>
        </p:nvPicPr>
        <p:blipFill>
          <a:blip r:embed="rId3">
            <a:alphaModFix/>
          </a:blip>
          <a:stretch>
            <a:fillRect/>
          </a:stretch>
        </p:blipFill>
        <p:spPr>
          <a:xfrm>
            <a:off x="1126044" y="1785800"/>
            <a:ext cx="3176526" cy="3964751"/>
          </a:xfrm>
          <a:prstGeom prst="rect">
            <a:avLst/>
          </a:prstGeom>
          <a:noFill/>
          <a:ln>
            <a:noFill/>
          </a:ln>
        </p:spPr>
      </p:pic>
      <p:sp>
        <p:nvSpPr>
          <p:cNvPr id="223" name="Google Shape;223;p38"/>
          <p:cNvSpPr/>
          <p:nvPr/>
        </p:nvSpPr>
        <p:spPr>
          <a:xfrm>
            <a:off x="4897600" y="1919700"/>
            <a:ext cx="3730800" cy="2699700"/>
          </a:xfrm>
          <a:prstGeom prst="wedgeEllipseCallout">
            <a:avLst>
              <a:gd fmla="val -92546" name="adj1"/>
              <a:gd fmla="val -14823" name="adj2"/>
            </a:avLst>
          </a:prstGeom>
          <a:solidFill>
            <a:srgbClr val="EF0389"/>
          </a:solidFill>
          <a:ln cap="flat" cmpd="sng" w="1905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3000"/>
              <a:t>Good luck with ALL THAT.</a:t>
            </a:r>
            <a:endParaRPr b="1" sz="30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 name="Shape 73"/>
        <p:cNvGrpSpPr/>
        <p:nvPr/>
      </p:nvGrpSpPr>
      <p:grpSpPr>
        <a:xfrm>
          <a:off x="0" y="0"/>
          <a:ext cx="0" cy="0"/>
          <a:chOff x="0" y="0"/>
          <a:chExt cx="0" cy="0"/>
        </a:xfrm>
      </p:grpSpPr>
      <p:sp>
        <p:nvSpPr>
          <p:cNvPr id="74" name="Google Shape;74;p21"/>
          <p:cNvSpPr txBox="1"/>
          <p:nvPr>
            <p:ph type="title"/>
          </p:nvPr>
        </p:nvSpPr>
        <p:spPr>
          <a:xfrm>
            <a:off x="457200" y="0"/>
            <a:ext cx="8229600" cy="685800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7F7F7F"/>
              </a:buClr>
              <a:buFont typeface="Arial"/>
              <a:buNone/>
            </a:pPr>
            <a:r>
              <a:rPr b="0" i="0" lang="en" sz="4000" u="none" cap="none" strike="noStrike">
                <a:solidFill>
                  <a:srgbClr val="7F7F7F"/>
                </a:solidFill>
                <a:latin typeface="Arial"/>
                <a:ea typeface="Arial"/>
                <a:cs typeface="Arial"/>
                <a:sym typeface="Arial"/>
              </a:rPr>
              <a:t>1.</a:t>
            </a:r>
            <a:r>
              <a:rPr b="0" i="0" lang="en" sz="4000" u="none" cap="none" strike="noStrike">
                <a:solidFill>
                  <a:srgbClr val="BFBFBF"/>
                </a:solidFill>
                <a:latin typeface="Arial"/>
                <a:ea typeface="Arial"/>
                <a:cs typeface="Arial"/>
                <a:sym typeface="Arial"/>
              </a:rPr>
              <a:t> </a:t>
            </a:r>
            <a:r>
              <a:rPr lang="en" sz="4000">
                <a:solidFill>
                  <a:schemeClr val="lt1"/>
                </a:solidFill>
              </a:rPr>
              <a:t>Why you are here (1 minute)</a:t>
            </a:r>
            <a:r>
              <a:rPr b="0" i="0" lang="en" sz="4000" u="none" cap="none" strike="noStrike">
                <a:solidFill>
                  <a:srgbClr val="7F7F7F"/>
                </a:solidFill>
                <a:latin typeface="Arial"/>
                <a:ea typeface="Arial"/>
                <a:cs typeface="Arial"/>
                <a:sym typeface="Arial"/>
              </a:rPr>
              <a:t> </a:t>
            </a:r>
            <a:br>
              <a:rPr b="0" i="0" lang="en" sz="4000" u="none" cap="none" strike="noStrike">
                <a:solidFill>
                  <a:srgbClr val="7F7F7F"/>
                </a:solidFill>
                <a:latin typeface="Arial"/>
                <a:ea typeface="Arial"/>
                <a:cs typeface="Arial"/>
                <a:sym typeface="Arial"/>
              </a:rPr>
            </a:br>
            <a:r>
              <a:rPr b="0" i="0" lang="en" sz="4000" u="none" cap="none" strike="noStrike">
                <a:solidFill>
                  <a:srgbClr val="7F7F7F"/>
                </a:solidFill>
                <a:latin typeface="Arial"/>
                <a:ea typeface="Arial"/>
                <a:cs typeface="Arial"/>
                <a:sym typeface="Arial"/>
              </a:rPr>
              <a:t>2.</a:t>
            </a:r>
            <a:r>
              <a:rPr b="0" i="0" lang="en" sz="4000" u="none" cap="none" strike="noStrike">
                <a:solidFill>
                  <a:schemeClr val="lt1"/>
                </a:solidFill>
                <a:latin typeface="Arial"/>
                <a:ea typeface="Arial"/>
                <a:cs typeface="Arial"/>
                <a:sym typeface="Arial"/>
              </a:rPr>
              <a:t> </a:t>
            </a:r>
            <a:r>
              <a:rPr lang="en" sz="4000">
                <a:solidFill>
                  <a:schemeClr val="lt1"/>
                </a:solidFill>
              </a:rPr>
              <a:t>Examples (35 minutes)</a:t>
            </a:r>
            <a:r>
              <a:rPr b="0" i="0" lang="en" sz="4000" u="none" cap="none" strike="noStrike">
                <a:solidFill>
                  <a:schemeClr val="lt1"/>
                </a:solidFill>
                <a:latin typeface="Arial"/>
                <a:ea typeface="Arial"/>
                <a:cs typeface="Arial"/>
                <a:sym typeface="Arial"/>
              </a:rPr>
              <a:t> </a:t>
            </a:r>
            <a:br>
              <a:rPr b="0" i="0" lang="en" sz="4000" u="none" cap="none" strike="noStrike">
                <a:solidFill>
                  <a:schemeClr val="lt1"/>
                </a:solidFill>
                <a:latin typeface="Arial"/>
                <a:ea typeface="Arial"/>
                <a:cs typeface="Arial"/>
                <a:sym typeface="Arial"/>
              </a:rPr>
            </a:br>
            <a:r>
              <a:rPr b="0" i="0" lang="en" sz="4000" u="none" cap="none" strike="noStrike">
                <a:solidFill>
                  <a:srgbClr val="7F7F7F"/>
                </a:solidFill>
                <a:latin typeface="Arial"/>
                <a:ea typeface="Arial"/>
                <a:cs typeface="Arial"/>
                <a:sym typeface="Arial"/>
              </a:rPr>
              <a:t>3. </a:t>
            </a:r>
            <a:r>
              <a:rPr lang="en" sz="4000">
                <a:solidFill>
                  <a:schemeClr val="lt1"/>
                </a:solidFill>
              </a:rPr>
              <a:t>Questions (2 minutes)</a:t>
            </a:r>
            <a:endParaRPr b="0" i="0" sz="4000" u="none" cap="none" strike="noStrike">
              <a:solidFill>
                <a:schemeClr val="lt1"/>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p39"/>
          <p:cNvSpPr txBox="1"/>
          <p:nvPr/>
        </p:nvSpPr>
        <p:spPr>
          <a:xfrm>
            <a:off x="360363" y="403225"/>
            <a:ext cx="8212200" cy="6462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3600">
                <a:solidFill>
                  <a:schemeClr val="dk1"/>
                </a:solidFill>
              </a:rPr>
              <a:t>Code example</a:t>
            </a:r>
            <a:endParaRPr b="1" i="0" sz="3600" u="none" cap="none" strike="noStrike">
              <a:solidFill>
                <a:srgbClr val="EF0389"/>
              </a:solidFill>
              <a:latin typeface="Arial"/>
              <a:ea typeface="Arial"/>
              <a:cs typeface="Arial"/>
              <a:sym typeface="Arial"/>
            </a:endParaRPr>
          </a:p>
        </p:txBody>
      </p:sp>
      <p:pic>
        <p:nvPicPr>
          <p:cNvPr id="230" name="Google Shape;230;p39"/>
          <p:cNvPicPr preferRelativeResize="0"/>
          <p:nvPr/>
        </p:nvPicPr>
        <p:blipFill>
          <a:blip r:embed="rId3">
            <a:alphaModFix/>
          </a:blip>
          <a:stretch>
            <a:fillRect/>
          </a:stretch>
        </p:blipFill>
        <p:spPr>
          <a:xfrm>
            <a:off x="234975" y="2315288"/>
            <a:ext cx="10807724" cy="222742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p40"/>
          <p:cNvSpPr txBox="1"/>
          <p:nvPr>
            <p:ph type="title"/>
          </p:nvPr>
        </p:nvSpPr>
        <p:spPr>
          <a:xfrm>
            <a:off x="457200" y="427001"/>
            <a:ext cx="8229600" cy="16848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Clr>
                <a:schemeClr val="dk1"/>
              </a:buClr>
              <a:buFont typeface="Arial"/>
              <a:buNone/>
            </a:pPr>
            <a:r>
              <a:rPr b="1" lang="en" sz="3600">
                <a:solidFill>
                  <a:schemeClr val="dk1"/>
                </a:solidFill>
              </a:rPr>
              <a:t>I code front end.  </a:t>
            </a:r>
            <a:endParaRPr b="1" sz="3600">
              <a:solidFill>
                <a:schemeClr val="dk1"/>
              </a:solidFill>
            </a:endParaRPr>
          </a:p>
          <a:p>
            <a:pPr indent="0" lvl="0" marL="0" marR="0" rtl="0" algn="l">
              <a:spcBef>
                <a:spcPts val="0"/>
              </a:spcBef>
              <a:spcAft>
                <a:spcPts val="0"/>
              </a:spcAft>
              <a:buClr>
                <a:schemeClr val="dk1"/>
              </a:buClr>
              <a:buFont typeface="Arial"/>
              <a:buNone/>
            </a:pPr>
            <a:r>
              <a:rPr b="1" lang="en" sz="3600">
                <a:solidFill>
                  <a:schemeClr val="dk1"/>
                </a:solidFill>
              </a:rPr>
              <a:t>Enterprise schmenterprise.</a:t>
            </a:r>
            <a:endParaRPr b="1" i="0" sz="3600" u="none" cap="none" strike="noStrike">
              <a:solidFill>
                <a:schemeClr val="dk1"/>
              </a:solidFill>
              <a:latin typeface="Arial"/>
              <a:ea typeface="Arial"/>
              <a:cs typeface="Arial"/>
              <a:sym typeface="Arial"/>
            </a:endParaRPr>
          </a:p>
        </p:txBody>
      </p:sp>
      <p:sp>
        <p:nvSpPr>
          <p:cNvPr id="236" name="Google Shape;236;p40"/>
          <p:cNvSpPr txBox="1"/>
          <p:nvPr>
            <p:ph idx="12" type="sldNum"/>
          </p:nvPr>
        </p:nvSpPr>
        <p:spPr>
          <a:xfrm>
            <a:off x="6821704" y="6321140"/>
            <a:ext cx="2133600" cy="36510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lang="en"/>
              <a:t> </a:t>
            </a:r>
            <a:r>
              <a:rPr b="1" i="0" lang="en" sz="2400" u="none" cap="none" strike="noStrike">
                <a:solidFill>
                  <a:schemeClr val="dk1"/>
                </a:solidFill>
                <a:latin typeface="Arial"/>
                <a:ea typeface="Arial"/>
                <a:cs typeface="Arial"/>
                <a:sym typeface="Arial"/>
              </a:rPr>
              <a:t>.</a:t>
            </a:r>
            <a:endParaRPr b="1" i="0" sz="2400" u="none" cap="none" strike="noStrike">
              <a:solidFill>
                <a:schemeClr val="dk1"/>
              </a:solidFill>
              <a:latin typeface="Arial"/>
              <a:ea typeface="Arial"/>
              <a:cs typeface="Arial"/>
              <a:sym typeface="Arial"/>
            </a:endParaRPr>
          </a:p>
        </p:txBody>
      </p:sp>
      <p:pic>
        <p:nvPicPr>
          <p:cNvPr id="237" name="Google Shape;237;p40"/>
          <p:cNvPicPr preferRelativeResize="0"/>
          <p:nvPr/>
        </p:nvPicPr>
        <p:blipFill>
          <a:blip r:embed="rId3">
            <a:alphaModFix/>
          </a:blip>
          <a:stretch>
            <a:fillRect/>
          </a:stretch>
        </p:blipFill>
        <p:spPr>
          <a:xfrm>
            <a:off x="2149125" y="2586875"/>
            <a:ext cx="4486275" cy="216217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p41"/>
          <p:cNvSpPr txBox="1"/>
          <p:nvPr>
            <p:ph type="title"/>
          </p:nvPr>
        </p:nvSpPr>
        <p:spPr>
          <a:xfrm>
            <a:off x="457200" y="427001"/>
            <a:ext cx="8229600" cy="7020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Clr>
                <a:schemeClr val="dk1"/>
              </a:buClr>
              <a:buFont typeface="Arial"/>
              <a:buNone/>
            </a:pPr>
            <a:r>
              <a:rPr b="1" lang="en" sz="3600">
                <a:solidFill>
                  <a:schemeClr val="dk1"/>
                </a:solidFill>
              </a:rPr>
              <a:t>whatever.</a:t>
            </a:r>
            <a:endParaRPr b="1" i="0" sz="3600" u="none" cap="none" strike="noStrike">
              <a:solidFill>
                <a:schemeClr val="dk1"/>
              </a:solidFill>
              <a:latin typeface="Arial"/>
              <a:ea typeface="Arial"/>
              <a:cs typeface="Arial"/>
              <a:sym typeface="Arial"/>
            </a:endParaRPr>
          </a:p>
        </p:txBody>
      </p:sp>
      <p:sp>
        <p:nvSpPr>
          <p:cNvPr id="243" name="Google Shape;243;p41"/>
          <p:cNvSpPr txBox="1"/>
          <p:nvPr>
            <p:ph idx="12" type="sldNum"/>
          </p:nvPr>
        </p:nvSpPr>
        <p:spPr>
          <a:xfrm>
            <a:off x="6821704" y="6321140"/>
            <a:ext cx="2133600" cy="36510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lang="en"/>
              <a:t> </a:t>
            </a:r>
            <a:r>
              <a:rPr b="1" i="0" lang="en" sz="2400" u="none" cap="none" strike="noStrike">
                <a:solidFill>
                  <a:schemeClr val="dk1"/>
                </a:solidFill>
                <a:latin typeface="Arial"/>
                <a:ea typeface="Arial"/>
                <a:cs typeface="Arial"/>
                <a:sym typeface="Arial"/>
              </a:rPr>
              <a:t>.</a:t>
            </a:r>
            <a:endParaRPr b="1" i="0" sz="2400" u="none" cap="none" strike="noStrike">
              <a:solidFill>
                <a:schemeClr val="dk1"/>
              </a:solidFill>
              <a:latin typeface="Arial"/>
              <a:ea typeface="Arial"/>
              <a:cs typeface="Arial"/>
              <a:sym typeface="Arial"/>
            </a:endParaRPr>
          </a:p>
        </p:txBody>
      </p:sp>
      <p:pic>
        <p:nvPicPr>
          <p:cNvPr id="244" name="Google Shape;244;p41"/>
          <p:cNvPicPr preferRelativeResize="0"/>
          <p:nvPr/>
        </p:nvPicPr>
        <p:blipFill>
          <a:blip r:embed="rId3">
            <a:alphaModFix/>
          </a:blip>
          <a:stretch>
            <a:fillRect/>
          </a:stretch>
        </p:blipFill>
        <p:spPr>
          <a:xfrm>
            <a:off x="501538" y="2319325"/>
            <a:ext cx="7705725" cy="221932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p42"/>
          <p:cNvSpPr txBox="1"/>
          <p:nvPr>
            <p:ph type="title"/>
          </p:nvPr>
        </p:nvSpPr>
        <p:spPr>
          <a:xfrm>
            <a:off x="457200" y="427001"/>
            <a:ext cx="8229600" cy="7788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Clr>
                <a:schemeClr val="dk1"/>
              </a:buClr>
              <a:buFont typeface="Arial"/>
              <a:buNone/>
            </a:pPr>
            <a:r>
              <a:rPr b="1" lang="en" sz="3600">
                <a:solidFill>
                  <a:schemeClr val="dk1"/>
                </a:solidFill>
              </a:rPr>
              <a:t>whatever.</a:t>
            </a:r>
            <a:endParaRPr b="1" i="0" sz="3600" u="none" cap="none" strike="noStrike">
              <a:solidFill>
                <a:schemeClr val="dk1"/>
              </a:solidFill>
              <a:latin typeface="Arial"/>
              <a:ea typeface="Arial"/>
              <a:cs typeface="Arial"/>
              <a:sym typeface="Arial"/>
            </a:endParaRPr>
          </a:p>
        </p:txBody>
      </p:sp>
      <p:sp>
        <p:nvSpPr>
          <p:cNvPr id="250" name="Google Shape;250;p42"/>
          <p:cNvSpPr txBox="1"/>
          <p:nvPr>
            <p:ph idx="12" type="sldNum"/>
          </p:nvPr>
        </p:nvSpPr>
        <p:spPr>
          <a:xfrm>
            <a:off x="6821704" y="6321140"/>
            <a:ext cx="2133600" cy="36510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lang="en"/>
              <a:t> </a:t>
            </a:r>
            <a:r>
              <a:rPr b="1" i="0" lang="en" sz="2400" u="none" cap="none" strike="noStrike">
                <a:solidFill>
                  <a:schemeClr val="dk1"/>
                </a:solidFill>
                <a:latin typeface="Arial"/>
                <a:ea typeface="Arial"/>
                <a:cs typeface="Arial"/>
                <a:sym typeface="Arial"/>
              </a:rPr>
              <a:t>.</a:t>
            </a:r>
            <a:endParaRPr b="1" i="0" sz="2400" u="none" cap="none" strike="noStrike">
              <a:solidFill>
                <a:schemeClr val="dk1"/>
              </a:solidFill>
              <a:latin typeface="Arial"/>
              <a:ea typeface="Arial"/>
              <a:cs typeface="Arial"/>
              <a:sym typeface="Arial"/>
            </a:endParaRPr>
          </a:p>
        </p:txBody>
      </p:sp>
      <p:pic>
        <p:nvPicPr>
          <p:cNvPr id="251" name="Google Shape;251;p42"/>
          <p:cNvPicPr preferRelativeResize="0"/>
          <p:nvPr/>
        </p:nvPicPr>
        <p:blipFill>
          <a:blip r:embed="rId3">
            <a:alphaModFix/>
          </a:blip>
          <a:stretch>
            <a:fillRect/>
          </a:stretch>
        </p:blipFill>
        <p:spPr>
          <a:xfrm>
            <a:off x="3100171" y="0"/>
            <a:ext cx="5349958" cy="68580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43"/>
          <p:cNvSpPr txBox="1"/>
          <p:nvPr>
            <p:ph type="title"/>
          </p:nvPr>
        </p:nvSpPr>
        <p:spPr>
          <a:xfrm>
            <a:off x="457200" y="427001"/>
            <a:ext cx="8229600" cy="16848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Clr>
                <a:schemeClr val="dk1"/>
              </a:buClr>
              <a:buFont typeface="Arial"/>
              <a:buNone/>
            </a:pPr>
            <a:r>
              <a:rPr b="1" lang="en" sz="3600">
                <a:solidFill>
                  <a:schemeClr val="dk1"/>
                </a:solidFill>
              </a:rPr>
              <a:t>and… whatever.</a:t>
            </a:r>
            <a:endParaRPr b="1" i="0" sz="3600" u="none" cap="none" strike="noStrike">
              <a:solidFill>
                <a:schemeClr val="dk1"/>
              </a:solidFill>
              <a:latin typeface="Arial"/>
              <a:ea typeface="Arial"/>
              <a:cs typeface="Arial"/>
              <a:sym typeface="Arial"/>
            </a:endParaRPr>
          </a:p>
        </p:txBody>
      </p:sp>
      <p:sp>
        <p:nvSpPr>
          <p:cNvPr id="257" name="Google Shape;257;p43"/>
          <p:cNvSpPr txBox="1"/>
          <p:nvPr>
            <p:ph idx="12" type="sldNum"/>
          </p:nvPr>
        </p:nvSpPr>
        <p:spPr>
          <a:xfrm>
            <a:off x="6821704" y="6321140"/>
            <a:ext cx="2133600" cy="36510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lang="en"/>
              <a:t> </a:t>
            </a:r>
            <a:r>
              <a:rPr b="1" i="0" lang="en" sz="2400" u="none" cap="none" strike="noStrike">
                <a:solidFill>
                  <a:schemeClr val="dk1"/>
                </a:solidFill>
                <a:latin typeface="Arial"/>
                <a:ea typeface="Arial"/>
                <a:cs typeface="Arial"/>
                <a:sym typeface="Arial"/>
              </a:rPr>
              <a:t>.</a:t>
            </a:r>
            <a:endParaRPr b="1" i="0" sz="2400" u="none" cap="none" strike="noStrike">
              <a:solidFill>
                <a:schemeClr val="dk1"/>
              </a:solidFill>
              <a:latin typeface="Arial"/>
              <a:ea typeface="Arial"/>
              <a:cs typeface="Arial"/>
              <a:sym typeface="Arial"/>
            </a:endParaRPr>
          </a:p>
        </p:txBody>
      </p:sp>
      <p:pic>
        <p:nvPicPr>
          <p:cNvPr id="258" name="Google Shape;258;p43"/>
          <p:cNvPicPr preferRelativeResize="0"/>
          <p:nvPr/>
        </p:nvPicPr>
        <p:blipFill>
          <a:blip r:embed="rId3">
            <a:alphaModFix/>
          </a:blip>
          <a:stretch>
            <a:fillRect/>
          </a:stretch>
        </p:blipFill>
        <p:spPr>
          <a:xfrm>
            <a:off x="572738" y="1173400"/>
            <a:ext cx="2962275" cy="1847850"/>
          </a:xfrm>
          <a:prstGeom prst="rect">
            <a:avLst/>
          </a:prstGeom>
          <a:noFill/>
          <a:ln>
            <a:noFill/>
          </a:ln>
        </p:spPr>
      </p:pic>
      <p:pic>
        <p:nvPicPr>
          <p:cNvPr id="259" name="Google Shape;259;p43"/>
          <p:cNvPicPr preferRelativeResize="0"/>
          <p:nvPr/>
        </p:nvPicPr>
        <p:blipFill>
          <a:blip r:embed="rId4">
            <a:alphaModFix/>
          </a:blip>
          <a:stretch>
            <a:fillRect/>
          </a:stretch>
        </p:blipFill>
        <p:spPr>
          <a:xfrm>
            <a:off x="515588" y="3467025"/>
            <a:ext cx="3076575" cy="1866900"/>
          </a:xfrm>
          <a:prstGeom prst="rect">
            <a:avLst/>
          </a:prstGeom>
          <a:noFill/>
          <a:ln>
            <a:noFill/>
          </a:ln>
        </p:spPr>
      </p:pic>
      <p:pic>
        <p:nvPicPr>
          <p:cNvPr id="260" name="Google Shape;260;p43"/>
          <p:cNvPicPr preferRelativeResize="0"/>
          <p:nvPr/>
        </p:nvPicPr>
        <p:blipFill>
          <a:blip r:embed="rId5">
            <a:alphaModFix/>
          </a:blip>
          <a:stretch>
            <a:fillRect/>
          </a:stretch>
        </p:blipFill>
        <p:spPr>
          <a:xfrm>
            <a:off x="4680763" y="1210250"/>
            <a:ext cx="3171825" cy="1895475"/>
          </a:xfrm>
          <a:prstGeom prst="rect">
            <a:avLst/>
          </a:prstGeom>
          <a:noFill/>
          <a:ln>
            <a:noFill/>
          </a:ln>
        </p:spPr>
      </p:pic>
      <p:pic>
        <p:nvPicPr>
          <p:cNvPr id="261" name="Google Shape;261;p43"/>
          <p:cNvPicPr preferRelativeResize="0"/>
          <p:nvPr/>
        </p:nvPicPr>
        <p:blipFill>
          <a:blip r:embed="rId6">
            <a:alphaModFix/>
          </a:blip>
          <a:stretch>
            <a:fillRect/>
          </a:stretch>
        </p:blipFill>
        <p:spPr>
          <a:xfrm>
            <a:off x="4614088" y="3486075"/>
            <a:ext cx="3305175" cy="182880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p44"/>
          <p:cNvSpPr txBox="1"/>
          <p:nvPr/>
        </p:nvSpPr>
        <p:spPr>
          <a:xfrm>
            <a:off x="360363" y="403225"/>
            <a:ext cx="8212200" cy="6462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3600">
                <a:solidFill>
                  <a:schemeClr val="dk1"/>
                </a:solidFill>
              </a:rPr>
              <a:t>Pattern 2: The Arts and Craft Pattern</a:t>
            </a:r>
            <a:endParaRPr b="1" i="0" sz="3600" u="none" cap="none" strike="noStrike">
              <a:solidFill>
                <a:srgbClr val="EF0389"/>
              </a:solidFill>
              <a:latin typeface="Arial"/>
              <a:ea typeface="Arial"/>
              <a:cs typeface="Arial"/>
              <a:sym typeface="Arial"/>
            </a:endParaRPr>
          </a:p>
        </p:txBody>
      </p:sp>
      <p:pic>
        <p:nvPicPr>
          <p:cNvPr id="268" name="Google Shape;268;p44"/>
          <p:cNvPicPr preferRelativeResize="0"/>
          <p:nvPr/>
        </p:nvPicPr>
        <p:blipFill>
          <a:blip r:embed="rId3">
            <a:alphaModFix/>
          </a:blip>
          <a:stretch>
            <a:fillRect/>
          </a:stretch>
        </p:blipFill>
        <p:spPr>
          <a:xfrm>
            <a:off x="1418475" y="1967200"/>
            <a:ext cx="6096000" cy="411480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sp>
        <p:nvSpPr>
          <p:cNvPr id="274" name="Google Shape;274;p45"/>
          <p:cNvSpPr txBox="1"/>
          <p:nvPr/>
        </p:nvSpPr>
        <p:spPr>
          <a:xfrm>
            <a:off x="360363" y="403225"/>
            <a:ext cx="8212200" cy="6462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3600">
                <a:solidFill>
                  <a:schemeClr val="dk1"/>
                </a:solidFill>
              </a:rPr>
              <a:t>Code example</a:t>
            </a:r>
            <a:endParaRPr b="1" i="0" sz="3600" u="none" cap="none" strike="noStrike">
              <a:solidFill>
                <a:srgbClr val="EF0389"/>
              </a:solidFill>
              <a:latin typeface="Arial"/>
              <a:ea typeface="Arial"/>
              <a:cs typeface="Arial"/>
              <a:sym typeface="Arial"/>
            </a:endParaRPr>
          </a:p>
        </p:txBody>
      </p:sp>
      <p:pic>
        <p:nvPicPr>
          <p:cNvPr id="275" name="Google Shape;275;p45"/>
          <p:cNvPicPr preferRelativeResize="0"/>
          <p:nvPr/>
        </p:nvPicPr>
        <p:blipFill>
          <a:blip r:embed="rId3">
            <a:alphaModFix/>
          </a:blip>
          <a:stretch>
            <a:fillRect/>
          </a:stretch>
        </p:blipFill>
        <p:spPr>
          <a:xfrm>
            <a:off x="2009300" y="1781550"/>
            <a:ext cx="5125400" cy="329490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p46"/>
          <p:cNvSpPr txBox="1"/>
          <p:nvPr/>
        </p:nvSpPr>
        <p:spPr>
          <a:xfrm>
            <a:off x="360363" y="403225"/>
            <a:ext cx="8212200" cy="6462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3600">
                <a:solidFill>
                  <a:schemeClr val="dk1"/>
                </a:solidFill>
              </a:rPr>
              <a:t>Pattern 3: The Onion Pattern</a:t>
            </a:r>
            <a:endParaRPr b="1" i="0" sz="3600" u="none" cap="none" strike="noStrike">
              <a:solidFill>
                <a:srgbClr val="EF0389"/>
              </a:solidFill>
              <a:latin typeface="Arial"/>
              <a:ea typeface="Arial"/>
              <a:cs typeface="Arial"/>
              <a:sym typeface="Arial"/>
            </a:endParaRPr>
          </a:p>
        </p:txBody>
      </p:sp>
      <p:pic>
        <p:nvPicPr>
          <p:cNvPr descr="onion430x300.jpg" id="282" name="Google Shape;282;p46"/>
          <p:cNvPicPr preferRelativeResize="0"/>
          <p:nvPr/>
        </p:nvPicPr>
        <p:blipFill>
          <a:blip r:embed="rId3">
            <a:alphaModFix/>
          </a:blip>
          <a:stretch>
            <a:fillRect/>
          </a:stretch>
        </p:blipFill>
        <p:spPr>
          <a:xfrm>
            <a:off x="2524125" y="2000250"/>
            <a:ext cx="4095750" cy="285750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sp>
        <p:nvSpPr>
          <p:cNvPr id="288" name="Google Shape;288;p47"/>
          <p:cNvSpPr txBox="1"/>
          <p:nvPr/>
        </p:nvSpPr>
        <p:spPr>
          <a:xfrm>
            <a:off x="360363" y="403225"/>
            <a:ext cx="8212200" cy="6462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3600">
                <a:solidFill>
                  <a:schemeClr val="dk1"/>
                </a:solidFill>
              </a:rPr>
              <a:t>Code example</a:t>
            </a:r>
            <a:endParaRPr b="1" i="0" sz="3600" u="none" cap="none" strike="noStrike">
              <a:solidFill>
                <a:srgbClr val="EF0389"/>
              </a:solidFill>
              <a:latin typeface="Arial"/>
              <a:ea typeface="Arial"/>
              <a:cs typeface="Arial"/>
              <a:sym typeface="Arial"/>
            </a:endParaRPr>
          </a:p>
        </p:txBody>
      </p:sp>
      <p:sp>
        <p:nvSpPr>
          <p:cNvPr id="289" name="Google Shape;289;p47"/>
          <p:cNvSpPr txBox="1"/>
          <p:nvPr/>
        </p:nvSpPr>
        <p:spPr>
          <a:xfrm>
            <a:off x="505650" y="1297875"/>
            <a:ext cx="8132700" cy="489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Open onion example</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4" name="Shape 294"/>
        <p:cNvGrpSpPr/>
        <p:nvPr/>
      </p:nvGrpSpPr>
      <p:grpSpPr>
        <a:xfrm>
          <a:off x="0" y="0"/>
          <a:ext cx="0" cy="0"/>
          <a:chOff x="0" y="0"/>
          <a:chExt cx="0" cy="0"/>
        </a:xfrm>
      </p:grpSpPr>
      <p:sp>
        <p:nvSpPr>
          <p:cNvPr id="295" name="Google Shape;295;p48"/>
          <p:cNvSpPr txBox="1"/>
          <p:nvPr/>
        </p:nvSpPr>
        <p:spPr>
          <a:xfrm>
            <a:off x="360363" y="403225"/>
            <a:ext cx="8212200" cy="6462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3600">
                <a:solidFill>
                  <a:schemeClr val="dk1"/>
                </a:solidFill>
              </a:rPr>
              <a:t>Pattern 4: The Redneck Pattern</a:t>
            </a:r>
            <a:endParaRPr b="1" i="0" sz="3600" u="none" cap="none" strike="noStrike">
              <a:solidFill>
                <a:srgbClr val="EF0389"/>
              </a:solidFill>
              <a:latin typeface="Arial"/>
              <a:ea typeface="Arial"/>
              <a:cs typeface="Arial"/>
              <a:sym typeface="Arial"/>
            </a:endParaRPr>
          </a:p>
        </p:txBody>
      </p:sp>
      <p:pic>
        <p:nvPicPr>
          <p:cNvPr descr="c621efe48ae5064524416a8cbf41b4e7b377a0f9ad82f38feccf6a8abe614c83.jpg" id="296" name="Google Shape;296;p48"/>
          <p:cNvPicPr preferRelativeResize="0"/>
          <p:nvPr/>
        </p:nvPicPr>
        <p:blipFill>
          <a:blip r:embed="rId3">
            <a:alphaModFix/>
          </a:blip>
          <a:stretch>
            <a:fillRect/>
          </a:stretch>
        </p:blipFill>
        <p:spPr>
          <a:xfrm>
            <a:off x="2646450" y="1236275"/>
            <a:ext cx="3970849" cy="52944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 name="Shape 78"/>
        <p:cNvGrpSpPr/>
        <p:nvPr/>
      </p:nvGrpSpPr>
      <p:grpSpPr>
        <a:xfrm>
          <a:off x="0" y="0"/>
          <a:ext cx="0" cy="0"/>
          <a:chOff x="0" y="0"/>
          <a:chExt cx="0" cy="0"/>
        </a:xfrm>
      </p:grpSpPr>
      <p:sp>
        <p:nvSpPr>
          <p:cNvPr id="79" name="Google Shape;79;p22"/>
          <p:cNvSpPr txBox="1"/>
          <p:nvPr>
            <p:ph type="title"/>
          </p:nvPr>
        </p:nvSpPr>
        <p:spPr>
          <a:xfrm>
            <a:off x="457200" y="2640405"/>
            <a:ext cx="8229600" cy="15720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chemeClr val="lt1"/>
              </a:buClr>
              <a:buFont typeface="Arial"/>
              <a:buNone/>
            </a:pPr>
            <a:r>
              <a:rPr lang="en" sz="9600">
                <a:solidFill>
                  <a:schemeClr val="lt1"/>
                </a:solidFill>
              </a:rPr>
              <a:t>Enterprise</a:t>
            </a:r>
            <a:r>
              <a:rPr b="0" i="0" lang="en" sz="9600" u="none" cap="none" strike="noStrike">
                <a:solidFill>
                  <a:schemeClr val="lt1"/>
                </a:solidFill>
                <a:latin typeface="Arial"/>
                <a:ea typeface="Arial"/>
                <a:cs typeface="Arial"/>
                <a:sym typeface="Arial"/>
              </a:rPr>
              <a:t>.</a:t>
            </a:r>
            <a:endParaRPr b="0" i="0" sz="9600" u="none" cap="none" strike="noStrike">
              <a:solidFill>
                <a:schemeClr val="lt1"/>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1" name="Shape 301"/>
        <p:cNvGrpSpPr/>
        <p:nvPr/>
      </p:nvGrpSpPr>
      <p:grpSpPr>
        <a:xfrm>
          <a:off x="0" y="0"/>
          <a:ext cx="0" cy="0"/>
          <a:chOff x="0" y="0"/>
          <a:chExt cx="0" cy="0"/>
        </a:xfrm>
      </p:grpSpPr>
      <p:sp>
        <p:nvSpPr>
          <p:cNvPr id="302" name="Google Shape;302;p49"/>
          <p:cNvSpPr txBox="1"/>
          <p:nvPr/>
        </p:nvSpPr>
        <p:spPr>
          <a:xfrm>
            <a:off x="360363" y="403225"/>
            <a:ext cx="8212200" cy="6462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3600">
                <a:solidFill>
                  <a:schemeClr val="dk1"/>
                </a:solidFill>
              </a:rPr>
              <a:t>Code example - AbstractParser</a:t>
            </a:r>
            <a:endParaRPr b="1" i="0" sz="3600" u="none" cap="none" strike="noStrike">
              <a:solidFill>
                <a:srgbClr val="EF0389"/>
              </a:solidFill>
              <a:latin typeface="Arial"/>
              <a:ea typeface="Arial"/>
              <a:cs typeface="Arial"/>
              <a:sym typeface="Arial"/>
            </a:endParaRPr>
          </a:p>
        </p:txBody>
      </p:sp>
      <p:sp>
        <p:nvSpPr>
          <p:cNvPr id="303" name="Google Shape;303;p49"/>
          <p:cNvSpPr txBox="1"/>
          <p:nvPr/>
        </p:nvSpPr>
        <p:spPr>
          <a:xfrm>
            <a:off x="453100" y="952275"/>
            <a:ext cx="7710300" cy="5798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latin typeface="Courier New"/>
                <a:ea typeface="Courier New"/>
                <a:cs typeface="Courier New"/>
                <a:sym typeface="Courier New"/>
              </a:rPr>
              <a:t>public abstract class AbstractParser {</a:t>
            </a:r>
            <a:endParaRPr sz="1800">
              <a:latin typeface="Courier New"/>
              <a:ea typeface="Courier New"/>
              <a:cs typeface="Courier New"/>
              <a:sym typeface="Courier New"/>
            </a:endParaRPr>
          </a:p>
          <a:p>
            <a:pPr indent="0" lvl="0" marL="0" rtl="0" algn="l">
              <a:spcBef>
                <a:spcPts val="0"/>
              </a:spcBef>
              <a:spcAft>
                <a:spcPts val="0"/>
              </a:spcAft>
              <a:buNone/>
            </a:pPr>
            <a:r>
              <a:t/>
            </a:r>
            <a:endParaRPr sz="1800">
              <a:latin typeface="Courier New"/>
              <a:ea typeface="Courier New"/>
              <a:cs typeface="Courier New"/>
              <a:sym typeface="Courier New"/>
            </a:endParaRPr>
          </a:p>
          <a:p>
            <a:pPr indent="0" lvl="0" marL="0" rtl="0" algn="l">
              <a:spcBef>
                <a:spcPts val="0"/>
              </a:spcBef>
              <a:spcAft>
                <a:spcPts val="0"/>
              </a:spcAft>
              <a:buNone/>
            </a:pPr>
            <a:r>
              <a:rPr lang="en" sz="1800">
                <a:latin typeface="Courier New"/>
                <a:ea typeface="Courier New"/>
                <a:cs typeface="Courier New"/>
                <a:sym typeface="Courier New"/>
              </a:rPr>
              <a:t>  public Integer getLastDigit(String notADigit) {</a:t>
            </a:r>
            <a:endParaRPr sz="1800">
              <a:latin typeface="Courier New"/>
              <a:ea typeface="Courier New"/>
              <a:cs typeface="Courier New"/>
              <a:sym typeface="Courier New"/>
            </a:endParaRPr>
          </a:p>
          <a:p>
            <a:pPr indent="0" lvl="0" marL="0" rtl="0" algn="l">
              <a:spcBef>
                <a:spcPts val="0"/>
              </a:spcBef>
              <a:spcAft>
                <a:spcPts val="0"/>
              </a:spcAft>
              <a:buClr>
                <a:schemeClr val="dk1"/>
              </a:buClr>
              <a:buSzPts val="1100"/>
              <a:buFont typeface="Arial"/>
              <a:buNone/>
            </a:pPr>
            <a:r>
              <a:rPr lang="en" sz="1800">
                <a:latin typeface="Courier New"/>
                <a:ea typeface="Courier New"/>
                <a:cs typeface="Courier New"/>
                <a:sym typeface="Courier New"/>
              </a:rPr>
              <a:t>    if (StringUtils.isEmpty(notADigit)) {</a:t>
            </a:r>
            <a:endParaRPr sz="1800">
              <a:latin typeface="Courier New"/>
              <a:ea typeface="Courier New"/>
              <a:cs typeface="Courier New"/>
              <a:sym typeface="Courier New"/>
            </a:endParaRPr>
          </a:p>
          <a:p>
            <a:pPr indent="0" lvl="0" marL="0" rtl="0" algn="l">
              <a:spcBef>
                <a:spcPts val="0"/>
              </a:spcBef>
              <a:spcAft>
                <a:spcPts val="0"/>
              </a:spcAft>
              <a:buNone/>
            </a:pPr>
            <a:r>
              <a:rPr lang="en" sz="1800">
                <a:latin typeface="Courier New"/>
                <a:ea typeface="Courier New"/>
                <a:cs typeface="Courier New"/>
                <a:sym typeface="Courier New"/>
              </a:rPr>
              <a:t>      throw new IllegalArgumentException(</a:t>
            </a:r>
            <a:endParaRPr sz="1800">
              <a:latin typeface="Courier New"/>
              <a:ea typeface="Courier New"/>
              <a:cs typeface="Courier New"/>
              <a:sym typeface="Courier New"/>
            </a:endParaRPr>
          </a:p>
          <a:p>
            <a:pPr indent="0" lvl="0" marL="0" rtl="0" algn="l">
              <a:spcBef>
                <a:spcPts val="0"/>
              </a:spcBef>
              <a:spcAft>
                <a:spcPts val="0"/>
              </a:spcAft>
              <a:buClr>
                <a:schemeClr val="dk1"/>
              </a:buClr>
              <a:buSzPts val="1100"/>
              <a:buFont typeface="Arial"/>
              <a:buNone/>
            </a:pPr>
            <a:r>
              <a:rPr lang="en" sz="1800">
                <a:latin typeface="Courier New"/>
                <a:ea typeface="Courier New"/>
                <a:cs typeface="Courier New"/>
                <a:sym typeface="Courier New"/>
              </a:rPr>
              <a:t>        "empty string " + notADigit);</a:t>
            </a:r>
            <a:endParaRPr sz="1800">
              <a:latin typeface="Courier New"/>
              <a:ea typeface="Courier New"/>
              <a:cs typeface="Courier New"/>
              <a:sym typeface="Courier New"/>
            </a:endParaRPr>
          </a:p>
          <a:p>
            <a:pPr indent="0" lvl="0" marL="0" rtl="0" algn="l">
              <a:spcBef>
                <a:spcPts val="0"/>
              </a:spcBef>
              <a:spcAft>
                <a:spcPts val="0"/>
              </a:spcAft>
              <a:buNone/>
            </a:pPr>
            <a:r>
              <a:rPr lang="en" sz="1800">
                <a:latin typeface="Courier New"/>
                <a:ea typeface="Courier New"/>
                <a:cs typeface="Courier New"/>
                <a:sym typeface="Courier New"/>
              </a:rPr>
              <a:t>    }</a:t>
            </a:r>
            <a:endParaRPr sz="1800">
              <a:latin typeface="Courier New"/>
              <a:ea typeface="Courier New"/>
              <a:cs typeface="Courier New"/>
              <a:sym typeface="Courier New"/>
            </a:endParaRPr>
          </a:p>
          <a:p>
            <a:pPr indent="0" lvl="0" marL="0" rtl="0" algn="l">
              <a:spcBef>
                <a:spcPts val="0"/>
              </a:spcBef>
              <a:spcAft>
                <a:spcPts val="0"/>
              </a:spcAft>
              <a:buNone/>
            </a:pPr>
            <a:r>
              <a:t/>
            </a:r>
            <a:endParaRPr sz="1800">
              <a:latin typeface="Courier New"/>
              <a:ea typeface="Courier New"/>
              <a:cs typeface="Courier New"/>
              <a:sym typeface="Courier New"/>
            </a:endParaRPr>
          </a:p>
          <a:p>
            <a:pPr indent="0" lvl="0" marL="0" rtl="0" algn="l">
              <a:spcBef>
                <a:spcPts val="0"/>
              </a:spcBef>
              <a:spcAft>
                <a:spcPts val="0"/>
              </a:spcAft>
              <a:buClr>
                <a:schemeClr val="dk1"/>
              </a:buClr>
              <a:buSzPts val="1100"/>
              <a:buFont typeface="Arial"/>
              <a:buNone/>
            </a:pPr>
            <a:r>
              <a:rPr lang="en" sz="1800">
                <a:latin typeface="Courier New"/>
                <a:ea typeface="Courier New"/>
                <a:cs typeface="Courier New"/>
                <a:sym typeface="Courier New"/>
              </a:rPr>
              <a:t>    Pattern p = Pattern.compile("[0-9]+$");</a:t>
            </a:r>
            <a:endParaRPr sz="1800">
              <a:latin typeface="Courier New"/>
              <a:ea typeface="Courier New"/>
              <a:cs typeface="Courier New"/>
              <a:sym typeface="Courier New"/>
            </a:endParaRPr>
          </a:p>
          <a:p>
            <a:pPr indent="0" lvl="0" marL="0" rtl="0" algn="l">
              <a:spcBef>
                <a:spcPts val="0"/>
              </a:spcBef>
              <a:spcAft>
                <a:spcPts val="0"/>
              </a:spcAft>
              <a:buClr>
                <a:schemeClr val="dk1"/>
              </a:buClr>
              <a:buSzPts val="1100"/>
              <a:buFont typeface="Arial"/>
              <a:buNone/>
            </a:pPr>
            <a:r>
              <a:rPr lang="en" sz="1800">
                <a:latin typeface="Courier New"/>
                <a:ea typeface="Courier New"/>
                <a:cs typeface="Courier New"/>
                <a:sym typeface="Courier New"/>
              </a:rPr>
              <a:t>    Matcher m = p.matcher(notADigit);</a:t>
            </a:r>
            <a:endParaRPr sz="1800">
              <a:latin typeface="Courier New"/>
              <a:ea typeface="Courier New"/>
              <a:cs typeface="Courier New"/>
              <a:sym typeface="Courier New"/>
            </a:endParaRPr>
          </a:p>
          <a:p>
            <a:pPr indent="0" lvl="0" marL="0" rtl="0" algn="l">
              <a:spcBef>
                <a:spcPts val="0"/>
              </a:spcBef>
              <a:spcAft>
                <a:spcPts val="0"/>
              </a:spcAft>
              <a:buClr>
                <a:schemeClr val="dk1"/>
              </a:buClr>
              <a:buSzPts val="1100"/>
              <a:buFont typeface="Arial"/>
              <a:buNone/>
            </a:pPr>
            <a:r>
              <a:rPr lang="en" sz="1800">
                <a:latin typeface="Courier New"/>
                <a:ea typeface="Courier New"/>
                <a:cs typeface="Courier New"/>
                <a:sym typeface="Courier New"/>
              </a:rPr>
              <a:t>    final String result;</a:t>
            </a:r>
            <a:endParaRPr sz="1800">
              <a:latin typeface="Courier New"/>
              <a:ea typeface="Courier New"/>
              <a:cs typeface="Courier New"/>
              <a:sym typeface="Courier New"/>
            </a:endParaRPr>
          </a:p>
          <a:p>
            <a:pPr indent="0" lvl="0" marL="0" rtl="0" algn="l">
              <a:spcBef>
                <a:spcPts val="0"/>
              </a:spcBef>
              <a:spcAft>
                <a:spcPts val="0"/>
              </a:spcAft>
              <a:buClr>
                <a:schemeClr val="dk1"/>
              </a:buClr>
              <a:buSzPts val="1100"/>
              <a:buFont typeface="Arial"/>
              <a:buNone/>
            </a:pPr>
            <a:r>
              <a:rPr lang="en" sz="1800">
                <a:latin typeface="Courier New"/>
                <a:ea typeface="Courier New"/>
                <a:cs typeface="Courier New"/>
                <a:sym typeface="Courier New"/>
              </a:rPr>
              <a:t>    if(m.find()) {</a:t>
            </a:r>
            <a:endParaRPr sz="1800">
              <a:latin typeface="Courier New"/>
              <a:ea typeface="Courier New"/>
              <a:cs typeface="Courier New"/>
              <a:sym typeface="Courier New"/>
            </a:endParaRPr>
          </a:p>
          <a:p>
            <a:pPr indent="0" lvl="0" marL="0" rtl="0" algn="l">
              <a:spcBef>
                <a:spcPts val="0"/>
              </a:spcBef>
              <a:spcAft>
                <a:spcPts val="0"/>
              </a:spcAft>
              <a:buClr>
                <a:schemeClr val="dk1"/>
              </a:buClr>
              <a:buSzPts val="1100"/>
              <a:buFont typeface="Arial"/>
              <a:buNone/>
            </a:pPr>
            <a:r>
              <a:rPr lang="en" sz="1800">
                <a:latin typeface="Courier New"/>
                <a:ea typeface="Courier New"/>
                <a:cs typeface="Courier New"/>
                <a:sym typeface="Courier New"/>
              </a:rPr>
              <a:t>        result = m.group();</a:t>
            </a:r>
            <a:endParaRPr sz="1800">
              <a:latin typeface="Courier New"/>
              <a:ea typeface="Courier New"/>
              <a:cs typeface="Courier New"/>
              <a:sym typeface="Courier New"/>
            </a:endParaRPr>
          </a:p>
          <a:p>
            <a:pPr indent="0" lvl="0" marL="0" rtl="0" algn="l">
              <a:spcBef>
                <a:spcPts val="0"/>
              </a:spcBef>
              <a:spcAft>
                <a:spcPts val="0"/>
              </a:spcAft>
              <a:buClr>
                <a:schemeClr val="dk1"/>
              </a:buClr>
              <a:buSzPts val="1100"/>
              <a:buFont typeface="Arial"/>
              <a:buNone/>
            </a:pPr>
            <a:r>
              <a:rPr lang="en" sz="1800">
                <a:latin typeface="Courier New"/>
                <a:ea typeface="Courier New"/>
                <a:cs typeface="Courier New"/>
                <a:sym typeface="Courier New"/>
              </a:rPr>
              <a:t>    } else {</a:t>
            </a:r>
            <a:endParaRPr sz="1800">
              <a:latin typeface="Courier New"/>
              <a:ea typeface="Courier New"/>
              <a:cs typeface="Courier New"/>
              <a:sym typeface="Courier New"/>
            </a:endParaRPr>
          </a:p>
          <a:p>
            <a:pPr indent="0" lvl="0" marL="0" rtl="0" algn="l">
              <a:spcBef>
                <a:spcPts val="0"/>
              </a:spcBef>
              <a:spcAft>
                <a:spcPts val="0"/>
              </a:spcAft>
              <a:buNone/>
            </a:pPr>
            <a:r>
              <a:rPr lang="en" sz="1800">
                <a:latin typeface="Courier New"/>
                <a:ea typeface="Courier New"/>
                <a:cs typeface="Courier New"/>
                <a:sym typeface="Courier New"/>
              </a:rPr>
              <a:t>        throw new IllegalArgumentException(</a:t>
            </a:r>
            <a:endParaRPr sz="1800">
              <a:latin typeface="Courier New"/>
              <a:ea typeface="Courier New"/>
              <a:cs typeface="Courier New"/>
              <a:sym typeface="Courier New"/>
            </a:endParaRPr>
          </a:p>
          <a:p>
            <a:pPr indent="0" lvl="0" marL="0" rtl="0" algn="l">
              <a:spcBef>
                <a:spcPts val="0"/>
              </a:spcBef>
              <a:spcAft>
                <a:spcPts val="0"/>
              </a:spcAft>
              <a:buClr>
                <a:schemeClr val="dk1"/>
              </a:buClr>
              <a:buSzPts val="1100"/>
              <a:buFont typeface="Arial"/>
              <a:buNone/>
            </a:pPr>
            <a:r>
              <a:rPr lang="en" sz="1800">
                <a:latin typeface="Courier New"/>
                <a:ea typeface="Courier New"/>
                <a:cs typeface="Courier New"/>
                <a:sym typeface="Courier New"/>
              </a:rPr>
              <a:t>          "No digits found " + notADigit);</a:t>
            </a:r>
            <a:endParaRPr sz="1800">
              <a:latin typeface="Courier New"/>
              <a:ea typeface="Courier New"/>
              <a:cs typeface="Courier New"/>
              <a:sym typeface="Courier New"/>
            </a:endParaRPr>
          </a:p>
          <a:p>
            <a:pPr indent="0" lvl="0" marL="0" rtl="0" algn="l">
              <a:spcBef>
                <a:spcPts val="0"/>
              </a:spcBef>
              <a:spcAft>
                <a:spcPts val="0"/>
              </a:spcAft>
              <a:buNone/>
            </a:pPr>
            <a:r>
              <a:rPr lang="en" sz="1800">
                <a:latin typeface="Courier New"/>
                <a:ea typeface="Courier New"/>
                <a:cs typeface="Courier New"/>
                <a:sym typeface="Courier New"/>
              </a:rPr>
              <a:t>    }</a:t>
            </a:r>
            <a:endParaRPr sz="1800">
              <a:latin typeface="Courier New"/>
              <a:ea typeface="Courier New"/>
              <a:cs typeface="Courier New"/>
              <a:sym typeface="Courier New"/>
            </a:endParaRPr>
          </a:p>
          <a:p>
            <a:pPr indent="0" lvl="0" marL="0" rtl="0" algn="l">
              <a:spcBef>
                <a:spcPts val="0"/>
              </a:spcBef>
              <a:spcAft>
                <a:spcPts val="0"/>
              </a:spcAft>
              <a:buNone/>
            </a:pPr>
            <a:r>
              <a:rPr lang="en" sz="1800">
                <a:latin typeface="Courier New"/>
                <a:ea typeface="Courier New"/>
                <a:cs typeface="Courier New"/>
                <a:sym typeface="Courier New"/>
              </a:rPr>
              <a:t>    return Integer.parseInt(result);</a:t>
            </a:r>
            <a:endParaRPr sz="1800">
              <a:latin typeface="Courier New"/>
              <a:ea typeface="Courier New"/>
              <a:cs typeface="Courier New"/>
              <a:sym typeface="Courier New"/>
            </a:endParaRPr>
          </a:p>
          <a:p>
            <a:pPr indent="0" lvl="0" marL="0" rtl="0" algn="l">
              <a:spcBef>
                <a:spcPts val="0"/>
              </a:spcBef>
              <a:spcAft>
                <a:spcPts val="0"/>
              </a:spcAft>
              <a:buNone/>
            </a:pPr>
            <a:r>
              <a:rPr lang="en" sz="1800">
                <a:latin typeface="Courier New"/>
                <a:ea typeface="Courier New"/>
                <a:cs typeface="Courier New"/>
                <a:sym typeface="Courier New"/>
              </a:rPr>
              <a:t>  }</a:t>
            </a:r>
            <a:endParaRPr sz="1800">
              <a:latin typeface="Courier New"/>
              <a:ea typeface="Courier New"/>
              <a:cs typeface="Courier New"/>
              <a:sym typeface="Courier New"/>
            </a:endParaRPr>
          </a:p>
          <a:p>
            <a:pPr indent="0" lvl="0" marL="0" rtl="0" algn="l">
              <a:spcBef>
                <a:spcPts val="0"/>
              </a:spcBef>
              <a:spcAft>
                <a:spcPts val="0"/>
              </a:spcAft>
              <a:buNone/>
            </a:pPr>
            <a:r>
              <a:rPr lang="en" sz="1800">
                <a:latin typeface="Courier New"/>
                <a:ea typeface="Courier New"/>
                <a:cs typeface="Courier New"/>
                <a:sym typeface="Courier New"/>
              </a:rPr>
              <a:t>}</a:t>
            </a:r>
            <a:endParaRPr sz="1800">
              <a:latin typeface="Courier New"/>
              <a:ea typeface="Courier New"/>
              <a:cs typeface="Courier New"/>
              <a:sym typeface="Courier New"/>
            </a:endParaRPr>
          </a:p>
          <a:p>
            <a:pPr indent="0" lvl="0" marL="0" rtl="0" algn="l">
              <a:spcBef>
                <a:spcPts val="0"/>
              </a:spcBef>
              <a:spcAft>
                <a:spcPts val="0"/>
              </a:spcAft>
              <a:buNone/>
            </a:pPr>
            <a:r>
              <a:t/>
            </a:r>
            <a:endParaRPr b="1" sz="1100">
              <a:latin typeface="Courier New"/>
              <a:ea typeface="Courier New"/>
              <a:cs typeface="Courier New"/>
              <a:sym typeface="Courier New"/>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sp>
        <p:nvSpPr>
          <p:cNvPr id="308" name="Google Shape;308;p50"/>
          <p:cNvSpPr txBox="1"/>
          <p:nvPr/>
        </p:nvSpPr>
        <p:spPr>
          <a:xfrm>
            <a:off x="360375" y="967650"/>
            <a:ext cx="7780800" cy="5813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800">
                <a:solidFill>
                  <a:schemeClr val="dk1"/>
                </a:solidFill>
                <a:latin typeface="Courier New"/>
                <a:ea typeface="Courier New"/>
                <a:cs typeface="Courier New"/>
                <a:sym typeface="Courier New"/>
              </a:rPr>
              <a:t>public class BankAccountService extends AbstractParser {</a:t>
            </a:r>
            <a:endParaRPr sz="18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sz="1800">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sz="1800">
                <a:solidFill>
                  <a:schemeClr val="dk1"/>
                </a:solidFill>
                <a:latin typeface="Courier New"/>
                <a:ea typeface="Courier New"/>
                <a:cs typeface="Courier New"/>
                <a:sym typeface="Courier New"/>
              </a:rPr>
              <a:t>  private int accountBalance;</a:t>
            </a:r>
            <a:endParaRPr sz="18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sz="1800">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sz="1800">
                <a:solidFill>
                  <a:schemeClr val="dk1"/>
                </a:solidFill>
                <a:latin typeface="Courier New"/>
                <a:ea typeface="Courier New"/>
                <a:cs typeface="Courier New"/>
                <a:sym typeface="Courier New"/>
              </a:rPr>
              <a:t>  public BankAccountService(String balanceString) {</a:t>
            </a:r>
            <a:endParaRPr sz="1800">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sz="1800">
                <a:solidFill>
                  <a:schemeClr val="dk1"/>
                </a:solidFill>
                <a:latin typeface="Courier New"/>
                <a:ea typeface="Courier New"/>
                <a:cs typeface="Courier New"/>
                <a:sym typeface="Courier New"/>
              </a:rPr>
              <a:t>    this.accountBalance = getLastDigit(balanceString);</a:t>
            </a:r>
            <a:endParaRPr sz="1800">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sz="1800">
                <a:solidFill>
                  <a:schemeClr val="dk1"/>
                </a:solidFill>
                <a:latin typeface="Courier New"/>
                <a:ea typeface="Courier New"/>
                <a:cs typeface="Courier New"/>
                <a:sym typeface="Courier New"/>
              </a:rPr>
              <a:t>  }</a:t>
            </a:r>
            <a:endParaRPr sz="18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sz="1800">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sz="1800">
                <a:solidFill>
                  <a:schemeClr val="dk1"/>
                </a:solidFill>
                <a:latin typeface="Courier New"/>
                <a:ea typeface="Courier New"/>
                <a:cs typeface="Courier New"/>
                <a:sym typeface="Courier New"/>
              </a:rPr>
              <a:t>  public static void main(String[] args) {</a:t>
            </a:r>
            <a:endParaRPr sz="1800">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sz="1800">
                <a:solidFill>
                  <a:schemeClr val="dk1"/>
                </a:solidFill>
                <a:latin typeface="Courier New"/>
                <a:ea typeface="Courier New"/>
                <a:cs typeface="Courier New"/>
                <a:sym typeface="Courier New"/>
              </a:rPr>
              <a:t>    BankAccountService bankAccountService = </a:t>
            </a:r>
            <a:endParaRPr sz="1800">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sz="1800">
                <a:solidFill>
                  <a:schemeClr val="dk1"/>
                </a:solidFill>
                <a:latin typeface="Courier New"/>
                <a:ea typeface="Courier New"/>
                <a:cs typeface="Courier New"/>
                <a:sym typeface="Courier New"/>
              </a:rPr>
              <a:t>      new BankAccountService("$500");</a:t>
            </a:r>
            <a:endParaRPr sz="18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sz="1800">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sz="1800">
                <a:solidFill>
                  <a:schemeClr val="dk1"/>
                </a:solidFill>
                <a:latin typeface="Courier New"/>
                <a:ea typeface="Courier New"/>
                <a:cs typeface="Courier New"/>
                <a:sym typeface="Courier New"/>
              </a:rPr>
              <a:t>    System.out.println(</a:t>
            </a:r>
            <a:endParaRPr sz="1800">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sz="1800">
                <a:solidFill>
                  <a:schemeClr val="dk1"/>
                </a:solidFill>
                <a:latin typeface="Courier New"/>
                <a:ea typeface="Courier New"/>
                <a:cs typeface="Courier New"/>
                <a:sym typeface="Courier New"/>
              </a:rPr>
              <a:t>      bankAccountService.getAccountBalance());</a:t>
            </a:r>
            <a:endParaRPr sz="1800">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sz="1800">
                <a:solidFill>
                  <a:schemeClr val="dk1"/>
                </a:solidFill>
                <a:latin typeface="Courier New"/>
                <a:ea typeface="Courier New"/>
                <a:cs typeface="Courier New"/>
                <a:sym typeface="Courier New"/>
              </a:rPr>
              <a:t>  }</a:t>
            </a:r>
            <a:endParaRPr sz="18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sz="1800">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sz="1800">
                <a:solidFill>
                  <a:schemeClr val="dk1"/>
                </a:solidFill>
                <a:latin typeface="Courier New"/>
                <a:ea typeface="Courier New"/>
                <a:cs typeface="Courier New"/>
                <a:sym typeface="Courier New"/>
              </a:rPr>
              <a:t>  public int getAccountBalance() {</a:t>
            </a:r>
            <a:endParaRPr sz="1800">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sz="1800">
                <a:solidFill>
                  <a:schemeClr val="dk1"/>
                </a:solidFill>
                <a:latin typeface="Courier New"/>
                <a:ea typeface="Courier New"/>
                <a:cs typeface="Courier New"/>
                <a:sym typeface="Courier New"/>
              </a:rPr>
              <a:t>    return accountBalance;</a:t>
            </a:r>
            <a:endParaRPr sz="1800">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sz="1800">
                <a:solidFill>
                  <a:schemeClr val="dk1"/>
                </a:solidFill>
                <a:latin typeface="Courier New"/>
                <a:ea typeface="Courier New"/>
                <a:cs typeface="Courier New"/>
                <a:sym typeface="Courier New"/>
              </a:rPr>
              <a:t>  }</a:t>
            </a:r>
            <a:endParaRPr sz="18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sz="1800">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sz="1800">
                <a:solidFill>
                  <a:schemeClr val="dk1"/>
                </a:solidFill>
                <a:latin typeface="Courier New"/>
                <a:ea typeface="Courier New"/>
                <a:cs typeface="Courier New"/>
                <a:sym typeface="Courier New"/>
              </a:rPr>
              <a:t>}</a:t>
            </a:r>
            <a:endParaRPr sz="1800">
              <a:solidFill>
                <a:schemeClr val="dk1"/>
              </a:solidFill>
              <a:latin typeface="Courier New"/>
              <a:ea typeface="Courier New"/>
              <a:cs typeface="Courier New"/>
              <a:sym typeface="Courier New"/>
            </a:endParaRPr>
          </a:p>
        </p:txBody>
      </p:sp>
      <p:sp>
        <p:nvSpPr>
          <p:cNvPr id="309" name="Google Shape;309;p50"/>
          <p:cNvSpPr txBox="1"/>
          <p:nvPr/>
        </p:nvSpPr>
        <p:spPr>
          <a:xfrm>
            <a:off x="278401" y="403225"/>
            <a:ext cx="8587200" cy="6462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3600">
                <a:solidFill>
                  <a:schemeClr val="dk1"/>
                </a:solidFill>
              </a:rPr>
              <a:t>Code example - BankAccountService</a:t>
            </a:r>
            <a:endParaRPr b="1" i="0" sz="3600" u="none" cap="none" strike="noStrike">
              <a:solidFill>
                <a:srgbClr val="EF0389"/>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4" name="Shape 314"/>
        <p:cNvGrpSpPr/>
        <p:nvPr/>
      </p:nvGrpSpPr>
      <p:grpSpPr>
        <a:xfrm>
          <a:off x="0" y="0"/>
          <a:ext cx="0" cy="0"/>
          <a:chOff x="0" y="0"/>
          <a:chExt cx="0" cy="0"/>
        </a:xfrm>
      </p:grpSpPr>
      <p:sp>
        <p:nvSpPr>
          <p:cNvPr id="315" name="Google Shape;315;p51"/>
          <p:cNvSpPr txBox="1"/>
          <p:nvPr/>
        </p:nvSpPr>
        <p:spPr>
          <a:xfrm>
            <a:off x="360363" y="403225"/>
            <a:ext cx="8212200" cy="6462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3600">
                <a:solidFill>
                  <a:schemeClr val="dk1"/>
                </a:solidFill>
              </a:rPr>
              <a:t>Pattern 5: The Interface Inception Pattern</a:t>
            </a:r>
            <a:endParaRPr b="1" i="0" sz="3600" u="none" cap="none" strike="noStrike">
              <a:solidFill>
                <a:srgbClr val="EF0389"/>
              </a:solidFill>
              <a:latin typeface="Arial"/>
              <a:ea typeface="Arial"/>
              <a:cs typeface="Arial"/>
              <a:sym typeface="Arial"/>
            </a:endParaRPr>
          </a:p>
        </p:txBody>
      </p:sp>
      <p:pic>
        <p:nvPicPr>
          <p:cNvPr descr="inception-bend1.jpg" id="316" name="Google Shape;316;p51"/>
          <p:cNvPicPr preferRelativeResize="0"/>
          <p:nvPr/>
        </p:nvPicPr>
        <p:blipFill>
          <a:blip r:embed="rId3">
            <a:alphaModFix/>
          </a:blip>
          <a:stretch>
            <a:fillRect/>
          </a:stretch>
        </p:blipFill>
        <p:spPr>
          <a:xfrm>
            <a:off x="1622025" y="1877248"/>
            <a:ext cx="6052326" cy="399455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1" name="Shape 321"/>
        <p:cNvGrpSpPr/>
        <p:nvPr/>
      </p:nvGrpSpPr>
      <p:grpSpPr>
        <a:xfrm>
          <a:off x="0" y="0"/>
          <a:ext cx="0" cy="0"/>
          <a:chOff x="0" y="0"/>
          <a:chExt cx="0" cy="0"/>
        </a:xfrm>
      </p:grpSpPr>
      <p:sp>
        <p:nvSpPr>
          <p:cNvPr id="322" name="Google Shape;322;p52"/>
          <p:cNvSpPr txBox="1"/>
          <p:nvPr/>
        </p:nvSpPr>
        <p:spPr>
          <a:xfrm>
            <a:off x="360363" y="403225"/>
            <a:ext cx="8212200" cy="6462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3600">
                <a:solidFill>
                  <a:schemeClr val="dk1"/>
                </a:solidFill>
              </a:rPr>
              <a:t>UML example</a:t>
            </a:r>
            <a:endParaRPr b="1" i="0" sz="3600" u="none" cap="none" strike="noStrike">
              <a:solidFill>
                <a:srgbClr val="EF0389"/>
              </a:solidFill>
              <a:latin typeface="Arial"/>
              <a:ea typeface="Arial"/>
              <a:cs typeface="Arial"/>
              <a:sym typeface="Arial"/>
            </a:endParaRPr>
          </a:p>
        </p:txBody>
      </p:sp>
      <p:pic>
        <p:nvPicPr>
          <p:cNvPr id="323" name="Google Shape;323;p52"/>
          <p:cNvPicPr preferRelativeResize="0"/>
          <p:nvPr/>
        </p:nvPicPr>
        <p:blipFill>
          <a:blip r:embed="rId3">
            <a:alphaModFix/>
          </a:blip>
          <a:stretch>
            <a:fillRect/>
          </a:stretch>
        </p:blipFill>
        <p:spPr>
          <a:xfrm>
            <a:off x="2190750" y="1241425"/>
            <a:ext cx="4762500" cy="5372100"/>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sp>
        <p:nvSpPr>
          <p:cNvPr id="329" name="Google Shape;329;p53"/>
          <p:cNvSpPr txBox="1"/>
          <p:nvPr/>
        </p:nvSpPr>
        <p:spPr>
          <a:xfrm>
            <a:off x="360363" y="403225"/>
            <a:ext cx="8212200" cy="6462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3600">
                <a:solidFill>
                  <a:schemeClr val="dk1"/>
                </a:solidFill>
              </a:rPr>
              <a:t>Pattern 6: The Milli Vanilli Pattern</a:t>
            </a:r>
            <a:endParaRPr b="1" i="0" sz="3600" u="none" cap="none" strike="noStrike">
              <a:solidFill>
                <a:srgbClr val="EF0389"/>
              </a:solidFill>
              <a:latin typeface="Arial"/>
              <a:ea typeface="Arial"/>
              <a:cs typeface="Arial"/>
              <a:sym typeface="Arial"/>
            </a:endParaRPr>
          </a:p>
        </p:txBody>
      </p:sp>
      <p:pic>
        <p:nvPicPr>
          <p:cNvPr descr="Milli Vanilli- Baby, Don&amp;#39;t Forget My Number. StopDeleting·27 ... Milli Vanilli - Girl  You Know It ..." id="330" name="Google Shape;330;p53" title="Milli Vanilli- Baby, Don&amp;#39;t Forget My Number - YouTube">
            <a:hlinkClick r:id="rId3"/>
          </p:cNvPr>
          <p:cNvPicPr preferRelativeResize="0"/>
          <p:nvPr/>
        </p:nvPicPr>
        <p:blipFill>
          <a:blip r:embed="rId4">
            <a:alphaModFix/>
          </a:blip>
          <a:stretch>
            <a:fillRect/>
          </a:stretch>
        </p:blipFill>
        <p:spPr>
          <a:xfrm>
            <a:off x="2416550" y="1790700"/>
            <a:ext cx="4572000" cy="342900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sp>
        <p:nvSpPr>
          <p:cNvPr id="336" name="Google Shape;336;p54"/>
          <p:cNvSpPr txBox="1"/>
          <p:nvPr/>
        </p:nvSpPr>
        <p:spPr>
          <a:xfrm>
            <a:off x="360363" y="403225"/>
            <a:ext cx="8212200" cy="6462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3600">
                <a:solidFill>
                  <a:schemeClr val="dk1"/>
                </a:solidFill>
              </a:rPr>
              <a:t>Comic example</a:t>
            </a:r>
            <a:endParaRPr b="1" i="0" sz="3600" u="none" cap="none" strike="noStrike">
              <a:solidFill>
                <a:srgbClr val="EF0389"/>
              </a:solidFill>
              <a:latin typeface="Arial"/>
              <a:ea typeface="Arial"/>
              <a:cs typeface="Arial"/>
              <a:sym typeface="Arial"/>
            </a:endParaRPr>
          </a:p>
        </p:txBody>
      </p:sp>
      <p:pic>
        <p:nvPicPr>
          <p:cNvPr id="337" name="Google Shape;337;p54"/>
          <p:cNvPicPr preferRelativeResize="0"/>
          <p:nvPr/>
        </p:nvPicPr>
        <p:blipFill>
          <a:blip r:embed="rId3">
            <a:alphaModFix/>
          </a:blip>
          <a:stretch>
            <a:fillRect/>
          </a:stretch>
        </p:blipFill>
        <p:spPr>
          <a:xfrm>
            <a:off x="271800" y="1295150"/>
            <a:ext cx="8600375" cy="456445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2" name="Shape 342"/>
        <p:cNvGrpSpPr/>
        <p:nvPr/>
      </p:nvGrpSpPr>
      <p:grpSpPr>
        <a:xfrm>
          <a:off x="0" y="0"/>
          <a:ext cx="0" cy="0"/>
          <a:chOff x="0" y="0"/>
          <a:chExt cx="0" cy="0"/>
        </a:xfrm>
      </p:grpSpPr>
      <p:sp>
        <p:nvSpPr>
          <p:cNvPr id="343" name="Google Shape;343;p55"/>
          <p:cNvSpPr txBox="1"/>
          <p:nvPr/>
        </p:nvSpPr>
        <p:spPr>
          <a:xfrm>
            <a:off x="360363" y="403225"/>
            <a:ext cx="8212200" cy="6462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3600">
                <a:solidFill>
                  <a:schemeClr val="dk1"/>
                </a:solidFill>
              </a:rPr>
              <a:t>Pattern 7: The Waterloo Pattern</a:t>
            </a:r>
            <a:endParaRPr b="1" i="0" sz="3600" u="none" cap="none" strike="noStrike">
              <a:solidFill>
                <a:srgbClr val="EF0389"/>
              </a:solidFill>
              <a:latin typeface="Arial"/>
              <a:ea typeface="Arial"/>
              <a:cs typeface="Arial"/>
              <a:sym typeface="Arial"/>
            </a:endParaRPr>
          </a:p>
        </p:txBody>
      </p:sp>
      <p:pic>
        <p:nvPicPr>
          <p:cNvPr id="344" name="Google Shape;344;p55"/>
          <p:cNvPicPr preferRelativeResize="0"/>
          <p:nvPr/>
        </p:nvPicPr>
        <p:blipFill>
          <a:blip r:embed="rId3">
            <a:alphaModFix/>
          </a:blip>
          <a:stretch>
            <a:fillRect/>
          </a:stretch>
        </p:blipFill>
        <p:spPr>
          <a:xfrm>
            <a:off x="536288" y="1213425"/>
            <a:ext cx="7860375" cy="5174751"/>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9" name="Shape 349"/>
        <p:cNvGrpSpPr/>
        <p:nvPr/>
      </p:nvGrpSpPr>
      <p:grpSpPr>
        <a:xfrm>
          <a:off x="0" y="0"/>
          <a:ext cx="0" cy="0"/>
          <a:chOff x="0" y="0"/>
          <a:chExt cx="0" cy="0"/>
        </a:xfrm>
      </p:grpSpPr>
      <p:sp>
        <p:nvSpPr>
          <p:cNvPr id="350" name="Google Shape;350;p56"/>
          <p:cNvSpPr txBox="1"/>
          <p:nvPr/>
        </p:nvSpPr>
        <p:spPr>
          <a:xfrm>
            <a:off x="360363" y="403225"/>
            <a:ext cx="8212200" cy="6462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3600">
                <a:solidFill>
                  <a:schemeClr val="dk1"/>
                </a:solidFill>
              </a:rPr>
              <a:t>Comic example</a:t>
            </a:r>
            <a:endParaRPr b="1" i="0" sz="3600" u="none" cap="none" strike="noStrike">
              <a:solidFill>
                <a:srgbClr val="EF0389"/>
              </a:solidFill>
              <a:latin typeface="Arial"/>
              <a:ea typeface="Arial"/>
              <a:cs typeface="Arial"/>
              <a:sym typeface="Arial"/>
            </a:endParaRPr>
          </a:p>
        </p:txBody>
      </p:sp>
      <p:pic>
        <p:nvPicPr>
          <p:cNvPr id="351" name="Google Shape;351;p56"/>
          <p:cNvPicPr preferRelativeResize="0"/>
          <p:nvPr/>
        </p:nvPicPr>
        <p:blipFill>
          <a:blip r:embed="rId3">
            <a:alphaModFix/>
          </a:blip>
          <a:stretch>
            <a:fillRect/>
          </a:stretch>
        </p:blipFill>
        <p:spPr>
          <a:xfrm>
            <a:off x="316600" y="1480975"/>
            <a:ext cx="8510800" cy="4516900"/>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5" name="Shape 355"/>
        <p:cNvGrpSpPr/>
        <p:nvPr/>
      </p:nvGrpSpPr>
      <p:grpSpPr>
        <a:xfrm>
          <a:off x="0" y="0"/>
          <a:ext cx="0" cy="0"/>
          <a:chOff x="0" y="0"/>
          <a:chExt cx="0" cy="0"/>
        </a:xfrm>
      </p:grpSpPr>
      <p:sp>
        <p:nvSpPr>
          <p:cNvPr id="356" name="Google Shape;356;p57"/>
          <p:cNvSpPr txBox="1"/>
          <p:nvPr>
            <p:ph type="title"/>
          </p:nvPr>
        </p:nvSpPr>
        <p:spPr>
          <a:xfrm>
            <a:off x="457200" y="0"/>
            <a:ext cx="8229600" cy="685800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Font typeface="Arial"/>
              <a:buNone/>
            </a:pPr>
            <a:r>
              <a:rPr lang="en" sz="9600">
                <a:solidFill>
                  <a:srgbClr val="FFFFFF"/>
                </a:solidFill>
              </a:rPr>
              <a:t>TODO: make a single word slide</a:t>
            </a:r>
            <a:r>
              <a:rPr b="0" i="0" lang="en" sz="9600" u="none" cap="none" strike="noStrike">
                <a:solidFill>
                  <a:srgbClr val="FFFFFF"/>
                </a:solidFill>
                <a:latin typeface="Arial"/>
                <a:ea typeface="Arial"/>
                <a:cs typeface="Arial"/>
                <a:sym typeface="Arial"/>
              </a:rPr>
              <a:t>.</a:t>
            </a:r>
            <a:endParaRPr b="0" i="0" sz="9600" u="none" cap="none" strike="noStrike">
              <a:solidFill>
                <a:srgbClr val="FFFFFF"/>
              </a:solidFill>
              <a:latin typeface="Arial"/>
              <a:ea typeface="Arial"/>
              <a:cs typeface="Arial"/>
              <a:sym typeface="Arial"/>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0" name="Shape 360"/>
        <p:cNvGrpSpPr/>
        <p:nvPr/>
      </p:nvGrpSpPr>
      <p:grpSpPr>
        <a:xfrm>
          <a:off x="0" y="0"/>
          <a:ext cx="0" cy="0"/>
          <a:chOff x="0" y="0"/>
          <a:chExt cx="0" cy="0"/>
        </a:xfrm>
      </p:grpSpPr>
      <p:sp>
        <p:nvSpPr>
          <p:cNvPr id="361" name="Google Shape;361;p58"/>
          <p:cNvSpPr txBox="1"/>
          <p:nvPr>
            <p:ph type="title"/>
          </p:nvPr>
        </p:nvSpPr>
        <p:spPr>
          <a:xfrm>
            <a:off x="457200" y="1774026"/>
            <a:ext cx="8229600" cy="29721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chemeClr val="lt1"/>
              </a:buClr>
              <a:buFont typeface="Arial"/>
              <a:buNone/>
            </a:pPr>
            <a:r>
              <a:rPr lang="en" sz="9600">
                <a:solidFill>
                  <a:schemeClr val="lt1"/>
                </a:solidFill>
              </a:rPr>
              <a:t>Directors agree</a:t>
            </a:r>
            <a:r>
              <a:rPr b="0" i="0" lang="en" sz="9600" u="none" cap="none" strike="noStrike">
                <a:solidFill>
                  <a:schemeClr val="lt1"/>
                </a:solidFill>
                <a:latin typeface="Arial"/>
                <a:ea typeface="Arial"/>
                <a:cs typeface="Arial"/>
                <a:sym typeface="Arial"/>
              </a:rPr>
              <a:t>.</a:t>
            </a:r>
            <a:endParaRPr b="0" i="0" sz="9600" u="none" cap="none" strike="noStrike">
              <a:solidFill>
                <a:schemeClr val="lt1"/>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sp>
        <p:nvSpPr>
          <p:cNvPr id="85" name="Google Shape;85;p23"/>
          <p:cNvSpPr txBox="1"/>
          <p:nvPr>
            <p:ph idx="1" type="body"/>
          </p:nvPr>
        </p:nvSpPr>
        <p:spPr>
          <a:xfrm>
            <a:off x="457200" y="1151466"/>
            <a:ext cx="8229600" cy="5706300"/>
          </a:xfrm>
          <a:prstGeom prst="rect">
            <a:avLst/>
          </a:prstGeom>
          <a:noFill/>
          <a:ln>
            <a:noFill/>
          </a:ln>
        </p:spPr>
        <p:txBody>
          <a:bodyPr anchorCtr="0" anchor="t" bIns="914400" lIns="0" spcFirstLastPara="1" rIns="0" wrap="square" tIns="0">
            <a:noAutofit/>
          </a:bodyPr>
          <a:lstStyle/>
          <a:p>
            <a:pPr indent="-304800" lvl="0" marL="457200" marR="0" rtl="0" algn="l">
              <a:lnSpc>
                <a:spcPct val="120000"/>
              </a:lnSpc>
              <a:spcBef>
                <a:spcPts val="0"/>
              </a:spcBef>
              <a:spcAft>
                <a:spcPts val="0"/>
              </a:spcAft>
              <a:buClr>
                <a:srgbClr val="595959"/>
              </a:buClr>
              <a:buSzPts val="2400"/>
              <a:buFont typeface="Arial"/>
              <a:buNone/>
            </a:pPr>
            <a:r>
              <a:t/>
            </a:r>
            <a:endParaRPr b="0" i="0" sz="2400" u="none" cap="none" strike="noStrike">
              <a:solidFill>
                <a:srgbClr val="595959"/>
              </a:solidFill>
              <a:latin typeface="Arial"/>
              <a:ea typeface="Arial"/>
              <a:cs typeface="Arial"/>
              <a:sym typeface="Arial"/>
            </a:endParaRPr>
          </a:p>
          <a:p>
            <a:pPr indent="-457200" lvl="0" marL="457200" marR="0" rtl="0" algn="l">
              <a:lnSpc>
                <a:spcPct val="120000"/>
              </a:lnSpc>
              <a:spcBef>
                <a:spcPts val="480"/>
              </a:spcBef>
              <a:spcAft>
                <a:spcPts val="0"/>
              </a:spcAft>
              <a:buClr>
                <a:srgbClr val="595959"/>
              </a:buClr>
              <a:buSzPts val="2400"/>
              <a:buFont typeface="Arial"/>
              <a:buAutoNum type="arabicPeriod"/>
            </a:pPr>
            <a:r>
              <a:rPr lang="en" sz="2400">
                <a:solidFill>
                  <a:srgbClr val="595959"/>
                </a:solidFill>
              </a:rPr>
              <a:t>The software you write is for very big companies.</a:t>
            </a:r>
            <a:endParaRPr/>
          </a:p>
          <a:p>
            <a:pPr indent="-304800" lvl="0" marL="457200" marR="0" rtl="0" algn="l">
              <a:lnSpc>
                <a:spcPct val="120000"/>
              </a:lnSpc>
              <a:spcBef>
                <a:spcPts val="480"/>
              </a:spcBef>
              <a:spcAft>
                <a:spcPts val="0"/>
              </a:spcAft>
              <a:buClr>
                <a:srgbClr val="595959"/>
              </a:buClr>
              <a:buSzPts val="2400"/>
              <a:buFont typeface="Arial"/>
              <a:buNone/>
            </a:pPr>
            <a:r>
              <a:t/>
            </a:r>
            <a:endParaRPr b="0" i="0" sz="2400" u="none" cap="none" strike="noStrike">
              <a:solidFill>
                <a:srgbClr val="595959"/>
              </a:solidFill>
              <a:latin typeface="Arial"/>
              <a:ea typeface="Arial"/>
              <a:cs typeface="Arial"/>
              <a:sym typeface="Arial"/>
            </a:endParaRPr>
          </a:p>
          <a:p>
            <a:pPr indent="-457200" lvl="0" marL="457200" marR="0" rtl="0" algn="l">
              <a:lnSpc>
                <a:spcPct val="120000"/>
              </a:lnSpc>
              <a:spcBef>
                <a:spcPts val="480"/>
              </a:spcBef>
              <a:spcAft>
                <a:spcPts val="0"/>
              </a:spcAft>
              <a:buClr>
                <a:srgbClr val="595959"/>
              </a:buClr>
              <a:buSzPts val="2400"/>
              <a:buFont typeface="Arial"/>
              <a:buAutoNum type="arabicPeriod"/>
            </a:pPr>
            <a:r>
              <a:rPr lang="en" sz="2400">
                <a:solidFill>
                  <a:srgbClr val="595959"/>
                </a:solidFill>
              </a:rPr>
              <a:t>They have a lot of money.</a:t>
            </a:r>
            <a:endParaRPr/>
          </a:p>
          <a:p>
            <a:pPr indent="-304800" lvl="0" marL="457200" marR="0" rtl="0" algn="l">
              <a:lnSpc>
                <a:spcPct val="120000"/>
              </a:lnSpc>
              <a:spcBef>
                <a:spcPts val="480"/>
              </a:spcBef>
              <a:spcAft>
                <a:spcPts val="0"/>
              </a:spcAft>
              <a:buClr>
                <a:srgbClr val="595959"/>
              </a:buClr>
              <a:buSzPts val="2400"/>
              <a:buFont typeface="Arial"/>
              <a:buNone/>
            </a:pPr>
            <a:r>
              <a:t/>
            </a:r>
            <a:endParaRPr b="0" i="0" sz="2400" u="none" cap="none" strike="noStrike">
              <a:solidFill>
                <a:srgbClr val="595959"/>
              </a:solidFill>
              <a:latin typeface="Arial"/>
              <a:ea typeface="Arial"/>
              <a:cs typeface="Arial"/>
              <a:sym typeface="Arial"/>
            </a:endParaRPr>
          </a:p>
          <a:p>
            <a:pPr indent="-457200" lvl="0" marL="457200" marR="0" rtl="0" algn="l">
              <a:lnSpc>
                <a:spcPct val="120000"/>
              </a:lnSpc>
              <a:spcBef>
                <a:spcPts val="480"/>
              </a:spcBef>
              <a:spcAft>
                <a:spcPts val="0"/>
              </a:spcAft>
              <a:buClr>
                <a:srgbClr val="595959"/>
              </a:buClr>
              <a:buSzPts val="2400"/>
              <a:buFont typeface="Arial"/>
              <a:buAutoNum type="arabicPeriod"/>
            </a:pPr>
            <a:r>
              <a:rPr lang="en" sz="2400">
                <a:solidFill>
                  <a:srgbClr val="595959"/>
                </a:solidFill>
              </a:rPr>
              <a:t>They will not respect you unless you are Enterprise.</a:t>
            </a:r>
            <a:endParaRPr sz="2400">
              <a:solidFill>
                <a:srgbClr val="595959"/>
              </a:solidFill>
            </a:endParaRPr>
          </a:p>
          <a:p>
            <a:pPr indent="0" lvl="0" marL="0" marR="0" rtl="0" algn="l">
              <a:lnSpc>
                <a:spcPct val="120000"/>
              </a:lnSpc>
              <a:spcBef>
                <a:spcPts val="480"/>
              </a:spcBef>
              <a:spcAft>
                <a:spcPts val="0"/>
              </a:spcAft>
              <a:buNone/>
            </a:pPr>
            <a:r>
              <a:t/>
            </a:r>
            <a:endParaRPr sz="2400">
              <a:solidFill>
                <a:srgbClr val="595959"/>
              </a:solidFill>
            </a:endParaRPr>
          </a:p>
          <a:p>
            <a:pPr indent="-457200" lvl="0" marL="457200" marR="0" rtl="0" algn="l">
              <a:lnSpc>
                <a:spcPct val="120000"/>
              </a:lnSpc>
              <a:spcBef>
                <a:spcPts val="480"/>
              </a:spcBef>
              <a:spcAft>
                <a:spcPts val="0"/>
              </a:spcAft>
              <a:buClr>
                <a:srgbClr val="595959"/>
              </a:buClr>
              <a:buSzPts val="2400"/>
              <a:buFont typeface="Arial"/>
              <a:buAutoNum type="arabicPeriod"/>
            </a:pPr>
            <a:r>
              <a:rPr lang="en" sz="2400">
                <a:solidFill>
                  <a:srgbClr val="595959"/>
                </a:solidFill>
              </a:rPr>
              <a:t>Therefore, you must be Enterprise.</a:t>
            </a:r>
            <a:endParaRPr sz="2400">
              <a:solidFill>
                <a:srgbClr val="595959"/>
              </a:solidFill>
            </a:endParaRPr>
          </a:p>
        </p:txBody>
      </p:sp>
      <p:sp>
        <p:nvSpPr>
          <p:cNvPr id="86" name="Google Shape;86;p23"/>
          <p:cNvSpPr txBox="1"/>
          <p:nvPr>
            <p:ph type="title"/>
          </p:nvPr>
        </p:nvSpPr>
        <p:spPr>
          <a:xfrm>
            <a:off x="457200" y="427035"/>
            <a:ext cx="8229600" cy="5028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Clr>
                <a:schemeClr val="dk1"/>
              </a:buClr>
              <a:buFont typeface="Arial"/>
              <a:buNone/>
            </a:pPr>
            <a:r>
              <a:rPr b="1" lang="en" sz="3600">
                <a:solidFill>
                  <a:schemeClr val="dk1"/>
                </a:solidFill>
              </a:rPr>
              <a:t>We are all Enterprise Developers</a:t>
            </a:r>
            <a:r>
              <a:rPr b="1" i="0" lang="en" sz="3600" u="none" cap="none" strike="noStrike">
                <a:solidFill>
                  <a:schemeClr val="dk1"/>
                </a:solidFill>
                <a:latin typeface="Arial"/>
                <a:ea typeface="Arial"/>
                <a:cs typeface="Arial"/>
                <a:sym typeface="Arial"/>
              </a:rPr>
              <a:t>.</a:t>
            </a:r>
            <a:endParaRPr b="1" i="0" sz="3600" u="none" cap="none" strike="noStrike">
              <a:solidFill>
                <a:schemeClr val="dk1"/>
              </a:solidFill>
              <a:latin typeface="Arial"/>
              <a:ea typeface="Arial"/>
              <a:cs typeface="Arial"/>
              <a:sym typeface="Arial"/>
            </a:endParaRPr>
          </a:p>
        </p:txBody>
      </p:sp>
      <p:sp>
        <p:nvSpPr>
          <p:cNvPr id="87" name="Google Shape;87;p23"/>
          <p:cNvSpPr txBox="1"/>
          <p:nvPr>
            <p:ph idx="12" type="sldNum"/>
          </p:nvPr>
        </p:nvSpPr>
        <p:spPr>
          <a:xfrm>
            <a:off x="6821704" y="6321140"/>
            <a:ext cx="2133600" cy="36510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lang="en"/>
              <a:t> </a:t>
            </a:r>
            <a:r>
              <a:rPr b="1" i="0" lang="en" sz="2400" u="none" cap="none" strike="noStrike">
                <a:solidFill>
                  <a:schemeClr val="dk1"/>
                </a:solidFill>
                <a:latin typeface="Arial"/>
                <a:ea typeface="Arial"/>
                <a:cs typeface="Arial"/>
                <a:sym typeface="Arial"/>
              </a:rPr>
              <a:t>.</a:t>
            </a:r>
            <a:endParaRPr b="1" i="0" sz="2400" u="none" cap="none" strike="noStrike">
              <a:solidFill>
                <a:schemeClr val="dk1"/>
              </a:solidFill>
              <a:latin typeface="Arial"/>
              <a:ea typeface="Arial"/>
              <a:cs typeface="Arial"/>
              <a:sym typeface="Arial"/>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sp>
        <p:nvSpPr>
          <p:cNvPr id="367" name="Google Shape;367;p59"/>
          <p:cNvSpPr txBox="1"/>
          <p:nvPr>
            <p:ph type="title"/>
          </p:nvPr>
        </p:nvSpPr>
        <p:spPr>
          <a:xfrm>
            <a:off x="457200" y="427035"/>
            <a:ext cx="8229600" cy="5028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Clr>
                <a:schemeClr val="dk1"/>
              </a:buClr>
              <a:buFont typeface="Arial"/>
              <a:buNone/>
            </a:pPr>
            <a:r>
              <a:rPr b="1" i="0" lang="en" sz="3600" u="none" cap="none" strike="noStrike">
                <a:solidFill>
                  <a:schemeClr val="dk1"/>
                </a:solidFill>
                <a:latin typeface="Arial"/>
                <a:ea typeface="Arial"/>
                <a:cs typeface="Arial"/>
                <a:sym typeface="Arial"/>
              </a:rPr>
              <a:t>1. </a:t>
            </a:r>
            <a:r>
              <a:rPr b="1" lang="en" sz="3600">
                <a:solidFill>
                  <a:schemeClr val="dk1"/>
                </a:solidFill>
              </a:rPr>
              <a:t>Enterprise is good!</a:t>
            </a:r>
            <a:endParaRPr b="1" i="0" sz="3600" u="none" cap="none" strike="noStrike">
              <a:solidFill>
                <a:schemeClr val="dk1"/>
              </a:solidFill>
              <a:latin typeface="Arial"/>
              <a:ea typeface="Arial"/>
              <a:cs typeface="Arial"/>
              <a:sym typeface="Arial"/>
            </a:endParaRPr>
          </a:p>
        </p:txBody>
      </p:sp>
      <p:sp>
        <p:nvSpPr>
          <p:cNvPr id="368" name="Google Shape;368;p59"/>
          <p:cNvSpPr txBox="1"/>
          <p:nvPr>
            <p:ph idx="12" type="sldNum"/>
          </p:nvPr>
        </p:nvSpPr>
        <p:spPr>
          <a:xfrm>
            <a:off x="6821704" y="6321140"/>
            <a:ext cx="2133600" cy="36510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lang="en"/>
              <a:t> </a:t>
            </a:r>
            <a:r>
              <a:rPr b="1" i="0" lang="en" sz="2400" u="none" cap="none" strike="noStrike">
                <a:solidFill>
                  <a:schemeClr val="dk1"/>
                </a:solidFill>
                <a:latin typeface="Arial"/>
                <a:ea typeface="Arial"/>
                <a:cs typeface="Arial"/>
                <a:sym typeface="Arial"/>
              </a:rPr>
              <a:t>.</a:t>
            </a:r>
            <a:endParaRPr b="1" i="0" sz="2400" u="none" cap="none" strike="noStrike">
              <a:solidFill>
                <a:schemeClr val="dk1"/>
              </a:solidFill>
              <a:latin typeface="Arial"/>
              <a:ea typeface="Arial"/>
              <a:cs typeface="Arial"/>
              <a:sym typeface="Arial"/>
            </a:endParaRPr>
          </a:p>
        </p:txBody>
      </p:sp>
      <p:sp>
        <p:nvSpPr>
          <p:cNvPr id="369" name="Google Shape;369;p59"/>
          <p:cNvSpPr txBox="1"/>
          <p:nvPr/>
        </p:nvSpPr>
        <p:spPr>
          <a:xfrm>
            <a:off x="508638" y="5613400"/>
            <a:ext cx="3549300" cy="5847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 sz="1600">
                <a:solidFill>
                  <a:srgbClr val="595959"/>
                </a:solidFill>
              </a:rPr>
              <a:t>Karl Stanton</a:t>
            </a:r>
            <a:r>
              <a:rPr b="0" i="0" lang="en" sz="1600" u="none" cap="none" strike="noStrike">
                <a:solidFill>
                  <a:srgbClr val="595959"/>
                </a:solidFill>
                <a:latin typeface="Arial"/>
                <a:ea typeface="Arial"/>
                <a:cs typeface="Arial"/>
                <a:sym typeface="Arial"/>
              </a:rPr>
              <a:t>,</a:t>
            </a:r>
            <a:endParaRPr/>
          </a:p>
          <a:p>
            <a:pPr indent="0" lvl="0" marL="0" marR="0" rtl="0" algn="ctr">
              <a:spcBef>
                <a:spcPts val="0"/>
              </a:spcBef>
              <a:spcAft>
                <a:spcPts val="0"/>
              </a:spcAft>
              <a:buNone/>
            </a:pPr>
            <a:r>
              <a:rPr b="0" i="0" lang="en" sz="1600" u="none" cap="none" strike="noStrike">
                <a:solidFill>
                  <a:srgbClr val="595959"/>
                </a:solidFill>
                <a:latin typeface="Arial"/>
                <a:ea typeface="Arial"/>
                <a:cs typeface="Arial"/>
                <a:sym typeface="Arial"/>
              </a:rPr>
              <a:t>after</a:t>
            </a:r>
            <a:r>
              <a:rPr lang="en" sz="1600">
                <a:solidFill>
                  <a:srgbClr val="595959"/>
                </a:solidFill>
              </a:rPr>
              <a:t> a few home brews.</a:t>
            </a:r>
            <a:endParaRPr b="0" i="0" sz="1600" u="none" cap="none" strike="noStrike">
              <a:solidFill>
                <a:srgbClr val="595959"/>
              </a:solidFill>
              <a:latin typeface="Arial"/>
              <a:ea typeface="Arial"/>
              <a:cs typeface="Arial"/>
              <a:sym typeface="Arial"/>
            </a:endParaRPr>
          </a:p>
        </p:txBody>
      </p:sp>
      <p:sp>
        <p:nvSpPr>
          <p:cNvPr id="370" name="Google Shape;370;p59"/>
          <p:cNvSpPr txBox="1"/>
          <p:nvPr>
            <p:ph idx="1" type="body"/>
          </p:nvPr>
        </p:nvSpPr>
        <p:spPr>
          <a:xfrm>
            <a:off x="4325375" y="1296100"/>
            <a:ext cx="4629900" cy="5316000"/>
          </a:xfrm>
          <a:prstGeom prst="rect">
            <a:avLst/>
          </a:prstGeom>
          <a:noFill/>
          <a:ln>
            <a:noFill/>
          </a:ln>
        </p:spPr>
        <p:txBody>
          <a:bodyPr anchorCtr="0" anchor="t" bIns="914400" lIns="0" spcFirstLastPara="1" rIns="0" wrap="square" tIns="0">
            <a:noAutofit/>
          </a:bodyPr>
          <a:lstStyle/>
          <a:p>
            <a:pPr indent="0" lvl="0" marL="0" marR="0" rtl="0" algn="l">
              <a:lnSpc>
                <a:spcPct val="120000"/>
              </a:lnSpc>
              <a:spcBef>
                <a:spcPts val="480"/>
              </a:spcBef>
              <a:spcAft>
                <a:spcPts val="0"/>
              </a:spcAft>
              <a:buClr>
                <a:srgbClr val="595959"/>
              </a:buClr>
              <a:buFont typeface="Arial"/>
              <a:buNone/>
            </a:pPr>
            <a:r>
              <a:rPr lang="en" sz="1800">
                <a:solidFill>
                  <a:srgbClr val="595959"/>
                </a:solidFill>
              </a:rPr>
              <a:t>Whilst rubbing hockey pucks on my armpits, I realized my leadership empowers me to copy/paste robust code as a starting point for my own scalable code. It allows you to do more in 2-3x the time, plus looks GREAT on your resume.</a:t>
            </a:r>
            <a:endParaRPr sz="1800">
              <a:solidFill>
                <a:srgbClr val="595959"/>
              </a:solidFill>
            </a:endParaRPr>
          </a:p>
          <a:p>
            <a:pPr indent="0" lvl="0" marL="0" marR="0" rtl="0" algn="l">
              <a:lnSpc>
                <a:spcPct val="120000"/>
              </a:lnSpc>
              <a:spcBef>
                <a:spcPts val="480"/>
              </a:spcBef>
              <a:spcAft>
                <a:spcPts val="0"/>
              </a:spcAft>
              <a:buClr>
                <a:srgbClr val="595959"/>
              </a:buClr>
              <a:buFont typeface="Arial"/>
              <a:buNone/>
            </a:pPr>
            <a:r>
              <a:t/>
            </a:r>
            <a:endParaRPr sz="1800">
              <a:solidFill>
                <a:srgbClr val="595959"/>
              </a:solidFill>
            </a:endParaRPr>
          </a:p>
          <a:p>
            <a:pPr indent="0" lvl="0" marL="0" marR="0" rtl="0" algn="l">
              <a:lnSpc>
                <a:spcPct val="120000"/>
              </a:lnSpc>
              <a:spcBef>
                <a:spcPts val="480"/>
              </a:spcBef>
              <a:spcAft>
                <a:spcPts val="0"/>
              </a:spcAft>
              <a:buClr>
                <a:srgbClr val="595959"/>
              </a:buClr>
              <a:buFont typeface="Arial"/>
              <a:buNone/>
            </a:pPr>
            <a:r>
              <a:rPr lang="en" sz="1800">
                <a:solidFill>
                  <a:srgbClr val="595959"/>
                </a:solidFill>
              </a:rPr>
              <a:t>Now hiring A+ Node/ Mongo/ CQ/ Bootstrap Ninjas.  Tell your friends!</a:t>
            </a:r>
            <a:endParaRPr sz="1800">
              <a:solidFill>
                <a:srgbClr val="595959"/>
              </a:solidFill>
            </a:endParaRPr>
          </a:p>
        </p:txBody>
      </p:sp>
      <p:pic>
        <p:nvPicPr>
          <p:cNvPr descr="134679ae352d11e3820f22000a1fbcef_8.jpg" id="371" name="Google Shape;371;p59"/>
          <p:cNvPicPr preferRelativeResize="0"/>
          <p:nvPr/>
        </p:nvPicPr>
        <p:blipFill>
          <a:blip r:embed="rId3">
            <a:alphaModFix/>
          </a:blip>
          <a:stretch>
            <a:fillRect/>
          </a:stretch>
        </p:blipFill>
        <p:spPr>
          <a:xfrm>
            <a:off x="508650" y="1364325"/>
            <a:ext cx="3375650" cy="3375650"/>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6" name="Shape 376"/>
        <p:cNvGrpSpPr/>
        <p:nvPr/>
      </p:nvGrpSpPr>
      <p:grpSpPr>
        <a:xfrm>
          <a:off x="0" y="0"/>
          <a:ext cx="0" cy="0"/>
          <a:chOff x="0" y="0"/>
          <a:chExt cx="0" cy="0"/>
        </a:xfrm>
      </p:grpSpPr>
      <p:sp>
        <p:nvSpPr>
          <p:cNvPr id="377" name="Google Shape;377;p60"/>
          <p:cNvSpPr txBox="1"/>
          <p:nvPr>
            <p:ph type="title"/>
          </p:nvPr>
        </p:nvSpPr>
        <p:spPr>
          <a:xfrm>
            <a:off x="457200" y="427035"/>
            <a:ext cx="8229600" cy="5028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Clr>
                <a:schemeClr val="dk1"/>
              </a:buClr>
              <a:buFont typeface="Arial"/>
              <a:buNone/>
            </a:pPr>
            <a:r>
              <a:rPr b="1" lang="en" sz="3600">
                <a:solidFill>
                  <a:schemeClr val="dk1"/>
                </a:solidFill>
              </a:rPr>
              <a:t>2</a:t>
            </a:r>
            <a:r>
              <a:rPr b="1" i="0" lang="en" sz="3600" u="none" cap="none" strike="noStrike">
                <a:solidFill>
                  <a:schemeClr val="dk1"/>
                </a:solidFill>
                <a:latin typeface="Arial"/>
                <a:ea typeface="Arial"/>
                <a:cs typeface="Arial"/>
                <a:sym typeface="Arial"/>
              </a:rPr>
              <a:t>. </a:t>
            </a:r>
            <a:r>
              <a:rPr b="1" lang="en" sz="3600">
                <a:solidFill>
                  <a:schemeClr val="dk1"/>
                </a:solidFill>
              </a:rPr>
              <a:t>Enterprise is unicorn!</a:t>
            </a:r>
            <a:endParaRPr b="1" i="0" sz="3600" u="none" cap="none" strike="noStrike">
              <a:solidFill>
                <a:schemeClr val="dk1"/>
              </a:solidFill>
              <a:latin typeface="Arial"/>
              <a:ea typeface="Arial"/>
              <a:cs typeface="Arial"/>
              <a:sym typeface="Arial"/>
            </a:endParaRPr>
          </a:p>
        </p:txBody>
      </p:sp>
      <p:sp>
        <p:nvSpPr>
          <p:cNvPr id="378" name="Google Shape;378;p60"/>
          <p:cNvSpPr txBox="1"/>
          <p:nvPr>
            <p:ph idx="12" type="sldNum"/>
          </p:nvPr>
        </p:nvSpPr>
        <p:spPr>
          <a:xfrm>
            <a:off x="6821704" y="6321140"/>
            <a:ext cx="2133600" cy="36510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lang="en"/>
              <a:t> </a:t>
            </a:r>
            <a:r>
              <a:rPr b="1" i="0" lang="en" sz="2400" u="none" cap="none" strike="noStrike">
                <a:solidFill>
                  <a:schemeClr val="dk1"/>
                </a:solidFill>
                <a:latin typeface="Arial"/>
                <a:ea typeface="Arial"/>
                <a:cs typeface="Arial"/>
                <a:sym typeface="Arial"/>
              </a:rPr>
              <a:t>.</a:t>
            </a:r>
            <a:endParaRPr b="1" i="0" sz="2400" u="none" cap="none" strike="noStrike">
              <a:solidFill>
                <a:schemeClr val="dk1"/>
              </a:solidFill>
              <a:latin typeface="Arial"/>
              <a:ea typeface="Arial"/>
              <a:cs typeface="Arial"/>
              <a:sym typeface="Arial"/>
            </a:endParaRPr>
          </a:p>
        </p:txBody>
      </p:sp>
      <p:sp>
        <p:nvSpPr>
          <p:cNvPr id="379" name="Google Shape;379;p60"/>
          <p:cNvSpPr txBox="1"/>
          <p:nvPr/>
        </p:nvSpPr>
        <p:spPr>
          <a:xfrm>
            <a:off x="380602" y="5613400"/>
            <a:ext cx="4087200" cy="5847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 sz="1600">
                <a:solidFill>
                  <a:srgbClr val="595959"/>
                </a:solidFill>
              </a:rPr>
              <a:t>Isaiah Belle,</a:t>
            </a:r>
            <a:endParaRPr/>
          </a:p>
          <a:p>
            <a:pPr indent="0" lvl="0" marL="0" marR="0" rtl="0" algn="ctr">
              <a:spcBef>
                <a:spcPts val="0"/>
              </a:spcBef>
              <a:spcAft>
                <a:spcPts val="0"/>
              </a:spcAft>
              <a:buNone/>
            </a:pPr>
            <a:r>
              <a:rPr lang="en" sz="1600">
                <a:solidFill>
                  <a:srgbClr val="595959"/>
                </a:solidFill>
              </a:rPr>
              <a:t>purveyor of fine fancy cocktails / unicorn.</a:t>
            </a:r>
            <a:endParaRPr b="0" i="0" sz="1600" u="none" cap="none" strike="noStrike">
              <a:solidFill>
                <a:srgbClr val="595959"/>
              </a:solidFill>
              <a:latin typeface="Arial"/>
              <a:ea typeface="Arial"/>
              <a:cs typeface="Arial"/>
              <a:sym typeface="Arial"/>
            </a:endParaRPr>
          </a:p>
        </p:txBody>
      </p:sp>
      <p:sp>
        <p:nvSpPr>
          <p:cNvPr id="380" name="Google Shape;380;p60"/>
          <p:cNvSpPr txBox="1"/>
          <p:nvPr>
            <p:ph idx="1" type="body"/>
          </p:nvPr>
        </p:nvSpPr>
        <p:spPr>
          <a:xfrm>
            <a:off x="4325375" y="1296100"/>
            <a:ext cx="4296900" cy="5062800"/>
          </a:xfrm>
          <a:prstGeom prst="rect">
            <a:avLst/>
          </a:prstGeom>
          <a:noFill/>
          <a:ln>
            <a:noFill/>
          </a:ln>
        </p:spPr>
        <p:txBody>
          <a:bodyPr anchorCtr="0" anchor="t" bIns="914400" lIns="0" spcFirstLastPara="1" rIns="0" wrap="square" tIns="0">
            <a:noAutofit/>
          </a:bodyPr>
          <a:lstStyle/>
          <a:p>
            <a:pPr indent="0" lvl="0" marL="0" marR="0" rtl="0" algn="l">
              <a:lnSpc>
                <a:spcPct val="120000"/>
              </a:lnSpc>
              <a:spcBef>
                <a:spcPts val="480"/>
              </a:spcBef>
              <a:spcAft>
                <a:spcPts val="0"/>
              </a:spcAft>
              <a:buClr>
                <a:srgbClr val="595959"/>
              </a:buClr>
              <a:buFont typeface="Arial"/>
              <a:buNone/>
            </a:pPr>
            <a:r>
              <a:rPr lang="en" sz="2400">
                <a:solidFill>
                  <a:srgbClr val="595959"/>
                </a:solidFill>
              </a:rPr>
              <a:t>I, Isaiah, purveyor of nerd.  I’m bicorn - a unicorn with 2 horns.  I pierce you dead if you cancel your Tech talk.  Mike Welles and Kristian will hide the body on command- so listen to them.</a:t>
            </a:r>
            <a:endParaRPr sz="2400">
              <a:solidFill>
                <a:srgbClr val="595959"/>
              </a:solidFill>
            </a:endParaRPr>
          </a:p>
          <a:p>
            <a:pPr indent="0" lvl="0" marL="0" marR="0" rtl="0" algn="l">
              <a:lnSpc>
                <a:spcPct val="120000"/>
              </a:lnSpc>
              <a:spcBef>
                <a:spcPts val="480"/>
              </a:spcBef>
              <a:spcAft>
                <a:spcPts val="0"/>
              </a:spcAft>
              <a:buClr>
                <a:srgbClr val="595959"/>
              </a:buClr>
              <a:buFont typeface="Arial"/>
              <a:buNone/>
            </a:pPr>
            <a:r>
              <a:t/>
            </a:r>
            <a:endParaRPr sz="2400">
              <a:solidFill>
                <a:srgbClr val="595959"/>
              </a:solidFill>
            </a:endParaRPr>
          </a:p>
          <a:p>
            <a:pPr indent="0" lvl="0" marL="0" marR="0" rtl="0" algn="l">
              <a:lnSpc>
                <a:spcPct val="120000"/>
              </a:lnSpc>
              <a:spcBef>
                <a:spcPts val="480"/>
              </a:spcBef>
              <a:spcAft>
                <a:spcPts val="0"/>
              </a:spcAft>
              <a:buClr>
                <a:srgbClr val="595959"/>
              </a:buClr>
              <a:buFont typeface="Arial"/>
              <a:buNone/>
            </a:pPr>
            <a:r>
              <a:rPr lang="en" sz="2400">
                <a:solidFill>
                  <a:srgbClr val="595959"/>
                </a:solidFill>
              </a:rPr>
              <a:t>Unicorns use these patterns, and I snore them in my sleep. You can Unicorn Too!</a:t>
            </a:r>
            <a:endParaRPr sz="2400">
              <a:solidFill>
                <a:srgbClr val="595959"/>
              </a:solidFill>
            </a:endParaRPr>
          </a:p>
        </p:txBody>
      </p:sp>
      <p:pic>
        <p:nvPicPr>
          <p:cNvPr descr="374209_10150997068440436_1974507573_n.jpg" id="381" name="Google Shape;381;p60"/>
          <p:cNvPicPr preferRelativeResize="0"/>
          <p:nvPr/>
        </p:nvPicPr>
        <p:blipFill>
          <a:blip r:embed="rId3">
            <a:alphaModFix/>
          </a:blip>
          <a:stretch>
            <a:fillRect/>
          </a:stretch>
        </p:blipFill>
        <p:spPr>
          <a:xfrm rot="887992">
            <a:off x="901423" y="1460896"/>
            <a:ext cx="2643329" cy="3524434"/>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5" name="Shape 385"/>
        <p:cNvGrpSpPr/>
        <p:nvPr/>
      </p:nvGrpSpPr>
      <p:grpSpPr>
        <a:xfrm>
          <a:off x="0" y="0"/>
          <a:ext cx="0" cy="0"/>
          <a:chOff x="0" y="0"/>
          <a:chExt cx="0" cy="0"/>
        </a:xfrm>
      </p:grpSpPr>
      <p:sp>
        <p:nvSpPr>
          <p:cNvPr id="386" name="Google Shape;386;p61"/>
          <p:cNvSpPr txBox="1"/>
          <p:nvPr>
            <p:ph type="title"/>
          </p:nvPr>
        </p:nvSpPr>
        <p:spPr>
          <a:xfrm>
            <a:off x="457200" y="0"/>
            <a:ext cx="8229600" cy="685800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chemeClr val="lt1"/>
              </a:buClr>
              <a:buFont typeface="Arial"/>
              <a:buNone/>
            </a:pPr>
            <a:r>
              <a:rPr lang="en" sz="7200">
                <a:solidFill>
                  <a:schemeClr val="lt1"/>
                </a:solidFill>
              </a:rPr>
              <a:t>Be Enterprise or you are a bazootiehead.</a:t>
            </a:r>
            <a:endParaRPr b="0" i="0" sz="7200" u="none" cap="none" strike="noStrike">
              <a:solidFill>
                <a:schemeClr val="lt1"/>
              </a:solidFill>
              <a:latin typeface="Arial"/>
              <a:ea typeface="Arial"/>
              <a:cs typeface="Arial"/>
              <a:sym typeface="Arial"/>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0" name="Shape 390"/>
        <p:cNvGrpSpPr/>
        <p:nvPr/>
      </p:nvGrpSpPr>
      <p:grpSpPr>
        <a:xfrm>
          <a:off x="0" y="0"/>
          <a:ext cx="0" cy="0"/>
          <a:chOff x="0" y="0"/>
          <a:chExt cx="0" cy="0"/>
        </a:xfrm>
      </p:grpSpPr>
      <p:sp>
        <p:nvSpPr>
          <p:cNvPr id="391" name="Google Shape;391;p62"/>
          <p:cNvSpPr txBox="1"/>
          <p:nvPr>
            <p:ph type="title"/>
          </p:nvPr>
        </p:nvSpPr>
        <p:spPr>
          <a:xfrm>
            <a:off x="457200" y="2640405"/>
            <a:ext cx="8229600" cy="15720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chemeClr val="lt1"/>
              </a:buClr>
              <a:buFont typeface="Arial"/>
              <a:buNone/>
            </a:pPr>
            <a:r>
              <a:rPr lang="en" sz="9600">
                <a:solidFill>
                  <a:schemeClr val="lt1"/>
                </a:solidFill>
              </a:rPr>
              <a:t>Questions?</a:t>
            </a:r>
            <a:endParaRPr b="0" i="0" sz="9600" u="none" cap="none" strike="noStrike">
              <a:solidFill>
                <a:schemeClr val="lt1"/>
              </a:solidFill>
              <a:latin typeface="Arial"/>
              <a:ea typeface="Arial"/>
              <a:cs typeface="Arial"/>
              <a:sym typeface="Arial"/>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5" name="Shape 395"/>
        <p:cNvGrpSpPr/>
        <p:nvPr/>
      </p:nvGrpSpPr>
      <p:grpSpPr>
        <a:xfrm>
          <a:off x="0" y="0"/>
          <a:ext cx="0" cy="0"/>
          <a:chOff x="0" y="0"/>
          <a:chExt cx="0" cy="0"/>
        </a:xfrm>
      </p:grpSpPr>
      <p:sp>
        <p:nvSpPr>
          <p:cNvPr id="396" name="Google Shape;396;p63"/>
          <p:cNvSpPr txBox="1"/>
          <p:nvPr/>
        </p:nvSpPr>
        <p:spPr>
          <a:xfrm>
            <a:off x="505433" y="6191203"/>
            <a:ext cx="1920600" cy="5541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0" i="0" lang="en" sz="900" u="none" cap="none" strike="noStrike">
                <a:solidFill>
                  <a:srgbClr val="7F7F7F"/>
                </a:solidFill>
                <a:latin typeface="Arial"/>
                <a:ea typeface="Arial"/>
                <a:cs typeface="Arial"/>
                <a:sym typeface="Arial"/>
              </a:rPr>
              <a:t>hugeinc.com</a:t>
            </a:r>
            <a:endParaRPr b="0" i="0" sz="900" u="none" cap="none" strike="noStrike">
              <a:solidFill>
                <a:srgbClr val="7F7F7F"/>
              </a:solidFill>
              <a:latin typeface="Arial"/>
              <a:ea typeface="Arial"/>
              <a:cs typeface="Arial"/>
              <a:sym typeface="Arial"/>
            </a:endParaRPr>
          </a:p>
          <a:p>
            <a:pPr indent="0" lvl="0" marL="0" marR="0" rtl="0" algn="l">
              <a:spcBef>
                <a:spcPts val="0"/>
              </a:spcBef>
              <a:spcAft>
                <a:spcPts val="0"/>
              </a:spcAft>
              <a:buNone/>
            </a:pPr>
            <a:r>
              <a:rPr b="0" i="0" lang="en" sz="900" u="none" cap="none" strike="noStrike">
                <a:solidFill>
                  <a:srgbClr val="7F7F7F"/>
                </a:solidFill>
                <a:latin typeface="Arial"/>
                <a:ea typeface="Arial"/>
                <a:cs typeface="Arial"/>
                <a:sym typeface="Arial"/>
              </a:rPr>
              <a:t>info@hugeinc.com</a:t>
            </a:r>
            <a:endParaRPr b="0" i="0" sz="900" u="none" cap="none" strike="noStrike">
              <a:solidFill>
                <a:srgbClr val="7F7F7F"/>
              </a:solidFill>
              <a:latin typeface="Arial"/>
              <a:ea typeface="Arial"/>
              <a:cs typeface="Arial"/>
              <a:sym typeface="Arial"/>
            </a:endParaRPr>
          </a:p>
          <a:p>
            <a:pPr indent="0" lvl="0" marL="0" marR="0" rtl="0" algn="l">
              <a:spcBef>
                <a:spcPts val="0"/>
              </a:spcBef>
              <a:spcAft>
                <a:spcPts val="0"/>
              </a:spcAft>
              <a:buNone/>
            </a:pPr>
            <a:r>
              <a:rPr b="0" i="0" lang="en" sz="900" u="none" cap="none" strike="noStrike">
                <a:solidFill>
                  <a:srgbClr val="7F7F7F"/>
                </a:solidFill>
                <a:latin typeface="Arial"/>
                <a:ea typeface="Arial"/>
                <a:cs typeface="Arial"/>
                <a:sym typeface="Arial"/>
              </a:rPr>
              <a:t>45 Main St. #220 Brooklyn, NY 11222</a:t>
            </a:r>
            <a:endParaRPr/>
          </a:p>
          <a:p>
            <a:pPr indent="0" lvl="0" marL="0" marR="0" rtl="0" algn="l">
              <a:spcBef>
                <a:spcPts val="0"/>
              </a:spcBef>
              <a:spcAft>
                <a:spcPts val="0"/>
              </a:spcAft>
              <a:buNone/>
            </a:pPr>
            <a:r>
              <a:rPr b="0" i="0" lang="en" sz="900" u="none" cap="none" strike="noStrike">
                <a:solidFill>
                  <a:srgbClr val="7F7F7F"/>
                </a:solidFill>
                <a:latin typeface="Arial"/>
                <a:ea typeface="Arial"/>
                <a:cs typeface="Arial"/>
                <a:sym typeface="Arial"/>
              </a:rPr>
              <a:t>+1 718 625 4843</a:t>
            </a:r>
            <a:endParaRPr b="0" i="0" sz="900" u="none" cap="none" strike="noStrike">
              <a:solidFill>
                <a:srgbClr val="7F7F7F"/>
              </a:solidFill>
              <a:latin typeface="Arial"/>
              <a:ea typeface="Arial"/>
              <a:cs typeface="Arial"/>
              <a:sym typeface="Arial"/>
            </a:endParaRPr>
          </a:p>
        </p:txBody>
      </p:sp>
      <p:sp>
        <p:nvSpPr>
          <p:cNvPr id="397" name="Google Shape;397;p63"/>
          <p:cNvSpPr txBox="1"/>
          <p:nvPr/>
        </p:nvSpPr>
        <p:spPr>
          <a:xfrm>
            <a:off x="474662" y="204835"/>
            <a:ext cx="3640200" cy="2769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lang="en" sz="900">
                <a:solidFill>
                  <a:schemeClr val="dk1"/>
                </a:solidFill>
              </a:rPr>
              <a:t>April 1</a:t>
            </a:r>
            <a:r>
              <a:rPr b="1" i="0" lang="en" sz="900" u="none" cap="none" strike="noStrike">
                <a:solidFill>
                  <a:schemeClr val="dk1"/>
                </a:solidFill>
                <a:latin typeface="Arial"/>
                <a:ea typeface="Arial"/>
                <a:cs typeface="Arial"/>
                <a:sym typeface="Arial"/>
              </a:rPr>
              <a:t>, </a:t>
            </a:r>
            <a:r>
              <a:rPr b="1" lang="en" sz="900">
                <a:solidFill>
                  <a:schemeClr val="dk1"/>
                </a:solidFill>
              </a:rPr>
              <a:t>2014</a:t>
            </a:r>
            <a:endParaRPr/>
          </a:p>
          <a:p>
            <a:pPr indent="0" lvl="0" marL="0" marR="0" rtl="0" algn="l">
              <a:spcBef>
                <a:spcPts val="0"/>
              </a:spcBef>
              <a:spcAft>
                <a:spcPts val="0"/>
              </a:spcAft>
              <a:buNone/>
            </a:pPr>
            <a:r>
              <a:rPr lang="en" sz="900">
                <a:solidFill>
                  <a:schemeClr val="dk1"/>
                </a:solidFill>
              </a:rPr>
              <a:t>Enterprise Design Patterns for the Pragmatic Programmer</a:t>
            </a:r>
            <a:endParaRPr b="0" i="0" sz="900" u="none" cap="none" strike="noStrike">
              <a:solidFill>
                <a:schemeClr val="dk1"/>
              </a:solidFill>
              <a:latin typeface="Arial"/>
              <a:ea typeface="Arial"/>
              <a:cs typeface="Arial"/>
              <a:sym typeface="Arial"/>
            </a:endParaRPr>
          </a:p>
        </p:txBody>
      </p:sp>
      <p:pic>
        <p:nvPicPr>
          <p:cNvPr id="398" name="Google Shape;398;p63"/>
          <p:cNvPicPr preferRelativeResize="0"/>
          <p:nvPr/>
        </p:nvPicPr>
        <p:blipFill rotWithShape="1">
          <a:blip r:embed="rId3">
            <a:alphaModFix/>
          </a:blip>
          <a:srcRect b="0" l="0" r="0" t="0"/>
          <a:stretch/>
        </p:blipFill>
        <p:spPr>
          <a:xfrm>
            <a:off x="454941" y="3633784"/>
            <a:ext cx="581100" cy="190800"/>
          </a:xfrm>
          <a:prstGeom prst="rect">
            <a:avLst/>
          </a:prstGeom>
          <a:noFill/>
          <a:ln>
            <a:noFill/>
          </a:ln>
        </p:spPr>
      </p:pic>
      <p:sp>
        <p:nvSpPr>
          <p:cNvPr id="399" name="Google Shape;399;p63"/>
          <p:cNvSpPr txBox="1"/>
          <p:nvPr/>
        </p:nvSpPr>
        <p:spPr>
          <a:xfrm>
            <a:off x="469525" y="1750075"/>
            <a:ext cx="4339500" cy="1664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9600"/>
              <a:t>Done.</a:t>
            </a:r>
            <a:endParaRPr b="1" sz="96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sp>
        <p:nvSpPr>
          <p:cNvPr id="93" name="Google Shape;93;p24"/>
          <p:cNvSpPr txBox="1"/>
          <p:nvPr>
            <p:ph type="title"/>
          </p:nvPr>
        </p:nvSpPr>
        <p:spPr>
          <a:xfrm>
            <a:off x="457200" y="427035"/>
            <a:ext cx="8229600" cy="5028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Clr>
                <a:schemeClr val="dk1"/>
              </a:buClr>
              <a:buFont typeface="Arial"/>
              <a:buNone/>
            </a:pPr>
            <a:r>
              <a:rPr b="1" i="0" lang="en" sz="3600" u="none" cap="none" strike="noStrike">
                <a:solidFill>
                  <a:schemeClr val="dk1"/>
                </a:solidFill>
                <a:latin typeface="Arial"/>
                <a:ea typeface="Arial"/>
                <a:cs typeface="Arial"/>
                <a:sym typeface="Arial"/>
              </a:rPr>
              <a:t>1. </a:t>
            </a:r>
            <a:r>
              <a:rPr b="1" lang="en" sz="3600">
                <a:solidFill>
                  <a:schemeClr val="dk1"/>
                </a:solidFill>
              </a:rPr>
              <a:t>Very Big Companies</a:t>
            </a:r>
            <a:r>
              <a:rPr b="1" i="0" lang="en" sz="3600" u="none" cap="none" strike="noStrike">
                <a:solidFill>
                  <a:schemeClr val="dk1"/>
                </a:solidFill>
                <a:latin typeface="Arial"/>
                <a:ea typeface="Arial"/>
                <a:cs typeface="Arial"/>
                <a:sym typeface="Arial"/>
              </a:rPr>
              <a:t>.</a:t>
            </a:r>
            <a:endParaRPr b="1" i="0" sz="3600" u="none" cap="none" strike="noStrike">
              <a:solidFill>
                <a:schemeClr val="dk1"/>
              </a:solidFill>
              <a:latin typeface="Arial"/>
              <a:ea typeface="Arial"/>
              <a:cs typeface="Arial"/>
              <a:sym typeface="Arial"/>
            </a:endParaRPr>
          </a:p>
        </p:txBody>
      </p:sp>
      <p:sp>
        <p:nvSpPr>
          <p:cNvPr id="94" name="Google Shape;94;p24"/>
          <p:cNvSpPr txBox="1"/>
          <p:nvPr>
            <p:ph idx="12" type="sldNum"/>
          </p:nvPr>
        </p:nvSpPr>
        <p:spPr>
          <a:xfrm>
            <a:off x="6821704" y="6321140"/>
            <a:ext cx="2133600" cy="36510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lang="en"/>
              <a:t> </a:t>
            </a:r>
            <a:r>
              <a:rPr b="1" i="0" lang="en" sz="2400" u="none" cap="none" strike="noStrike">
                <a:solidFill>
                  <a:schemeClr val="dk1"/>
                </a:solidFill>
                <a:latin typeface="Arial"/>
                <a:ea typeface="Arial"/>
                <a:cs typeface="Arial"/>
                <a:sym typeface="Arial"/>
              </a:rPr>
              <a:t>.</a:t>
            </a:r>
            <a:endParaRPr b="1" i="0" sz="2400" u="none" cap="none" strike="noStrike">
              <a:solidFill>
                <a:schemeClr val="dk1"/>
              </a:solidFill>
              <a:latin typeface="Arial"/>
              <a:ea typeface="Arial"/>
              <a:cs typeface="Arial"/>
              <a:sym typeface="Arial"/>
            </a:endParaRPr>
          </a:p>
        </p:txBody>
      </p:sp>
      <p:sp>
        <p:nvSpPr>
          <p:cNvPr id="95" name="Google Shape;95;p24"/>
          <p:cNvSpPr txBox="1"/>
          <p:nvPr/>
        </p:nvSpPr>
        <p:spPr>
          <a:xfrm>
            <a:off x="508638" y="5613400"/>
            <a:ext cx="3549300" cy="5847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 sz="1600">
                <a:solidFill>
                  <a:srgbClr val="595959"/>
                </a:solidFill>
              </a:rPr>
              <a:t>Kate F</a:t>
            </a:r>
            <a:r>
              <a:rPr b="0" i="0" lang="en" sz="1600" u="none" cap="none" strike="noStrike">
                <a:solidFill>
                  <a:srgbClr val="595959"/>
                </a:solidFill>
                <a:latin typeface="Arial"/>
                <a:ea typeface="Arial"/>
                <a:cs typeface="Arial"/>
                <a:sym typeface="Arial"/>
              </a:rPr>
              <a:t>,</a:t>
            </a:r>
            <a:endParaRPr/>
          </a:p>
          <a:p>
            <a:pPr indent="0" lvl="0" marL="0" marR="0" rtl="0" algn="ctr">
              <a:spcBef>
                <a:spcPts val="0"/>
              </a:spcBef>
              <a:spcAft>
                <a:spcPts val="0"/>
              </a:spcAft>
              <a:buNone/>
            </a:pPr>
            <a:r>
              <a:rPr b="0" i="0" lang="en" sz="1600" u="none" cap="none" strike="noStrike">
                <a:solidFill>
                  <a:srgbClr val="595959"/>
                </a:solidFill>
                <a:latin typeface="Arial"/>
                <a:ea typeface="Arial"/>
                <a:cs typeface="Arial"/>
                <a:sym typeface="Arial"/>
              </a:rPr>
              <a:t>after </a:t>
            </a:r>
            <a:r>
              <a:rPr lang="en" sz="1600">
                <a:solidFill>
                  <a:srgbClr val="595959"/>
                </a:solidFill>
              </a:rPr>
              <a:t>her first Enterprise delivery.</a:t>
            </a:r>
            <a:endParaRPr b="0" i="0" sz="1600" u="none" cap="none" strike="noStrike">
              <a:solidFill>
                <a:srgbClr val="595959"/>
              </a:solidFill>
              <a:latin typeface="Arial"/>
              <a:ea typeface="Arial"/>
              <a:cs typeface="Arial"/>
              <a:sym typeface="Arial"/>
            </a:endParaRPr>
          </a:p>
        </p:txBody>
      </p:sp>
      <p:sp>
        <p:nvSpPr>
          <p:cNvPr id="96" name="Google Shape;96;p24"/>
          <p:cNvSpPr txBox="1"/>
          <p:nvPr>
            <p:ph idx="1" type="body"/>
          </p:nvPr>
        </p:nvSpPr>
        <p:spPr>
          <a:xfrm>
            <a:off x="4642506" y="769641"/>
            <a:ext cx="4044300" cy="5706300"/>
          </a:xfrm>
          <a:prstGeom prst="rect">
            <a:avLst/>
          </a:prstGeom>
          <a:noFill/>
          <a:ln>
            <a:noFill/>
          </a:ln>
        </p:spPr>
        <p:txBody>
          <a:bodyPr anchorCtr="0" anchor="t" bIns="914400" lIns="0" spcFirstLastPara="1" rIns="0" wrap="square" tIns="0">
            <a:noAutofit/>
          </a:bodyPr>
          <a:lstStyle/>
          <a:p>
            <a:pPr indent="0" lvl="0" marL="0" marR="0" rtl="0" algn="l">
              <a:lnSpc>
                <a:spcPct val="120000"/>
              </a:lnSpc>
              <a:spcBef>
                <a:spcPts val="0"/>
              </a:spcBef>
              <a:spcAft>
                <a:spcPts val="0"/>
              </a:spcAft>
              <a:buClr>
                <a:srgbClr val="595959"/>
              </a:buClr>
              <a:buFont typeface="Arial"/>
              <a:buNone/>
            </a:pPr>
            <a:r>
              <a:t/>
            </a:r>
            <a:endParaRPr b="0" i="0" sz="2400" u="none" cap="none" strike="noStrike">
              <a:solidFill>
                <a:srgbClr val="595959"/>
              </a:solidFill>
              <a:latin typeface="Arial"/>
              <a:ea typeface="Arial"/>
              <a:cs typeface="Arial"/>
              <a:sym typeface="Arial"/>
            </a:endParaRPr>
          </a:p>
          <a:p>
            <a:pPr indent="0" lvl="0" marL="0" marR="0" rtl="0" algn="l">
              <a:lnSpc>
                <a:spcPct val="120000"/>
              </a:lnSpc>
              <a:spcBef>
                <a:spcPts val="480"/>
              </a:spcBef>
              <a:spcAft>
                <a:spcPts val="0"/>
              </a:spcAft>
              <a:buClr>
                <a:srgbClr val="595959"/>
              </a:buClr>
              <a:buFont typeface="Arial"/>
              <a:buNone/>
            </a:pPr>
            <a:r>
              <a:rPr b="0" i="0" lang="en" sz="2400" u="none" cap="none" strike="noStrike">
                <a:solidFill>
                  <a:srgbClr val="595959"/>
                </a:solidFill>
                <a:latin typeface="Arial"/>
                <a:ea typeface="Arial"/>
                <a:cs typeface="Arial"/>
                <a:sym typeface="Arial"/>
              </a:rPr>
              <a:t>“</a:t>
            </a:r>
            <a:r>
              <a:rPr lang="en" sz="2400">
                <a:solidFill>
                  <a:srgbClr val="595959"/>
                </a:solidFill>
              </a:rPr>
              <a:t>Before I used to code for myself.  I lived off ramen noodles and passion.  But when the XBox One came out I realized that</a:t>
            </a:r>
            <a:r>
              <a:rPr b="0" i="0" lang="en" sz="2400" u="none" cap="none" strike="noStrike">
                <a:solidFill>
                  <a:srgbClr val="595959"/>
                </a:solidFill>
                <a:latin typeface="Arial"/>
                <a:ea typeface="Arial"/>
                <a:cs typeface="Arial"/>
                <a:sym typeface="Arial"/>
              </a:rPr>
              <a:t> </a:t>
            </a:r>
            <a:r>
              <a:rPr b="0" i="0" lang="en" sz="2400" u="none" cap="none" strike="noStrike">
                <a:solidFill>
                  <a:srgbClr val="EC008C"/>
                </a:solidFill>
                <a:latin typeface="Arial"/>
                <a:ea typeface="Arial"/>
                <a:cs typeface="Arial"/>
                <a:sym typeface="Arial"/>
              </a:rPr>
              <a:t>my users </a:t>
            </a:r>
            <a:r>
              <a:rPr lang="en" sz="2400">
                <a:solidFill>
                  <a:srgbClr val="EC008C"/>
                </a:solidFill>
              </a:rPr>
              <a:t>need to be enterprise</a:t>
            </a:r>
            <a:r>
              <a:rPr b="0" i="0" lang="en" sz="2400" u="none" cap="none" strike="noStrike">
                <a:solidFill>
                  <a:srgbClr val="595959"/>
                </a:solidFill>
                <a:latin typeface="Arial"/>
                <a:ea typeface="Arial"/>
                <a:cs typeface="Arial"/>
                <a:sym typeface="Arial"/>
              </a:rPr>
              <a:t> because I need to </a:t>
            </a:r>
            <a:r>
              <a:rPr lang="en" sz="2400">
                <a:solidFill>
                  <a:srgbClr val="595959"/>
                </a:solidFill>
              </a:rPr>
              <a:t>have a well seasoned MMORPG character when the game first comes out, not two years after when the price goes down.</a:t>
            </a:r>
            <a:r>
              <a:rPr b="0" i="0" lang="en" sz="2400" u="none" cap="none" strike="noStrike">
                <a:solidFill>
                  <a:srgbClr val="595959"/>
                </a:solidFill>
                <a:latin typeface="Arial"/>
                <a:ea typeface="Arial"/>
                <a:cs typeface="Arial"/>
                <a:sym typeface="Arial"/>
              </a:rPr>
              <a:t>”</a:t>
            </a:r>
            <a:endParaRPr/>
          </a:p>
        </p:txBody>
      </p:sp>
      <p:pic>
        <p:nvPicPr>
          <p:cNvPr id="97" name="Google Shape;97;p24"/>
          <p:cNvPicPr preferRelativeResize="0"/>
          <p:nvPr/>
        </p:nvPicPr>
        <p:blipFill>
          <a:blip r:embed="rId3">
            <a:alphaModFix/>
          </a:blip>
          <a:stretch>
            <a:fillRect/>
          </a:stretch>
        </p:blipFill>
        <p:spPr>
          <a:xfrm rot="-1451976">
            <a:off x="853908" y="2321477"/>
            <a:ext cx="2858785" cy="285874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25"/>
          <p:cNvSpPr/>
          <p:nvPr/>
        </p:nvSpPr>
        <p:spPr>
          <a:xfrm>
            <a:off x="3981900" y="1431525"/>
            <a:ext cx="5162100" cy="5146200"/>
          </a:xfrm>
          <a:prstGeom prst="wedgeRectCallout">
            <a:avLst>
              <a:gd fmla="val -69712" name="adj1"/>
              <a:gd fmla="val -22588" name="adj2"/>
            </a:avLst>
          </a:prstGeom>
          <a:noFill/>
          <a:ln cap="flat" cmpd="sng" w="1905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25"/>
          <p:cNvSpPr txBox="1"/>
          <p:nvPr>
            <p:ph type="title"/>
          </p:nvPr>
        </p:nvSpPr>
        <p:spPr>
          <a:xfrm>
            <a:off x="457200" y="427035"/>
            <a:ext cx="8229600" cy="5028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Clr>
                <a:schemeClr val="dk1"/>
              </a:buClr>
              <a:buFont typeface="Arial"/>
              <a:buNone/>
            </a:pPr>
            <a:r>
              <a:rPr b="1" lang="en" sz="3600">
                <a:solidFill>
                  <a:schemeClr val="dk1"/>
                </a:solidFill>
              </a:rPr>
              <a:t>2</a:t>
            </a:r>
            <a:r>
              <a:rPr b="1" i="0" lang="en" sz="3600" u="none" cap="none" strike="noStrike">
                <a:solidFill>
                  <a:schemeClr val="dk1"/>
                </a:solidFill>
                <a:latin typeface="Arial"/>
                <a:ea typeface="Arial"/>
                <a:cs typeface="Arial"/>
                <a:sym typeface="Arial"/>
              </a:rPr>
              <a:t>. </a:t>
            </a:r>
            <a:r>
              <a:rPr b="1" lang="en" sz="3600">
                <a:solidFill>
                  <a:schemeClr val="dk1"/>
                </a:solidFill>
              </a:rPr>
              <a:t>Very Big Money</a:t>
            </a:r>
            <a:r>
              <a:rPr b="1" i="0" lang="en" sz="3600" u="none" cap="none" strike="noStrike">
                <a:solidFill>
                  <a:schemeClr val="dk1"/>
                </a:solidFill>
                <a:latin typeface="Arial"/>
                <a:ea typeface="Arial"/>
                <a:cs typeface="Arial"/>
                <a:sym typeface="Arial"/>
              </a:rPr>
              <a:t>.</a:t>
            </a:r>
            <a:endParaRPr b="1" i="0" sz="3600" u="none" cap="none" strike="noStrike">
              <a:solidFill>
                <a:schemeClr val="dk1"/>
              </a:solidFill>
              <a:latin typeface="Arial"/>
              <a:ea typeface="Arial"/>
              <a:cs typeface="Arial"/>
              <a:sym typeface="Arial"/>
            </a:endParaRPr>
          </a:p>
        </p:txBody>
      </p:sp>
      <p:sp>
        <p:nvSpPr>
          <p:cNvPr id="105" name="Google Shape;105;p25"/>
          <p:cNvSpPr txBox="1"/>
          <p:nvPr>
            <p:ph idx="12" type="sldNum"/>
          </p:nvPr>
        </p:nvSpPr>
        <p:spPr>
          <a:xfrm>
            <a:off x="6821704" y="6321140"/>
            <a:ext cx="2133600" cy="36510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lang="en"/>
              <a:t> </a:t>
            </a:r>
            <a:r>
              <a:rPr b="1" i="0" lang="en" sz="2400" u="none" cap="none" strike="noStrike">
                <a:solidFill>
                  <a:schemeClr val="dk1"/>
                </a:solidFill>
                <a:latin typeface="Arial"/>
                <a:ea typeface="Arial"/>
                <a:cs typeface="Arial"/>
                <a:sym typeface="Arial"/>
              </a:rPr>
              <a:t>.</a:t>
            </a:r>
            <a:endParaRPr b="1" i="0" sz="2400" u="none" cap="none" strike="noStrike">
              <a:solidFill>
                <a:schemeClr val="dk1"/>
              </a:solidFill>
              <a:latin typeface="Arial"/>
              <a:ea typeface="Arial"/>
              <a:cs typeface="Arial"/>
              <a:sym typeface="Arial"/>
            </a:endParaRPr>
          </a:p>
        </p:txBody>
      </p:sp>
      <p:sp>
        <p:nvSpPr>
          <p:cNvPr id="106" name="Google Shape;106;p25"/>
          <p:cNvSpPr txBox="1"/>
          <p:nvPr/>
        </p:nvSpPr>
        <p:spPr>
          <a:xfrm rot="1162">
            <a:off x="147025" y="4008975"/>
            <a:ext cx="3549600" cy="6222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 sz="1600">
                <a:solidFill>
                  <a:srgbClr val="595959"/>
                </a:solidFill>
              </a:rPr>
              <a:t>Stefan</a:t>
            </a:r>
            <a:r>
              <a:rPr b="0" i="0" lang="en" sz="1600" u="none" cap="none" strike="noStrike">
                <a:solidFill>
                  <a:srgbClr val="595959"/>
                </a:solidFill>
                <a:latin typeface="Arial"/>
                <a:ea typeface="Arial"/>
                <a:cs typeface="Arial"/>
                <a:sym typeface="Arial"/>
              </a:rPr>
              <a:t>,</a:t>
            </a:r>
            <a:endParaRPr/>
          </a:p>
          <a:p>
            <a:pPr indent="0" lvl="0" marL="0" marR="0" rtl="0" algn="ctr">
              <a:spcBef>
                <a:spcPts val="0"/>
              </a:spcBef>
              <a:spcAft>
                <a:spcPts val="0"/>
              </a:spcAft>
              <a:buNone/>
            </a:pPr>
            <a:r>
              <a:rPr lang="en" sz="1600">
                <a:solidFill>
                  <a:srgbClr val="595959"/>
                </a:solidFill>
              </a:rPr>
              <a:t>After taking an offer from Huge.</a:t>
            </a:r>
            <a:endParaRPr b="0" i="0" sz="1600" u="none" cap="none" strike="noStrike">
              <a:solidFill>
                <a:srgbClr val="595959"/>
              </a:solidFill>
              <a:latin typeface="Arial"/>
              <a:ea typeface="Arial"/>
              <a:cs typeface="Arial"/>
              <a:sym typeface="Arial"/>
            </a:endParaRPr>
          </a:p>
        </p:txBody>
      </p:sp>
      <p:sp>
        <p:nvSpPr>
          <p:cNvPr id="107" name="Google Shape;107;p25"/>
          <p:cNvSpPr txBox="1"/>
          <p:nvPr>
            <p:ph idx="1" type="body"/>
          </p:nvPr>
        </p:nvSpPr>
        <p:spPr>
          <a:xfrm>
            <a:off x="4642556" y="1151466"/>
            <a:ext cx="4044300" cy="5706300"/>
          </a:xfrm>
          <a:prstGeom prst="rect">
            <a:avLst/>
          </a:prstGeom>
          <a:noFill/>
          <a:ln>
            <a:noFill/>
          </a:ln>
        </p:spPr>
        <p:txBody>
          <a:bodyPr anchorCtr="0" anchor="t" bIns="914400" lIns="0" spcFirstLastPara="1" rIns="0" wrap="square" tIns="0">
            <a:noAutofit/>
          </a:bodyPr>
          <a:lstStyle/>
          <a:p>
            <a:pPr indent="0" lvl="0" marL="0" marR="0" rtl="0" algn="l">
              <a:lnSpc>
                <a:spcPct val="120000"/>
              </a:lnSpc>
              <a:spcBef>
                <a:spcPts val="0"/>
              </a:spcBef>
              <a:spcAft>
                <a:spcPts val="0"/>
              </a:spcAft>
              <a:buClr>
                <a:srgbClr val="595959"/>
              </a:buClr>
              <a:buFont typeface="Arial"/>
              <a:buNone/>
            </a:pPr>
            <a:r>
              <a:t/>
            </a:r>
            <a:endParaRPr b="0" i="0" sz="2400" u="none" cap="none" strike="noStrike">
              <a:solidFill>
                <a:srgbClr val="595959"/>
              </a:solidFill>
              <a:latin typeface="Arial"/>
              <a:ea typeface="Arial"/>
              <a:cs typeface="Arial"/>
              <a:sym typeface="Arial"/>
            </a:endParaRPr>
          </a:p>
          <a:p>
            <a:pPr indent="0" lvl="0" marL="0" marR="0" rtl="0" algn="l">
              <a:lnSpc>
                <a:spcPct val="120000"/>
              </a:lnSpc>
              <a:spcBef>
                <a:spcPts val="480"/>
              </a:spcBef>
              <a:spcAft>
                <a:spcPts val="0"/>
              </a:spcAft>
              <a:buClr>
                <a:srgbClr val="595959"/>
              </a:buClr>
              <a:buFont typeface="Arial"/>
              <a:buNone/>
            </a:pPr>
            <a:r>
              <a:rPr b="0" i="0" lang="en" sz="2400" u="none" cap="none" strike="noStrike">
                <a:solidFill>
                  <a:srgbClr val="595959"/>
                </a:solidFill>
                <a:latin typeface="Arial"/>
                <a:ea typeface="Arial"/>
                <a:cs typeface="Arial"/>
                <a:sym typeface="Arial"/>
              </a:rPr>
              <a:t>“</a:t>
            </a:r>
            <a:r>
              <a:rPr lang="en" sz="2400">
                <a:solidFill>
                  <a:srgbClr val="595959"/>
                </a:solidFill>
              </a:rPr>
              <a:t>Back before I Enterprise, I always took a neutral stance.</a:t>
            </a:r>
            <a:r>
              <a:rPr b="0" i="0" lang="en" sz="2400" u="none" cap="none" strike="noStrike">
                <a:solidFill>
                  <a:srgbClr val="595959"/>
                </a:solidFill>
                <a:latin typeface="Arial"/>
                <a:ea typeface="Arial"/>
                <a:cs typeface="Arial"/>
                <a:sym typeface="Arial"/>
              </a:rPr>
              <a:t> </a:t>
            </a:r>
            <a:r>
              <a:rPr lang="en" sz="2400">
                <a:solidFill>
                  <a:srgbClr val="EC008C"/>
                </a:solidFill>
              </a:rPr>
              <a:t>But I needed design patterns to break my pattern of being neutral.</a:t>
            </a:r>
            <a:r>
              <a:rPr b="0" i="0" lang="en" sz="2400" u="none" cap="none" strike="noStrike">
                <a:solidFill>
                  <a:srgbClr val="595959"/>
                </a:solidFill>
                <a:latin typeface="Arial"/>
                <a:ea typeface="Arial"/>
                <a:cs typeface="Arial"/>
                <a:sym typeface="Arial"/>
              </a:rPr>
              <a:t> </a:t>
            </a:r>
            <a:r>
              <a:rPr lang="en" sz="2400">
                <a:solidFill>
                  <a:srgbClr val="595959"/>
                </a:solidFill>
              </a:rPr>
              <a:t>I needed to be more fly weight.  Use more facades.  Gang of four.  After going Enterprise, my voice got deeper and I was able to grow more facial hair.</a:t>
            </a:r>
            <a:r>
              <a:rPr b="0" i="0" lang="en" sz="2400" u="none" cap="none" strike="noStrike">
                <a:solidFill>
                  <a:srgbClr val="595959"/>
                </a:solidFill>
                <a:latin typeface="Arial"/>
                <a:ea typeface="Arial"/>
                <a:cs typeface="Arial"/>
                <a:sym typeface="Arial"/>
              </a:rPr>
              <a:t>”</a:t>
            </a:r>
            <a:endParaRPr/>
          </a:p>
        </p:txBody>
      </p:sp>
      <p:pic>
        <p:nvPicPr>
          <p:cNvPr id="108" name="Google Shape;108;p25"/>
          <p:cNvPicPr preferRelativeResize="0"/>
          <p:nvPr/>
        </p:nvPicPr>
        <p:blipFill>
          <a:blip r:embed="rId3">
            <a:alphaModFix/>
          </a:blip>
          <a:stretch>
            <a:fillRect/>
          </a:stretch>
        </p:blipFill>
        <p:spPr>
          <a:xfrm rot="60">
            <a:off x="966844" y="2024446"/>
            <a:ext cx="1909962" cy="190993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26"/>
          <p:cNvSpPr txBox="1"/>
          <p:nvPr>
            <p:ph type="title"/>
          </p:nvPr>
        </p:nvSpPr>
        <p:spPr>
          <a:xfrm>
            <a:off x="457200" y="427035"/>
            <a:ext cx="8229600" cy="5028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Clr>
                <a:schemeClr val="dk1"/>
              </a:buClr>
              <a:buFont typeface="Arial"/>
              <a:buNone/>
            </a:pPr>
            <a:r>
              <a:rPr b="1" lang="en" sz="3600">
                <a:solidFill>
                  <a:schemeClr val="dk1"/>
                </a:solidFill>
              </a:rPr>
              <a:t>3</a:t>
            </a:r>
            <a:r>
              <a:rPr b="1" i="0" lang="en" sz="3600" u="none" cap="none" strike="noStrike">
                <a:solidFill>
                  <a:schemeClr val="dk1"/>
                </a:solidFill>
                <a:latin typeface="Arial"/>
                <a:ea typeface="Arial"/>
                <a:cs typeface="Arial"/>
                <a:sym typeface="Arial"/>
              </a:rPr>
              <a:t>. </a:t>
            </a:r>
            <a:r>
              <a:rPr b="1" lang="en" sz="3600">
                <a:solidFill>
                  <a:schemeClr val="dk1"/>
                </a:solidFill>
              </a:rPr>
              <a:t>You have no choice</a:t>
            </a:r>
            <a:r>
              <a:rPr b="1" i="0" lang="en" sz="3600" u="none" cap="none" strike="noStrike">
                <a:solidFill>
                  <a:schemeClr val="dk1"/>
                </a:solidFill>
                <a:latin typeface="Arial"/>
                <a:ea typeface="Arial"/>
                <a:cs typeface="Arial"/>
                <a:sym typeface="Arial"/>
              </a:rPr>
              <a:t>.</a:t>
            </a:r>
            <a:endParaRPr b="1" i="0" sz="3600" u="none" cap="none" strike="noStrike">
              <a:solidFill>
                <a:schemeClr val="dk1"/>
              </a:solidFill>
              <a:latin typeface="Arial"/>
              <a:ea typeface="Arial"/>
              <a:cs typeface="Arial"/>
              <a:sym typeface="Arial"/>
            </a:endParaRPr>
          </a:p>
        </p:txBody>
      </p:sp>
      <p:sp>
        <p:nvSpPr>
          <p:cNvPr id="115" name="Google Shape;115;p26"/>
          <p:cNvSpPr txBox="1"/>
          <p:nvPr>
            <p:ph idx="12" type="sldNum"/>
          </p:nvPr>
        </p:nvSpPr>
        <p:spPr>
          <a:xfrm>
            <a:off x="6821704" y="6321140"/>
            <a:ext cx="2133600" cy="36510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lang="en"/>
              <a:t> </a:t>
            </a:r>
            <a:r>
              <a:rPr b="1" i="0" lang="en" sz="2400" u="none" cap="none" strike="noStrike">
                <a:solidFill>
                  <a:schemeClr val="dk1"/>
                </a:solidFill>
                <a:latin typeface="Arial"/>
                <a:ea typeface="Arial"/>
                <a:cs typeface="Arial"/>
                <a:sym typeface="Arial"/>
              </a:rPr>
              <a:t>.</a:t>
            </a:r>
            <a:endParaRPr b="1" i="0" sz="2400" u="none" cap="none" strike="noStrike">
              <a:solidFill>
                <a:schemeClr val="dk1"/>
              </a:solidFill>
              <a:latin typeface="Arial"/>
              <a:ea typeface="Arial"/>
              <a:cs typeface="Arial"/>
              <a:sym typeface="Arial"/>
            </a:endParaRPr>
          </a:p>
        </p:txBody>
      </p:sp>
      <p:sp>
        <p:nvSpPr>
          <p:cNvPr id="116" name="Google Shape;116;p26"/>
          <p:cNvSpPr txBox="1"/>
          <p:nvPr/>
        </p:nvSpPr>
        <p:spPr>
          <a:xfrm>
            <a:off x="1146400" y="4673750"/>
            <a:ext cx="2265600" cy="5748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 sz="1600">
                <a:solidFill>
                  <a:srgbClr val="595959"/>
                </a:solidFill>
              </a:rPr>
              <a:t>John and Gela</a:t>
            </a:r>
            <a:r>
              <a:rPr b="0" i="0" lang="en" sz="1600" u="none" cap="none" strike="noStrike">
                <a:solidFill>
                  <a:srgbClr val="595959"/>
                </a:solidFill>
                <a:latin typeface="Arial"/>
                <a:ea typeface="Arial"/>
                <a:cs typeface="Arial"/>
                <a:sym typeface="Arial"/>
              </a:rPr>
              <a:t>,</a:t>
            </a:r>
            <a:endParaRPr/>
          </a:p>
          <a:p>
            <a:pPr indent="0" lvl="0" marL="0" marR="0" rtl="0" algn="ctr">
              <a:spcBef>
                <a:spcPts val="0"/>
              </a:spcBef>
              <a:spcAft>
                <a:spcPts val="0"/>
              </a:spcAft>
              <a:buNone/>
            </a:pPr>
            <a:r>
              <a:rPr lang="en" sz="1600">
                <a:solidFill>
                  <a:srgbClr val="595959"/>
                </a:solidFill>
              </a:rPr>
              <a:t>being all VP.</a:t>
            </a:r>
            <a:endParaRPr b="0" i="0" sz="1600" u="none" cap="none" strike="noStrike">
              <a:solidFill>
                <a:srgbClr val="595959"/>
              </a:solidFill>
              <a:latin typeface="Arial"/>
              <a:ea typeface="Arial"/>
              <a:cs typeface="Arial"/>
              <a:sym typeface="Arial"/>
            </a:endParaRPr>
          </a:p>
        </p:txBody>
      </p:sp>
      <p:pic>
        <p:nvPicPr>
          <p:cNvPr id="117" name="Google Shape;117;p26"/>
          <p:cNvPicPr preferRelativeResize="0"/>
          <p:nvPr/>
        </p:nvPicPr>
        <p:blipFill>
          <a:blip r:embed="rId3">
            <a:alphaModFix/>
          </a:blip>
          <a:stretch>
            <a:fillRect/>
          </a:stretch>
        </p:blipFill>
        <p:spPr>
          <a:xfrm>
            <a:off x="269750" y="1533823"/>
            <a:ext cx="3879050" cy="2909300"/>
          </a:xfrm>
          <a:prstGeom prst="rect">
            <a:avLst/>
          </a:prstGeom>
          <a:noFill/>
          <a:ln>
            <a:noFill/>
          </a:ln>
        </p:spPr>
      </p:pic>
      <p:sp>
        <p:nvSpPr>
          <p:cNvPr id="118" name="Google Shape;118;p26"/>
          <p:cNvSpPr/>
          <p:nvPr/>
        </p:nvSpPr>
        <p:spPr>
          <a:xfrm>
            <a:off x="3568050" y="970025"/>
            <a:ext cx="5387256" cy="4517748"/>
          </a:xfrm>
          <a:prstGeom prst="irregularSeal1">
            <a:avLst/>
          </a:prstGeom>
          <a:solidFill>
            <a:srgbClr val="F4CCCC"/>
          </a:solidFill>
          <a:ln cap="flat" cmpd="sng" w="1905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 name="Google Shape;119;p26"/>
          <p:cNvSpPr txBox="1"/>
          <p:nvPr>
            <p:ph idx="1" type="body"/>
          </p:nvPr>
        </p:nvSpPr>
        <p:spPr>
          <a:xfrm>
            <a:off x="4809400" y="2163900"/>
            <a:ext cx="3086400" cy="1641600"/>
          </a:xfrm>
          <a:prstGeom prst="rect">
            <a:avLst/>
          </a:prstGeom>
          <a:noFill/>
          <a:ln>
            <a:noFill/>
          </a:ln>
        </p:spPr>
        <p:txBody>
          <a:bodyPr anchorCtr="0" anchor="t" bIns="914400" lIns="0" spcFirstLastPara="1" rIns="0" wrap="square" tIns="0">
            <a:noAutofit/>
          </a:bodyPr>
          <a:lstStyle/>
          <a:p>
            <a:pPr indent="0" lvl="0" marL="0" marR="0" rtl="0" algn="l">
              <a:lnSpc>
                <a:spcPct val="120000"/>
              </a:lnSpc>
              <a:spcBef>
                <a:spcPts val="0"/>
              </a:spcBef>
              <a:spcAft>
                <a:spcPts val="0"/>
              </a:spcAft>
              <a:buClr>
                <a:srgbClr val="595959"/>
              </a:buClr>
              <a:buFont typeface="Arial"/>
              <a:buNone/>
            </a:pPr>
            <a:r>
              <a:t/>
            </a:r>
            <a:endParaRPr b="0" i="0" sz="2400" u="none" cap="none" strike="noStrike">
              <a:solidFill>
                <a:srgbClr val="595959"/>
              </a:solidFill>
              <a:latin typeface="Arial"/>
              <a:ea typeface="Arial"/>
              <a:cs typeface="Arial"/>
              <a:sym typeface="Arial"/>
            </a:endParaRPr>
          </a:p>
          <a:p>
            <a:pPr indent="0" lvl="0" marL="0" marR="0" rtl="0" algn="l">
              <a:lnSpc>
                <a:spcPct val="120000"/>
              </a:lnSpc>
              <a:spcBef>
                <a:spcPts val="480"/>
              </a:spcBef>
              <a:spcAft>
                <a:spcPts val="0"/>
              </a:spcAft>
              <a:buClr>
                <a:srgbClr val="595959"/>
              </a:buClr>
              <a:buFont typeface="Arial"/>
              <a:buNone/>
            </a:pPr>
            <a:r>
              <a:rPr b="0" i="0" lang="en" sz="1800" u="none" cap="none" strike="noStrike">
                <a:solidFill>
                  <a:srgbClr val="595959"/>
                </a:solidFill>
                <a:latin typeface="Arial"/>
                <a:ea typeface="Arial"/>
                <a:cs typeface="Arial"/>
                <a:sym typeface="Arial"/>
              </a:rPr>
              <a:t>“</a:t>
            </a:r>
            <a:r>
              <a:rPr lang="en" sz="1800">
                <a:solidFill>
                  <a:srgbClr val="595959"/>
                </a:solidFill>
              </a:rPr>
              <a:t>Remember:</a:t>
            </a:r>
            <a:r>
              <a:rPr b="0" i="0" lang="en" sz="1800" u="none" cap="none" strike="noStrike">
                <a:solidFill>
                  <a:srgbClr val="595959"/>
                </a:solidFill>
                <a:latin typeface="Arial"/>
                <a:ea typeface="Arial"/>
                <a:cs typeface="Arial"/>
                <a:sym typeface="Arial"/>
              </a:rPr>
              <a:t> </a:t>
            </a:r>
            <a:r>
              <a:rPr lang="en" sz="1800">
                <a:solidFill>
                  <a:srgbClr val="EC008C"/>
                </a:solidFill>
              </a:rPr>
              <a:t>You don’t choose Enterprise.  Enterprise choose you.</a:t>
            </a:r>
            <a:r>
              <a:rPr lang="en" sz="1800">
                <a:solidFill>
                  <a:srgbClr val="595959"/>
                </a:solidFill>
              </a:rPr>
              <a:t>” </a:t>
            </a:r>
            <a:endParaRPr sz="1800"/>
          </a:p>
        </p:txBody>
      </p:sp>
      <p:sp>
        <p:nvSpPr>
          <p:cNvPr id="120" name="Google Shape;120;p26"/>
          <p:cNvSpPr/>
          <p:nvPr/>
        </p:nvSpPr>
        <p:spPr>
          <a:xfrm>
            <a:off x="3683375" y="4083600"/>
            <a:ext cx="637500" cy="4614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27"/>
          <p:cNvSpPr txBox="1"/>
          <p:nvPr>
            <p:ph type="title"/>
          </p:nvPr>
        </p:nvSpPr>
        <p:spPr>
          <a:xfrm>
            <a:off x="457200" y="0"/>
            <a:ext cx="8229600" cy="685800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EC008C"/>
              </a:buClr>
              <a:buFont typeface="Arial"/>
              <a:buNone/>
            </a:pPr>
            <a:r>
              <a:rPr b="1" lang="en" sz="4000">
                <a:solidFill>
                  <a:srgbClr val="EC008C"/>
                </a:solidFill>
              </a:rPr>
              <a:t>So how can I Enterprise</a:t>
            </a:r>
            <a:r>
              <a:rPr b="1" i="0" lang="en" sz="4000" u="none" cap="none" strike="noStrike">
                <a:solidFill>
                  <a:srgbClr val="EC008C"/>
                </a:solidFill>
                <a:latin typeface="Arial"/>
                <a:ea typeface="Arial"/>
                <a:cs typeface="Arial"/>
                <a:sym typeface="Arial"/>
              </a:rPr>
              <a:t>?!?!</a:t>
            </a:r>
            <a:br>
              <a:rPr b="1" i="0" lang="en" sz="4000" u="none" cap="none" strike="noStrike">
                <a:solidFill>
                  <a:srgbClr val="EC008C"/>
                </a:solidFill>
                <a:latin typeface="Arial"/>
                <a:ea typeface="Arial"/>
                <a:cs typeface="Arial"/>
                <a:sym typeface="Arial"/>
              </a:rPr>
            </a:br>
            <a:r>
              <a:rPr b="1" lang="en" sz="4000">
                <a:solidFill>
                  <a:schemeClr val="dk1"/>
                </a:solidFill>
              </a:rPr>
              <a:t>Hang on there, sizzlechest.  That is why you’re here.</a:t>
            </a:r>
            <a:endParaRPr b="1" i="0" sz="4000" u="none" cap="none" strike="noStrike">
              <a:solidFill>
                <a:schemeClr val="dk1"/>
              </a:solidFill>
              <a:latin typeface="Arial"/>
              <a:ea typeface="Arial"/>
              <a:cs typeface="Arial"/>
              <a:sym typeface="Arial"/>
            </a:endParaRPr>
          </a:p>
        </p:txBody>
      </p:sp>
      <p:sp>
        <p:nvSpPr>
          <p:cNvPr id="126" name="Google Shape;126;p27"/>
          <p:cNvSpPr txBox="1"/>
          <p:nvPr>
            <p:ph idx="12" type="sldNum"/>
          </p:nvPr>
        </p:nvSpPr>
        <p:spPr>
          <a:xfrm>
            <a:off x="6821704" y="6321140"/>
            <a:ext cx="2133600" cy="36510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lang="en"/>
              <a:t> </a:t>
            </a:r>
            <a:r>
              <a:rPr b="1" i="0" lang="en" sz="2400" u="none" cap="none" strike="noStrike">
                <a:solidFill>
                  <a:schemeClr val="dk1"/>
                </a:solidFill>
                <a:latin typeface="Arial"/>
                <a:ea typeface="Arial"/>
                <a:cs typeface="Arial"/>
                <a:sym typeface="Arial"/>
              </a:rPr>
              <a:t>.</a:t>
            </a:r>
            <a:endParaRPr b="1" i="0" sz="2400" u="none" cap="none" strike="noStrike">
              <a:solidFill>
                <a:schemeClr val="dk1"/>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p28"/>
          <p:cNvSpPr txBox="1"/>
          <p:nvPr>
            <p:ph type="title"/>
          </p:nvPr>
        </p:nvSpPr>
        <p:spPr>
          <a:xfrm>
            <a:off x="457200" y="427035"/>
            <a:ext cx="8229600" cy="5028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Clr>
                <a:schemeClr val="dk1"/>
              </a:buClr>
              <a:buFont typeface="Arial"/>
              <a:buNone/>
            </a:pPr>
            <a:r>
              <a:rPr b="1" lang="en" sz="3600">
                <a:solidFill>
                  <a:schemeClr val="dk1"/>
                </a:solidFill>
              </a:rPr>
              <a:t>1. </a:t>
            </a:r>
            <a:r>
              <a:rPr b="1" i="0" lang="en" sz="3600" u="none" cap="none" strike="noStrike">
                <a:solidFill>
                  <a:schemeClr val="dk1"/>
                </a:solidFill>
                <a:latin typeface="Arial"/>
                <a:ea typeface="Arial"/>
                <a:cs typeface="Arial"/>
                <a:sym typeface="Arial"/>
              </a:rPr>
              <a:t>All your arguments should lead to </a:t>
            </a:r>
            <a:r>
              <a:rPr b="1" i="0" lang="en" sz="3600" u="none" cap="none" strike="noStrike">
                <a:solidFill>
                  <a:srgbClr val="EC008C"/>
                </a:solidFill>
                <a:latin typeface="Arial"/>
                <a:ea typeface="Arial"/>
                <a:cs typeface="Arial"/>
                <a:sym typeface="Arial"/>
              </a:rPr>
              <a:t>one</a:t>
            </a:r>
            <a:r>
              <a:rPr b="1" i="0" lang="en" sz="3600" u="none" cap="none" strike="noStrike">
                <a:solidFill>
                  <a:schemeClr val="dk1"/>
                </a:solidFill>
                <a:latin typeface="Arial"/>
                <a:ea typeface="Arial"/>
                <a:cs typeface="Arial"/>
                <a:sym typeface="Arial"/>
              </a:rPr>
              <a:t> big </a:t>
            </a:r>
            <a:r>
              <a:rPr b="1" lang="en" sz="3600">
                <a:solidFill>
                  <a:schemeClr val="dk1"/>
                </a:solidFill>
              </a:rPr>
              <a:t>“</a:t>
            </a:r>
            <a:r>
              <a:rPr b="1" i="0" lang="en" sz="3600" u="none" cap="none" strike="noStrike">
                <a:solidFill>
                  <a:schemeClr val="dk1"/>
                </a:solidFill>
                <a:latin typeface="Arial"/>
                <a:ea typeface="Arial"/>
                <a:cs typeface="Arial"/>
                <a:sym typeface="Arial"/>
              </a:rPr>
              <a:t>idea</a:t>
            </a:r>
            <a:r>
              <a:rPr b="1" lang="en" sz="3600">
                <a:solidFill>
                  <a:schemeClr val="dk1"/>
                </a:solidFill>
              </a:rPr>
              <a:t>”</a:t>
            </a:r>
            <a:r>
              <a:rPr b="1" i="0" lang="en" sz="3600" u="none" cap="none" strike="noStrike">
                <a:solidFill>
                  <a:schemeClr val="dk1"/>
                </a:solidFill>
                <a:latin typeface="Arial"/>
                <a:ea typeface="Arial"/>
                <a:cs typeface="Arial"/>
                <a:sym typeface="Arial"/>
              </a:rPr>
              <a:t> or it</a:t>
            </a:r>
            <a:r>
              <a:rPr b="1" lang="en" sz="3600">
                <a:solidFill>
                  <a:schemeClr val="dk1"/>
                </a:solidFill>
              </a:rPr>
              <a:t>’s not Enterprise</a:t>
            </a:r>
            <a:r>
              <a:rPr b="1" i="0" lang="en" sz="3600" u="none" cap="none" strike="noStrike">
                <a:solidFill>
                  <a:schemeClr val="dk1"/>
                </a:solidFill>
                <a:latin typeface="Arial"/>
                <a:ea typeface="Arial"/>
                <a:cs typeface="Arial"/>
                <a:sym typeface="Arial"/>
              </a:rPr>
              <a:t>.</a:t>
            </a:r>
            <a:endParaRPr b="1" i="0" sz="3600" u="none" cap="none" strike="noStrike">
              <a:solidFill>
                <a:schemeClr val="dk1"/>
              </a:solidFill>
              <a:latin typeface="Arial"/>
              <a:ea typeface="Arial"/>
              <a:cs typeface="Arial"/>
              <a:sym typeface="Arial"/>
            </a:endParaRPr>
          </a:p>
        </p:txBody>
      </p:sp>
      <p:sp>
        <p:nvSpPr>
          <p:cNvPr id="133" name="Google Shape;133;p28"/>
          <p:cNvSpPr txBox="1"/>
          <p:nvPr>
            <p:ph idx="12" type="sldNum"/>
          </p:nvPr>
        </p:nvSpPr>
        <p:spPr>
          <a:xfrm>
            <a:off x="6821704" y="6321140"/>
            <a:ext cx="2133600" cy="36510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lang="en"/>
              <a:t> </a:t>
            </a:r>
            <a:r>
              <a:rPr b="1" i="0" lang="en" sz="2400" u="none" cap="none" strike="noStrike">
                <a:solidFill>
                  <a:schemeClr val="dk1"/>
                </a:solidFill>
                <a:latin typeface="Arial"/>
                <a:ea typeface="Arial"/>
                <a:cs typeface="Arial"/>
                <a:sym typeface="Arial"/>
              </a:rPr>
              <a:t>.</a:t>
            </a:r>
            <a:endParaRPr b="1" i="0" sz="2400" u="none" cap="none" strike="noStrike">
              <a:solidFill>
                <a:schemeClr val="dk1"/>
              </a:solidFill>
              <a:latin typeface="Arial"/>
              <a:ea typeface="Arial"/>
              <a:cs typeface="Arial"/>
              <a:sym typeface="Arial"/>
            </a:endParaRPr>
          </a:p>
        </p:txBody>
      </p:sp>
      <p:sp>
        <p:nvSpPr>
          <p:cNvPr id="134" name="Google Shape;134;p28"/>
          <p:cNvSpPr/>
          <p:nvPr/>
        </p:nvSpPr>
        <p:spPr>
          <a:xfrm>
            <a:off x="414338" y="3441700"/>
            <a:ext cx="8208900" cy="2502000"/>
          </a:xfrm>
          <a:prstGeom prst="triangle">
            <a:avLst>
              <a:gd fmla="val 83881" name="adj"/>
            </a:avLst>
          </a:prstGeom>
          <a:solidFill>
            <a:srgbClr val="00AEEF"/>
          </a:solidFill>
          <a:ln cap="flat" cmpd="sng" w="9525">
            <a:solidFill>
              <a:srgbClr val="B6DCE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Font typeface="Calibri"/>
              <a:buNone/>
            </a:pPr>
            <a:r>
              <a:t/>
            </a:r>
            <a:endParaRPr b="0" i="0" sz="1800" u="none" cap="none" strike="noStrike">
              <a:solidFill>
                <a:srgbClr val="FFFFFF"/>
              </a:solidFill>
              <a:latin typeface="Arial"/>
              <a:ea typeface="Arial"/>
              <a:cs typeface="Arial"/>
              <a:sym typeface="Arial"/>
            </a:endParaRPr>
          </a:p>
        </p:txBody>
      </p:sp>
      <p:sp>
        <p:nvSpPr>
          <p:cNvPr id="135" name="Google Shape;135;p28"/>
          <p:cNvSpPr txBox="1"/>
          <p:nvPr/>
        </p:nvSpPr>
        <p:spPr>
          <a:xfrm>
            <a:off x="414338" y="5181600"/>
            <a:ext cx="1074300" cy="338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808080"/>
              </a:buClr>
              <a:buFont typeface="Arial"/>
              <a:buNone/>
            </a:pPr>
            <a:r>
              <a:rPr b="0" i="0" lang="en" sz="1600" u="none" cap="none" strike="noStrike">
                <a:solidFill>
                  <a:srgbClr val="808080"/>
                </a:solidFill>
                <a:latin typeface="Arial"/>
                <a:ea typeface="Arial"/>
                <a:cs typeface="Arial"/>
                <a:sym typeface="Arial"/>
              </a:rPr>
              <a:t>Argument</a:t>
            </a:r>
            <a:endParaRPr b="0" i="0" sz="1600" u="none" cap="none" strike="noStrike">
              <a:solidFill>
                <a:srgbClr val="808080"/>
              </a:solidFill>
              <a:latin typeface="Arial"/>
              <a:ea typeface="Arial"/>
              <a:cs typeface="Arial"/>
              <a:sym typeface="Arial"/>
            </a:endParaRPr>
          </a:p>
        </p:txBody>
      </p:sp>
      <p:sp>
        <p:nvSpPr>
          <p:cNvPr id="136" name="Google Shape;136;p28"/>
          <p:cNvSpPr txBox="1"/>
          <p:nvPr/>
        </p:nvSpPr>
        <p:spPr>
          <a:xfrm>
            <a:off x="2776538" y="4432300"/>
            <a:ext cx="1074300" cy="338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808080"/>
              </a:buClr>
              <a:buFont typeface="Arial"/>
              <a:buNone/>
            </a:pPr>
            <a:r>
              <a:rPr b="0" i="0" lang="en" sz="1600" u="none" cap="none" strike="noStrike">
                <a:solidFill>
                  <a:srgbClr val="808080"/>
                </a:solidFill>
                <a:latin typeface="Arial"/>
                <a:ea typeface="Arial"/>
                <a:cs typeface="Arial"/>
                <a:sym typeface="Arial"/>
              </a:rPr>
              <a:t>Argument</a:t>
            </a:r>
            <a:endParaRPr b="0" i="0" sz="1600" u="none" cap="none" strike="noStrike">
              <a:solidFill>
                <a:srgbClr val="808080"/>
              </a:solidFill>
              <a:latin typeface="Arial"/>
              <a:ea typeface="Arial"/>
              <a:cs typeface="Arial"/>
              <a:sym typeface="Arial"/>
            </a:endParaRPr>
          </a:p>
        </p:txBody>
      </p:sp>
      <p:sp>
        <p:nvSpPr>
          <p:cNvPr id="137" name="Google Shape;137;p28"/>
          <p:cNvSpPr txBox="1"/>
          <p:nvPr/>
        </p:nvSpPr>
        <p:spPr>
          <a:xfrm>
            <a:off x="4618038" y="3746500"/>
            <a:ext cx="1074300" cy="338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808080"/>
              </a:buClr>
              <a:buFont typeface="Arial"/>
              <a:buNone/>
            </a:pPr>
            <a:r>
              <a:rPr b="0" i="0" lang="en" sz="1600" u="none" cap="none" strike="noStrike">
                <a:solidFill>
                  <a:srgbClr val="808080"/>
                </a:solidFill>
                <a:latin typeface="Arial"/>
                <a:ea typeface="Arial"/>
                <a:cs typeface="Arial"/>
                <a:sym typeface="Arial"/>
              </a:rPr>
              <a:t>Argument</a:t>
            </a:r>
            <a:endParaRPr b="0" i="0" sz="1600" u="none" cap="none" strike="noStrike">
              <a:solidFill>
                <a:srgbClr val="808080"/>
              </a:solidFill>
              <a:latin typeface="Arial"/>
              <a:ea typeface="Arial"/>
              <a:cs typeface="Arial"/>
              <a:sym typeface="Arial"/>
            </a:endParaRPr>
          </a:p>
        </p:txBody>
      </p:sp>
      <p:sp>
        <p:nvSpPr>
          <p:cNvPr id="138" name="Google Shape;138;p28"/>
          <p:cNvSpPr txBox="1"/>
          <p:nvPr/>
        </p:nvSpPr>
        <p:spPr>
          <a:xfrm>
            <a:off x="6523050" y="2631950"/>
            <a:ext cx="1560900" cy="729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808080"/>
              </a:buClr>
              <a:buFont typeface="Arial"/>
              <a:buNone/>
            </a:pPr>
            <a:r>
              <a:rPr b="0" i="0" lang="en" sz="1600" u="none" cap="none" strike="noStrike">
                <a:solidFill>
                  <a:srgbClr val="808080"/>
                </a:solidFill>
                <a:latin typeface="Arial"/>
                <a:ea typeface="Arial"/>
                <a:cs typeface="Arial"/>
                <a:sym typeface="Arial"/>
              </a:rPr>
              <a:t>Wow! Big</a:t>
            </a:r>
            <a:r>
              <a:rPr lang="en" sz="1600">
                <a:solidFill>
                  <a:srgbClr val="808080"/>
                </a:solidFill>
              </a:rPr>
              <a:t> Font means Big </a:t>
            </a:r>
            <a:r>
              <a:rPr b="0" i="0" lang="en" sz="1600" u="none" cap="none" strike="noStrike">
                <a:solidFill>
                  <a:srgbClr val="808080"/>
                </a:solidFill>
                <a:latin typeface="Arial"/>
                <a:ea typeface="Arial"/>
                <a:cs typeface="Arial"/>
                <a:sym typeface="Arial"/>
              </a:rPr>
              <a:t>Idea!</a:t>
            </a:r>
            <a:endParaRPr b="0" i="0" sz="1600" u="none" cap="none" strike="noStrike">
              <a:solidFill>
                <a:srgbClr val="808080"/>
              </a:solidFill>
              <a:latin typeface="Arial"/>
              <a:ea typeface="Arial"/>
              <a:cs typeface="Arial"/>
              <a:sym typeface="Arial"/>
            </a:endParaRPr>
          </a:p>
        </p:txBody>
      </p:sp>
      <p:sp>
        <p:nvSpPr>
          <p:cNvPr id="139" name="Google Shape;139;p28"/>
          <p:cNvSpPr txBox="1"/>
          <p:nvPr/>
        </p:nvSpPr>
        <p:spPr>
          <a:xfrm>
            <a:off x="7881952" y="4140200"/>
            <a:ext cx="1074300" cy="5847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808080"/>
              </a:buClr>
              <a:buFont typeface="Arial"/>
              <a:buNone/>
            </a:pPr>
            <a:r>
              <a:rPr lang="en" sz="1600">
                <a:solidFill>
                  <a:srgbClr val="808080"/>
                </a:solidFill>
              </a:rPr>
              <a:t>Did it</a:t>
            </a:r>
            <a:r>
              <a:rPr b="0" i="0" lang="en" sz="1600" u="none" cap="none" strike="noStrike">
                <a:solidFill>
                  <a:srgbClr val="808080"/>
                </a:solidFill>
                <a:latin typeface="Arial"/>
                <a:ea typeface="Arial"/>
                <a:cs typeface="Arial"/>
                <a:sym typeface="Arial"/>
              </a:rPr>
              <a:t> </a:t>
            </a:r>
            <a:endParaRPr/>
          </a:p>
          <a:p>
            <a:pPr indent="0" lvl="0" marL="0" marR="0" rtl="0" algn="ctr">
              <a:lnSpc>
                <a:spcPct val="100000"/>
              </a:lnSpc>
              <a:spcBef>
                <a:spcPts val="0"/>
              </a:spcBef>
              <a:spcAft>
                <a:spcPts val="0"/>
              </a:spcAft>
              <a:buClr>
                <a:srgbClr val="808080"/>
              </a:buClr>
              <a:buFont typeface="Arial"/>
              <a:buNone/>
            </a:pPr>
            <a:r>
              <a:rPr b="0" i="0" lang="en" sz="1600" u="none" cap="none" strike="noStrike">
                <a:solidFill>
                  <a:srgbClr val="808080"/>
                </a:solidFill>
                <a:latin typeface="Arial"/>
                <a:ea typeface="Arial"/>
                <a:cs typeface="Arial"/>
                <a:sym typeface="Arial"/>
              </a:rPr>
              <a:t>happen?</a:t>
            </a:r>
            <a:endParaRPr b="0" i="0" sz="1600" u="none" cap="none" strike="noStrike">
              <a:solidFill>
                <a:srgbClr val="808080"/>
              </a:solidFill>
              <a:latin typeface="Arial"/>
              <a:ea typeface="Arial"/>
              <a:cs typeface="Arial"/>
              <a:sym typeface="Arial"/>
            </a:endParaRPr>
          </a:p>
        </p:txBody>
      </p:sp>
      <p:sp>
        <p:nvSpPr>
          <p:cNvPr id="140" name="Google Shape;140;p28"/>
          <p:cNvSpPr/>
          <p:nvPr/>
        </p:nvSpPr>
        <p:spPr>
          <a:xfrm>
            <a:off x="2353850" y="4618650"/>
            <a:ext cx="535800" cy="502800"/>
          </a:xfrm>
          <a:prstGeom prst="ellipse">
            <a:avLst/>
          </a:prstGeom>
          <a:solidFill>
            <a:schemeClr val="lt2"/>
          </a:solidFill>
          <a:ln cap="flat" cmpd="sng" w="1905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p28"/>
          <p:cNvSpPr/>
          <p:nvPr/>
        </p:nvSpPr>
        <p:spPr>
          <a:xfrm>
            <a:off x="2191025" y="4870475"/>
            <a:ext cx="108600" cy="115200"/>
          </a:xfrm>
          <a:prstGeom prst="ellipse">
            <a:avLst/>
          </a:prstGeom>
          <a:solidFill>
            <a:srgbClr val="00AEEF"/>
          </a:solidFill>
          <a:ln cap="flat" cmpd="sng" w="9525">
            <a:solidFill>
              <a:srgbClr val="B6DCE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42" name="Google Shape;142;p28"/>
          <p:cNvCxnSpPr>
            <a:endCxn id="141" idx="4"/>
          </p:cNvCxnSpPr>
          <p:nvPr/>
        </p:nvCxnSpPr>
        <p:spPr>
          <a:xfrm flipH="1" rot="10800000">
            <a:off x="2170625" y="4985675"/>
            <a:ext cx="74700" cy="169800"/>
          </a:xfrm>
          <a:prstGeom prst="straightConnector1">
            <a:avLst/>
          </a:prstGeom>
          <a:noFill/>
          <a:ln cap="flat" cmpd="sng" w="19050">
            <a:solidFill>
              <a:schemeClr val="dk2"/>
            </a:solidFill>
            <a:prstDash val="solid"/>
            <a:round/>
            <a:headEnd len="med" w="med" type="none"/>
            <a:tailEnd len="med" w="med" type="none"/>
          </a:ln>
        </p:spPr>
      </p:cxnSp>
      <p:cxnSp>
        <p:nvCxnSpPr>
          <p:cNvPr id="143" name="Google Shape;143;p28"/>
          <p:cNvCxnSpPr/>
          <p:nvPr/>
        </p:nvCxnSpPr>
        <p:spPr>
          <a:xfrm flipH="1" rot="10800000">
            <a:off x="2170675" y="5148650"/>
            <a:ext cx="88200" cy="13500"/>
          </a:xfrm>
          <a:prstGeom prst="straightConnector1">
            <a:avLst/>
          </a:prstGeom>
          <a:noFill/>
          <a:ln cap="flat" cmpd="sng" w="19050">
            <a:solidFill>
              <a:schemeClr val="dk2"/>
            </a:solidFill>
            <a:prstDash val="solid"/>
            <a:round/>
            <a:headEnd len="med" w="med" type="none"/>
            <a:tailEnd len="med" w="med" type="none"/>
          </a:ln>
        </p:spPr>
      </p:cxnSp>
      <p:cxnSp>
        <p:nvCxnSpPr>
          <p:cNvPr id="144" name="Google Shape;144;p28"/>
          <p:cNvCxnSpPr/>
          <p:nvPr/>
        </p:nvCxnSpPr>
        <p:spPr>
          <a:xfrm flipH="1">
            <a:off x="2218175" y="5162150"/>
            <a:ext cx="33900" cy="149400"/>
          </a:xfrm>
          <a:prstGeom prst="straightConnector1">
            <a:avLst/>
          </a:prstGeom>
          <a:noFill/>
          <a:ln cap="flat" cmpd="sng" w="19050">
            <a:solidFill>
              <a:schemeClr val="dk2"/>
            </a:solidFill>
            <a:prstDash val="solid"/>
            <a:round/>
            <a:headEnd len="med" w="med" type="none"/>
            <a:tailEnd len="med" w="med" type="none"/>
          </a:ln>
        </p:spPr>
      </p:cxnSp>
      <p:cxnSp>
        <p:nvCxnSpPr>
          <p:cNvPr id="145" name="Google Shape;145;p28"/>
          <p:cNvCxnSpPr/>
          <p:nvPr/>
        </p:nvCxnSpPr>
        <p:spPr>
          <a:xfrm flipH="1" rot="10800000">
            <a:off x="2218250" y="4965450"/>
            <a:ext cx="156000" cy="108600"/>
          </a:xfrm>
          <a:prstGeom prst="straightConnector1">
            <a:avLst/>
          </a:prstGeom>
          <a:noFill/>
          <a:ln cap="flat" cmpd="sng" w="19050">
            <a:solidFill>
              <a:schemeClr val="dk2"/>
            </a:solidFill>
            <a:prstDash val="solid"/>
            <a:round/>
            <a:headEnd len="med" w="med" type="none"/>
            <a:tailEnd len="med" w="med" type="none"/>
          </a:ln>
        </p:spPr>
      </p:cxnSp>
      <p:cxnSp>
        <p:nvCxnSpPr>
          <p:cNvPr id="146" name="Google Shape;146;p28"/>
          <p:cNvCxnSpPr/>
          <p:nvPr/>
        </p:nvCxnSpPr>
        <p:spPr>
          <a:xfrm flipH="1">
            <a:off x="2075775" y="5162150"/>
            <a:ext cx="101700" cy="149400"/>
          </a:xfrm>
          <a:prstGeom prst="straightConnector1">
            <a:avLst/>
          </a:prstGeom>
          <a:noFill/>
          <a:ln cap="flat" cmpd="sng" w="19050">
            <a:solidFill>
              <a:schemeClr val="dk2"/>
            </a:solidFill>
            <a:prstDash val="solid"/>
            <a:round/>
            <a:headEnd len="med" w="med" type="none"/>
            <a:tailEnd len="med" w="med" type="none"/>
          </a:ln>
        </p:spPr>
      </p:cxnSp>
      <p:sp>
        <p:nvSpPr>
          <p:cNvPr id="147" name="Google Shape;147;p28"/>
          <p:cNvSpPr txBox="1"/>
          <p:nvPr/>
        </p:nvSpPr>
        <p:spPr>
          <a:xfrm>
            <a:off x="1550825" y="4758875"/>
            <a:ext cx="748800" cy="338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808080"/>
              </a:buClr>
              <a:buFont typeface="Arial"/>
              <a:buNone/>
            </a:pPr>
            <a:r>
              <a:rPr lang="en" sz="900">
                <a:solidFill>
                  <a:srgbClr val="808080"/>
                </a:solidFill>
              </a:rPr>
              <a:t>Sisyphus analogy</a:t>
            </a:r>
            <a:endParaRPr b="0" i="0" sz="900" u="none" cap="none" strike="noStrike">
              <a:solidFill>
                <a:srgbClr val="80808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Huge Style v0.1">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