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sldIdLst>
    <p:sldId id="121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FB49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0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7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7DE4D-2E96-4CB7-81F9-B236CAC08570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28CFE-CFA4-4388-A1BF-2EB133C662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130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8EE61-6F7B-8689-DBA7-9590B6ECA3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5DC9E-660A-C1C7-6AB4-086B42EE8C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1E0FE-19FA-A252-06FA-24EB1369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2AC6A-E1F5-895A-FA61-D5329BDC8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39291-E38C-CBF5-3428-F3B8F4664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3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277CE-BA79-2FFA-B9C8-D5A0FB63A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5DC3FB-860C-0571-679E-3B4277FD5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40AD3A-B434-0390-A6A2-E3E27120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4026A-CD9F-6A62-FB34-F0FDC046F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3E309-126D-BB10-FC88-1E2A57F33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404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8E2388-EE85-C0BD-4D5F-1193C3061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6700A3-B276-5AF4-450F-993BA45DA3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6B5FF-348A-B4C7-CF53-860A090CB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7D1BE9-47EE-37A6-7CAF-BE23FF845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41353-C31D-D491-6693-26FD5718A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93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_full pic background"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723" y="1689603"/>
            <a:ext cx="5070088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200722" y="3747823"/>
            <a:ext cx="5070089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200721" y="2620655"/>
            <a:ext cx="50700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1" y="5568176"/>
            <a:ext cx="1327376" cy="1107688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19" y="6312099"/>
            <a:ext cx="2977365" cy="3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310640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2944" y="1680670"/>
            <a:ext cx="5829995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6132943" y="4015452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32943" y="2687565"/>
            <a:ext cx="5829996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" y="0"/>
            <a:ext cx="5896493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602" y="4898892"/>
            <a:ext cx="1140671" cy="95188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13EEB0-DB62-A24C-8626-CA2D621B9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25" y="5850775"/>
            <a:ext cx="3157889" cy="672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32893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2944" y="1680670"/>
            <a:ext cx="5829995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6132943" y="4015452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6132943" y="2687565"/>
            <a:ext cx="5829996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F6BA60-3365-AF4A-9572-562F1FDAC8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" y="0"/>
            <a:ext cx="5896493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669453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_full pic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723" y="1689603"/>
            <a:ext cx="5070088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200722" y="3747823"/>
            <a:ext cx="5070089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200721" y="2620655"/>
            <a:ext cx="50700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AB72AE-3545-AC49-950D-D06158C33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1" y="5568176"/>
            <a:ext cx="1327376" cy="1107688"/>
          </a:xfrm>
          <a:prstGeom prst="rect">
            <a:avLst/>
          </a:prstGeom>
        </p:spPr>
      </p:pic>
      <p:pic>
        <p:nvPicPr>
          <p:cNvPr id="10" name="Picture 14" title="Stanford University">
            <a:extLst>
              <a:ext uri="{FF2B5EF4-FFF2-40B4-BE49-F238E27FC236}">
                <a16:creationId xmlns:a16="http://schemas.microsoft.com/office/drawing/2014/main" id="{7083C9FD-6561-484D-8A7A-A4186D74D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19" y="6312099"/>
            <a:ext cx="2977365" cy="36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581332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6298" y="1446921"/>
            <a:ext cx="10980189" cy="824631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3086726" y="3388885"/>
            <a:ext cx="5829996" cy="344112"/>
          </a:xfrm>
          <a:prstGeom prst="rect">
            <a:avLst/>
          </a:prstGeom>
        </p:spPr>
        <p:txBody>
          <a:bodyPr wrap="none" anchor="ctr" anchorCtr="1">
            <a:noAutofit/>
          </a:bodyPr>
          <a:lstStyle>
            <a:lvl1pPr algn="ctr">
              <a:buNone/>
              <a:defRPr sz="2400" i="1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746299" y="2498061"/>
            <a:ext cx="10980188" cy="6158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cap="small" spc="400">
                <a:solidFill>
                  <a:srgbClr val="A4001D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FA8AAB5-C1E6-9042-8AAD-AAB436A5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4102" y="4416413"/>
            <a:ext cx="1075241" cy="8972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D1238B0-64C1-004B-B4F8-9A9EE047F3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6410" y="5313694"/>
            <a:ext cx="1790623" cy="100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3038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1274237" y="1211580"/>
            <a:ext cx="10267951" cy="5012056"/>
          </a:xfrm>
          <a:prstGeom prst="rect">
            <a:avLst/>
          </a:prstGeom>
        </p:spPr>
        <p:txBody>
          <a:bodyPr/>
          <a:lstStyle>
            <a:lvl1pPr>
              <a:defRPr cap="small" baseline="0"/>
            </a:lvl1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BFCDC9-3ADF-2140-9255-F9DA07085D55}"/>
              </a:ext>
            </a:extLst>
          </p:cNvPr>
          <p:cNvSpPr txBox="1"/>
          <p:nvPr/>
        </p:nvSpPr>
        <p:spPr>
          <a:xfrm>
            <a:off x="281354" y="58615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54964966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1265770" y="1211580"/>
            <a:ext cx="5050367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1"/>
          </p:nvPr>
        </p:nvSpPr>
        <p:spPr>
          <a:xfrm>
            <a:off x="6502400" y="1211580"/>
            <a:ext cx="5039784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3498882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1265036" y="1211581"/>
            <a:ext cx="10277149" cy="24221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1"/>
          </p:nvPr>
        </p:nvSpPr>
        <p:spPr>
          <a:xfrm>
            <a:off x="1265770" y="3788418"/>
            <a:ext cx="10276417" cy="242214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621661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89EE6-D8D3-D19A-6ACD-FB5231151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73383B-7621-4342-57A4-8E51E61B7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90E80-D110-4F47-ADD5-59175D5EA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2F412-812A-3B58-49AE-50BFB1F84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06E0F1-EC3D-56D5-7BA9-EF1E4C2D1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50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1265770" y="1211580"/>
            <a:ext cx="5050367" cy="50120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6502400" y="1211582"/>
            <a:ext cx="5039784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6502400" y="3783329"/>
            <a:ext cx="5039784" cy="244030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8540347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5035" y="479388"/>
            <a:ext cx="10277149" cy="650699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65770" y="1211582"/>
            <a:ext cx="5050367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1274237" y="3787484"/>
            <a:ext cx="5041900" cy="24361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6502400" y="1211582"/>
            <a:ext cx="5039784" cy="24307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502400" y="3787484"/>
            <a:ext cx="5039784" cy="24361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7591124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C78655B-DF0A-494E-A172-3BDE1867F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6409267"/>
            <a:ext cx="12206817" cy="4572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6"/>
            </a:solidFill>
            <a:miter lim="800000"/>
            <a:headEnd/>
            <a:tailEnd/>
          </a:ln>
          <a:effectLst>
            <a:outerShdw blurRad="38100" dist="25401" dir="2700000" algn="br" rotWithShape="0">
              <a:srgbClr val="808080">
                <a:alpha val="59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solidFill>
                <a:schemeClr val="lt1"/>
              </a:solidFill>
              <a:latin typeface="Arial"/>
              <a:ea typeface="+mn-ea"/>
            </a:endParaRPr>
          </a:p>
        </p:txBody>
      </p:sp>
      <p:pic>
        <p:nvPicPr>
          <p:cNvPr id="7" name="Picture 14" title="Stanford University">
            <a:extLst>
              <a:ext uri="{FF2B5EF4-FFF2-40B4-BE49-F238E27FC236}">
                <a16:creationId xmlns:a16="http://schemas.microsoft.com/office/drawing/2014/main" id="{A6479842-53F0-9447-876A-BEC903017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1934" y="6510867"/>
            <a:ext cx="2061633" cy="25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7AEDD-6473-7242-8CE3-AAA8383D7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71" y="6057787"/>
            <a:ext cx="813052" cy="678487"/>
          </a:xfrm>
          <a:prstGeom prst="rect">
            <a:avLst/>
          </a:prstGeom>
        </p:spPr>
      </p:pic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5B4DC1B-A299-9D44-9742-75E7F3FEA70B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86834" y="391584"/>
            <a:ext cx="11224684" cy="545253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658344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EF6DCC6-8DB3-E644-B695-DD41E3BC29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Full size slide picture</a:t>
            </a:r>
          </a:p>
        </p:txBody>
      </p:sp>
    </p:spTree>
    <p:extLst>
      <p:ext uri="{BB962C8B-B14F-4D97-AF65-F5344CB8AC3E}">
        <p14:creationId xmlns:p14="http://schemas.microsoft.com/office/powerpoint/2010/main" val="4031811676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815BF-5FA8-6E47-9998-0DA128104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2145F0-4F1E-E64D-B915-A743C10CD2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21D10-33D8-C943-A43D-5BBBAA3CB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DF746-5F3B-9A40-8C97-13D0788A1C4C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91B40B-0C34-1649-AC9A-53B57A93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3F424-CC11-A24D-9155-C02E66A1E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DDCA8-A93C-4E44-8486-F92078566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43656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949E2-7BD0-9CB4-C9D6-C31463E9DE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7EF1C-EA96-F664-5F16-9E8AA3B38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C31AF-41ED-AB22-0F54-FF069D43F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BE392-DDBA-A02F-23EE-85798697B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82DEA-4E75-3239-4CA0-3B397647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06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76604-0AD0-D39E-17AB-5C6CAE81F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6171E-F645-7464-4C9D-1DB1A9E2B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60B2F4-F860-9297-60B4-C8E68F57C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860F1-2C83-A255-2FC1-CEFD17D60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64E9E3-96C1-56DC-FF44-4CC4C583A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3FA01-35BD-3E7C-E87E-AF1363F1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8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3AD75-D326-9F50-B6EB-517EBE3F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813A1-8995-46C3-822A-B33CFA54E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9A2EF2-6696-7EA1-24CC-EF14ADE230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D1286E-014F-93BE-37D5-1D06BBEDD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503FD8-99EC-A2DA-D89A-E352DF23D3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7CD1D7-2F83-7078-1475-0633CC78B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528D3B-8A04-6FC5-45E5-DD9CFF57C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A9888-7E14-5ADC-381D-AD513D43D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288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4B848-70EF-B34A-5E47-1FB3E391F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5B7AC8-0B46-61C6-E732-B56B86018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EA10B-CCB5-E583-68D5-BFF2CEBE9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A30039-F448-8957-7309-844D57852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8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27CC6-CB1E-5D32-383A-62694CD9A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80556C-7DC4-121B-DAB5-D23FB5BDC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BFC4AC-AB5B-0535-438A-B649560F7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354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411A8-944A-74E9-7242-F6F87CA19A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1A3AA-EC11-D9A9-6D87-922198DC6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BA743F-5BAC-5476-AED7-E1AB35E551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9831FA-B1BF-2ED9-71CD-F54C7A068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EAD1F-2ADE-45D2-521F-8D9629D39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905891-0926-C7B8-D772-048325DE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21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CEE41-6D1D-92F4-A833-2E056FED1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287A92-D58B-3BE5-D19D-62AEA2088C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111A28-26BE-1BCE-D523-38165A4D9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F6B989-4006-6215-5497-CC1F90B40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E01B2-FFCC-AC76-BE35-2B5C4570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7670D-DFA9-4416-A3CD-9807A58C0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894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21DE54-D03D-0E50-175B-AB90466C9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3CA131-72F1-30F0-0714-CDE81F800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9A007-FDFA-AE62-D41E-11E559D4DE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4570EBC-7125-4B5E-B99D-E465C94DD824}" type="datetimeFigureOut">
              <a:rPr lang="en-US" smtClean="0"/>
              <a:t>6/16/26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42AAB-DDAE-8C5C-E2E7-A8B2C6B8D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02A88-5A87-24B7-BA95-9C4E48A577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280110-8257-4787-9A9E-CD7E55A4FC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1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">
            <a:extLst>
              <a:ext uri="{FF2B5EF4-FFF2-40B4-BE49-F238E27FC236}">
                <a16:creationId xmlns:a16="http://schemas.microsoft.com/office/drawing/2014/main" id="{2551302C-D205-104E-AAF4-7D992F2430C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41400" y="569318"/>
            <a:ext cx="10515600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CBF2B-EF98-CB4D-8254-DB13357056FC}"/>
              </a:ext>
            </a:extLst>
          </p:cNvPr>
          <p:cNvSpPr/>
          <p:nvPr/>
        </p:nvSpPr>
        <p:spPr>
          <a:xfrm>
            <a:off x="0" y="1"/>
            <a:ext cx="609600" cy="6856236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Arial"/>
            </a:endParaRPr>
          </a:p>
        </p:txBody>
      </p:sp>
      <p:pic>
        <p:nvPicPr>
          <p:cNvPr id="1030" name="Picture 10" title="Stanford University">
            <a:extLst>
              <a:ext uri="{FF2B5EF4-FFF2-40B4-BE49-F238E27FC236}">
                <a16:creationId xmlns:a16="http://schemas.microsoft.com/office/drawing/2014/main" id="{80F3DD4E-0EBE-0442-8C94-1C4AE604BF2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722" y="6527658"/>
            <a:ext cx="1633279" cy="20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05242CD-63A7-DD42-917A-47E8F21CCC00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6347529"/>
            <a:ext cx="609600" cy="50870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DDA94B-875F-D14E-9FE3-639014AA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70380" y="6418793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BAE0F-CB61-5045-A9A5-4BF345CE1A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7EC0F4-CD19-C14F-9D35-A4A726A97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1400" y="143036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1F3FDD-5CE8-4971-A50D-B52B311CA06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834588" y="6601883"/>
            <a:ext cx="4416425" cy="24384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700" kern="1200" spc="4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33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86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6pPr>
      <a:lvl7pPr marL="1219170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7pPr>
      <a:lvl8pPr marL="1828754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8pPr>
      <a:lvl9pPr marL="2438339" algn="l" defTabSz="609585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Source Sans Pro Semibold" charset="0"/>
          <a:ea typeface="ＭＳ Ｐゴシック" charset="0"/>
          <a:cs typeface="ＭＳ Ｐゴシック" charset="0"/>
        </a:defRPr>
      </a:lvl9pPr>
    </p:titleStyle>
    <p:bodyStyle>
      <a:lvl1pPr marL="0" indent="0" algn="l" defTabSz="609585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Arial" panose="020B0604020202020204" pitchFamily="34" charset="0"/>
        <a:buNone/>
        <a:defRPr kern="1200" cap="small" spc="27" baseline="0">
          <a:solidFill>
            <a:schemeClr val="tx1"/>
          </a:solidFill>
          <a:latin typeface="+mj-lt"/>
          <a:ea typeface="ＭＳ Ｐゴシック" charset="0"/>
          <a:cs typeface="Arial" panose="020B0604020202020204" pitchFamily="34" charset="0"/>
        </a:defRPr>
      </a:lvl1pPr>
      <a:lvl2pPr marL="385224" indent="-385224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kern="1200">
          <a:solidFill>
            <a:schemeClr val="accent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marL="759865" indent="-300559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2000"/>
        <a:buFont typeface="Source Sans Pro" panose="020B0503030403020204" pitchFamily="34" charset="77"/>
        <a:buChar char="›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marL="1219170" indent="-302676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marL="1678475" indent="-302676" algn="l" defTabSz="609585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Source Sans Pro" panose="020B0503030403020204" pitchFamily="34" charset="77"/>
        <a:buChar char="–"/>
        <a:defRPr kern="1200">
          <a:solidFill>
            <a:srgbClr val="595959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5BA87-1833-510B-470E-5A8222679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F6D8459-FC4A-B3FE-9319-306D79DA200E}"/>
              </a:ext>
            </a:extLst>
          </p:cNvPr>
          <p:cNvSpPr txBox="1"/>
          <p:nvPr/>
        </p:nvSpPr>
        <p:spPr>
          <a:xfrm>
            <a:off x="1125039" y="3909140"/>
            <a:ext cx="248016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Belowground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Biomass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B10C207-633E-A75E-0F56-C361CE0A07FF}"/>
              </a:ext>
            </a:extLst>
          </p:cNvPr>
          <p:cNvCxnSpPr>
            <a:cxnSpLocks/>
          </p:cNvCxnSpPr>
          <p:nvPr/>
        </p:nvCxnSpPr>
        <p:spPr>
          <a:xfrm>
            <a:off x="3294344" y="2489929"/>
            <a:ext cx="1534440" cy="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5AC32A0-9543-6226-6D92-31BF476B0855}"/>
              </a:ext>
            </a:extLst>
          </p:cNvPr>
          <p:cNvSpPr txBox="1"/>
          <p:nvPr/>
        </p:nvSpPr>
        <p:spPr>
          <a:xfrm>
            <a:off x="8720486" y="3468446"/>
            <a:ext cx="2388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Dead matter</a:t>
            </a:r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/ litter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CE50F6-D7FE-2E3F-5F28-FA41F38B61E3}"/>
              </a:ext>
            </a:extLst>
          </p:cNvPr>
          <p:cNvSpPr txBox="1"/>
          <p:nvPr/>
        </p:nvSpPr>
        <p:spPr>
          <a:xfrm>
            <a:off x="8627121" y="5051073"/>
            <a:ext cx="17043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Soil</a:t>
            </a:r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/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Sediment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A0982CD-2BD0-6B03-17D8-CB2353A42B08}"/>
              </a:ext>
            </a:extLst>
          </p:cNvPr>
          <p:cNvCxnSpPr>
            <a:cxnSpLocks/>
            <a:endCxn id="3" idx="3"/>
          </p:cNvCxnSpPr>
          <p:nvPr/>
        </p:nvCxnSpPr>
        <p:spPr>
          <a:xfrm flipH="1" flipV="1">
            <a:off x="7335019" y="3607730"/>
            <a:ext cx="1709685" cy="516482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66A30BA-5D05-6391-BD84-F1136537301E}"/>
              </a:ext>
            </a:extLst>
          </p:cNvPr>
          <p:cNvCxnSpPr>
            <a:cxnSpLocks/>
          </p:cNvCxnSpPr>
          <p:nvPr/>
        </p:nvCxnSpPr>
        <p:spPr>
          <a:xfrm flipH="1">
            <a:off x="7565665" y="5401323"/>
            <a:ext cx="1351327" cy="1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7F1C3419-6A60-49E9-2801-CEAD0DA28D2E}"/>
              </a:ext>
            </a:extLst>
          </p:cNvPr>
          <p:cNvSpPr txBox="1"/>
          <p:nvPr/>
        </p:nvSpPr>
        <p:spPr>
          <a:xfrm>
            <a:off x="1104200" y="1912801"/>
            <a:ext cx="25218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/>
            <a:r>
              <a:rPr lang="en-US" sz="2800" b="1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Aboveground</a:t>
            </a:r>
          </a:p>
          <a:p>
            <a:pPr algn="ctr" defTabSz="1219170"/>
            <a:r>
              <a:rPr lang="en-US" sz="2800">
                <a:solidFill>
                  <a:srgbClr val="000000">
                    <a:lumMod val="95000"/>
                    <a:lumOff val="5000"/>
                  </a:srgbClr>
                </a:solidFill>
                <a:latin typeface="Arial" panose="020B0604020202020204"/>
              </a:rPr>
              <a:t>Biomass</a:t>
            </a:r>
          </a:p>
        </p:txBody>
      </p:sp>
      <p:pic>
        <p:nvPicPr>
          <p:cNvPr id="3" name="Picture 32" descr="Stump_Line_Drawing_thumb">
            <a:extLst>
              <a:ext uri="{FF2B5EF4-FFF2-40B4-BE49-F238E27FC236}">
                <a16:creationId xmlns:a16="http://schemas.microsoft.com/office/drawing/2014/main" id="{54485E1E-FED5-17A8-EA4B-0544707E0A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6251652" y="3277641"/>
            <a:ext cx="1083367" cy="66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1A81456-398E-B70A-A517-B1B26CEC453A}"/>
              </a:ext>
            </a:extLst>
          </p:cNvPr>
          <p:cNvSpPr/>
          <p:nvPr/>
        </p:nvSpPr>
        <p:spPr>
          <a:xfrm>
            <a:off x="4749591" y="4138787"/>
            <a:ext cx="2732584" cy="1726681"/>
          </a:xfrm>
          <a:prstGeom prst="rect">
            <a:avLst/>
          </a:prstGeom>
          <a:solidFill>
            <a:srgbClr val="CFB4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755C6CC-BC96-2551-819A-BF99F97E4091}"/>
              </a:ext>
            </a:extLst>
          </p:cNvPr>
          <p:cNvSpPr/>
          <p:nvPr/>
        </p:nvSpPr>
        <p:spPr>
          <a:xfrm>
            <a:off x="4749591" y="3986533"/>
            <a:ext cx="2732584" cy="275359"/>
          </a:xfrm>
          <a:prstGeom prst="rect">
            <a:avLst/>
          </a:prstGeom>
          <a:pattFill prst="pct40">
            <a:fgClr>
              <a:schemeClr val="tx1">
                <a:lumMod val="95000"/>
                <a:lumOff val="5000"/>
              </a:schemeClr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4" name="Group 66">
            <a:extLst>
              <a:ext uri="{FF2B5EF4-FFF2-40B4-BE49-F238E27FC236}">
                <a16:creationId xmlns:a16="http://schemas.microsoft.com/office/drawing/2014/main" id="{04AC2063-8C8C-654C-9F5C-CC6E3D8E85D7}"/>
              </a:ext>
            </a:extLst>
          </p:cNvPr>
          <p:cNvGrpSpPr>
            <a:grpSpLocks/>
          </p:cNvGrpSpPr>
          <p:nvPr/>
        </p:nvGrpSpPr>
        <p:grpSpPr bwMode="auto">
          <a:xfrm>
            <a:off x="5075721" y="3986533"/>
            <a:ext cx="1057543" cy="916587"/>
            <a:chOff x="2152372" y="4413493"/>
            <a:chExt cx="724456" cy="621814"/>
          </a:xfrm>
        </p:grpSpPr>
        <p:grpSp>
          <p:nvGrpSpPr>
            <p:cNvPr id="16" name="Group 54">
              <a:extLst>
                <a:ext uri="{FF2B5EF4-FFF2-40B4-BE49-F238E27FC236}">
                  <a16:creationId xmlns:a16="http://schemas.microsoft.com/office/drawing/2014/main" id="{5C6FF15B-C09C-4A2E-F5EA-900E22E7C89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2152372" y="4413493"/>
              <a:ext cx="667262" cy="615453"/>
              <a:chOff x="2057166" y="4449176"/>
              <a:chExt cx="667262" cy="615453"/>
            </a:xfrm>
          </p:grpSpPr>
          <p:sp>
            <p:nvSpPr>
              <p:cNvPr id="21" name="Freeform 91">
                <a:extLst>
                  <a:ext uri="{FF2B5EF4-FFF2-40B4-BE49-F238E27FC236}">
                    <a16:creationId xmlns:a16="http://schemas.microsoft.com/office/drawing/2014/main" id="{8454CDF5-1795-FCCF-1FB7-11E72604FC5F}"/>
                  </a:ext>
                </a:extLst>
              </p:cNvPr>
              <p:cNvSpPr/>
              <p:nvPr/>
            </p:nvSpPr>
            <p:spPr>
              <a:xfrm>
                <a:off x="2057166" y="4449176"/>
                <a:ext cx="381293" cy="473914"/>
              </a:xfrm>
              <a:custGeom>
                <a:avLst/>
                <a:gdLst>
                  <a:gd name="connsiteX0" fmla="*/ 381000 w 381000"/>
                  <a:gd name="connsiteY0" fmla="*/ 904 h 473344"/>
                  <a:gd name="connsiteX1" fmla="*/ 228600 w 381000"/>
                  <a:gd name="connsiteY1" fmla="*/ 16144 h 473344"/>
                  <a:gd name="connsiteX2" fmla="*/ 182880 w 381000"/>
                  <a:gd name="connsiteY2" fmla="*/ 138064 h 473344"/>
                  <a:gd name="connsiteX3" fmla="*/ 152400 w 381000"/>
                  <a:gd name="connsiteY3" fmla="*/ 183784 h 473344"/>
                  <a:gd name="connsiteX4" fmla="*/ 106680 w 381000"/>
                  <a:gd name="connsiteY4" fmla="*/ 305704 h 473344"/>
                  <a:gd name="connsiteX5" fmla="*/ 91440 w 381000"/>
                  <a:gd name="connsiteY5" fmla="*/ 351424 h 473344"/>
                  <a:gd name="connsiteX6" fmla="*/ 30480 w 381000"/>
                  <a:gd name="connsiteY6" fmla="*/ 366664 h 473344"/>
                  <a:gd name="connsiteX7" fmla="*/ 15240 w 381000"/>
                  <a:gd name="connsiteY7" fmla="*/ 427624 h 473344"/>
                  <a:gd name="connsiteX8" fmla="*/ 0 w 381000"/>
                  <a:gd name="connsiteY8" fmla="*/ 473344 h 47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473344">
                    <a:moveTo>
                      <a:pt x="381000" y="904"/>
                    </a:moveTo>
                    <a:cubicBezTo>
                      <a:pt x="330200" y="5984"/>
                      <a:pt x="277033" y="0"/>
                      <a:pt x="228600" y="16144"/>
                    </a:cubicBezTo>
                    <a:cubicBezTo>
                      <a:pt x="192859" y="28058"/>
                      <a:pt x="188832" y="122193"/>
                      <a:pt x="182880" y="138064"/>
                    </a:cubicBezTo>
                    <a:cubicBezTo>
                      <a:pt x="176449" y="155214"/>
                      <a:pt x="162560" y="168544"/>
                      <a:pt x="152400" y="183784"/>
                    </a:cubicBezTo>
                    <a:cubicBezTo>
                      <a:pt x="122997" y="330799"/>
                      <a:pt x="159003" y="201058"/>
                      <a:pt x="106680" y="305704"/>
                    </a:cubicBezTo>
                    <a:cubicBezTo>
                      <a:pt x="99496" y="320072"/>
                      <a:pt x="103984" y="341389"/>
                      <a:pt x="91440" y="351424"/>
                    </a:cubicBezTo>
                    <a:cubicBezTo>
                      <a:pt x="75084" y="364508"/>
                      <a:pt x="50800" y="361584"/>
                      <a:pt x="30480" y="366664"/>
                    </a:cubicBezTo>
                    <a:cubicBezTo>
                      <a:pt x="25400" y="386984"/>
                      <a:pt x="20994" y="407485"/>
                      <a:pt x="15240" y="427624"/>
                    </a:cubicBezTo>
                    <a:cubicBezTo>
                      <a:pt x="10827" y="443070"/>
                      <a:pt x="0" y="473344"/>
                      <a:pt x="0" y="47334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  <p:sp>
            <p:nvSpPr>
              <p:cNvPr id="22" name="Freeform 92">
                <a:extLst>
                  <a:ext uri="{FF2B5EF4-FFF2-40B4-BE49-F238E27FC236}">
                    <a16:creationId xmlns:a16="http://schemas.microsoft.com/office/drawing/2014/main" id="{3BB8A51C-F47C-17EF-4452-F03EB1C775F0}"/>
                  </a:ext>
                </a:extLst>
              </p:cNvPr>
              <p:cNvSpPr/>
              <p:nvPr/>
            </p:nvSpPr>
            <p:spPr>
              <a:xfrm>
                <a:off x="2420982" y="4480982"/>
                <a:ext cx="303446" cy="583647"/>
              </a:xfrm>
              <a:custGeom>
                <a:avLst/>
                <a:gdLst>
                  <a:gd name="connsiteX0" fmla="*/ 16738 w 302766"/>
                  <a:gd name="connsiteY0" fmla="*/ 0 h 584323"/>
                  <a:gd name="connsiteX1" fmla="*/ 31978 w 302766"/>
                  <a:gd name="connsiteY1" fmla="*/ 76200 h 584323"/>
                  <a:gd name="connsiteX2" fmla="*/ 1498 w 302766"/>
                  <a:gd name="connsiteY2" fmla="*/ 121920 h 584323"/>
                  <a:gd name="connsiteX3" fmla="*/ 77698 w 302766"/>
                  <a:gd name="connsiteY3" fmla="*/ 243840 h 584323"/>
                  <a:gd name="connsiteX4" fmla="*/ 153898 w 302766"/>
                  <a:gd name="connsiteY4" fmla="*/ 259080 h 584323"/>
                  <a:gd name="connsiteX5" fmla="*/ 138658 w 302766"/>
                  <a:gd name="connsiteY5" fmla="*/ 350520 h 584323"/>
                  <a:gd name="connsiteX6" fmla="*/ 123418 w 302766"/>
                  <a:gd name="connsiteY6" fmla="*/ 396240 h 584323"/>
                  <a:gd name="connsiteX7" fmla="*/ 47218 w 302766"/>
                  <a:gd name="connsiteY7" fmla="*/ 411480 h 584323"/>
                  <a:gd name="connsiteX8" fmla="*/ 16738 w 302766"/>
                  <a:gd name="connsiteY8" fmla="*/ 457200 h 584323"/>
                  <a:gd name="connsiteX9" fmla="*/ 199618 w 302766"/>
                  <a:gd name="connsiteY9" fmla="*/ 487680 h 58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2766" h="584323">
                    <a:moveTo>
                      <a:pt x="16738" y="0"/>
                    </a:moveTo>
                    <a:cubicBezTo>
                      <a:pt x="21818" y="25400"/>
                      <a:pt x="35191" y="50497"/>
                      <a:pt x="31978" y="76200"/>
                    </a:cubicBezTo>
                    <a:cubicBezTo>
                      <a:pt x="29706" y="94375"/>
                      <a:pt x="1498" y="103604"/>
                      <a:pt x="1498" y="121920"/>
                    </a:cubicBezTo>
                    <a:cubicBezTo>
                      <a:pt x="1498" y="180066"/>
                      <a:pt x="25924" y="224425"/>
                      <a:pt x="77698" y="243840"/>
                    </a:cubicBezTo>
                    <a:cubicBezTo>
                      <a:pt x="101952" y="252935"/>
                      <a:pt x="128498" y="254000"/>
                      <a:pt x="153898" y="259080"/>
                    </a:cubicBezTo>
                    <a:cubicBezTo>
                      <a:pt x="148818" y="289560"/>
                      <a:pt x="145361" y="320355"/>
                      <a:pt x="138658" y="350520"/>
                    </a:cubicBezTo>
                    <a:cubicBezTo>
                      <a:pt x="135173" y="366202"/>
                      <a:pt x="136784" y="387329"/>
                      <a:pt x="123418" y="396240"/>
                    </a:cubicBezTo>
                    <a:cubicBezTo>
                      <a:pt x="101865" y="410608"/>
                      <a:pt x="72618" y="406400"/>
                      <a:pt x="47218" y="411480"/>
                    </a:cubicBezTo>
                    <a:cubicBezTo>
                      <a:pt x="37058" y="426720"/>
                      <a:pt x="0" y="449761"/>
                      <a:pt x="16738" y="457200"/>
                    </a:cubicBezTo>
                    <a:cubicBezTo>
                      <a:pt x="302766" y="584323"/>
                      <a:pt x="130460" y="418522"/>
                      <a:pt x="199618" y="48768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  <p:sp>
            <p:nvSpPr>
              <p:cNvPr id="23" name="Freeform 93">
                <a:extLst>
                  <a:ext uri="{FF2B5EF4-FFF2-40B4-BE49-F238E27FC236}">
                    <a16:creationId xmlns:a16="http://schemas.microsoft.com/office/drawing/2014/main" id="{3EA7292F-D322-926A-9BE6-71161B7993D9}"/>
                  </a:ext>
                </a:extLst>
              </p:cNvPr>
              <p:cNvSpPr/>
              <p:nvPr/>
            </p:nvSpPr>
            <p:spPr>
              <a:xfrm>
                <a:off x="2250990" y="4487344"/>
                <a:ext cx="187469" cy="551840"/>
              </a:xfrm>
              <a:custGeom>
                <a:avLst/>
                <a:gdLst>
                  <a:gd name="connsiteX0" fmla="*/ 187699 w 187699"/>
                  <a:gd name="connsiteY0" fmla="*/ 7912 h 550951"/>
                  <a:gd name="connsiteX1" fmla="*/ 111499 w 187699"/>
                  <a:gd name="connsiteY1" fmla="*/ 114592 h 550951"/>
                  <a:gd name="connsiteX2" fmla="*/ 81019 w 187699"/>
                  <a:gd name="connsiteY2" fmla="*/ 206032 h 550951"/>
                  <a:gd name="connsiteX3" fmla="*/ 111499 w 187699"/>
                  <a:gd name="connsiteY3" fmla="*/ 251752 h 550951"/>
                  <a:gd name="connsiteX4" fmla="*/ 65779 w 187699"/>
                  <a:gd name="connsiteY4" fmla="*/ 343192 h 550951"/>
                  <a:gd name="connsiteX5" fmla="*/ 50539 w 187699"/>
                  <a:gd name="connsiteY5" fmla="*/ 449872 h 550951"/>
                  <a:gd name="connsiteX6" fmla="*/ 4819 w 187699"/>
                  <a:gd name="connsiteY6" fmla="*/ 480352 h 55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9" h="550951">
                    <a:moveTo>
                      <a:pt x="187699" y="7912"/>
                    </a:moveTo>
                    <a:cubicBezTo>
                      <a:pt x="90007" y="32335"/>
                      <a:pt x="140147" y="0"/>
                      <a:pt x="111499" y="114592"/>
                    </a:cubicBezTo>
                    <a:cubicBezTo>
                      <a:pt x="103707" y="145761"/>
                      <a:pt x="81019" y="206032"/>
                      <a:pt x="81019" y="206032"/>
                    </a:cubicBezTo>
                    <a:cubicBezTo>
                      <a:pt x="91179" y="221272"/>
                      <a:pt x="108488" y="233685"/>
                      <a:pt x="111499" y="251752"/>
                    </a:cubicBezTo>
                    <a:cubicBezTo>
                      <a:pt x="115705" y="276991"/>
                      <a:pt x="76394" y="327270"/>
                      <a:pt x="65779" y="343192"/>
                    </a:cubicBezTo>
                    <a:cubicBezTo>
                      <a:pt x="60699" y="378752"/>
                      <a:pt x="66603" y="417743"/>
                      <a:pt x="50539" y="449872"/>
                    </a:cubicBezTo>
                    <a:cubicBezTo>
                      <a:pt x="0" y="550951"/>
                      <a:pt x="4819" y="422411"/>
                      <a:pt x="4819" y="480352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B5EBA66-58D3-43E2-D6E4-D6DD1BD20A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9566" y="4419854"/>
              <a:ext cx="667262" cy="615453"/>
              <a:chOff x="2057166" y="4449430"/>
              <a:chExt cx="667262" cy="615453"/>
            </a:xfrm>
          </p:grpSpPr>
          <p:sp>
            <p:nvSpPr>
              <p:cNvPr id="18" name="Freeform 88">
                <a:extLst>
                  <a:ext uri="{FF2B5EF4-FFF2-40B4-BE49-F238E27FC236}">
                    <a16:creationId xmlns:a16="http://schemas.microsoft.com/office/drawing/2014/main" id="{5B7F2211-9BC3-A235-83F4-80BCDA39D6BD}"/>
                  </a:ext>
                </a:extLst>
              </p:cNvPr>
              <p:cNvSpPr/>
              <p:nvPr/>
            </p:nvSpPr>
            <p:spPr>
              <a:xfrm>
                <a:off x="2057166" y="4449430"/>
                <a:ext cx="381293" cy="473914"/>
              </a:xfrm>
              <a:custGeom>
                <a:avLst/>
                <a:gdLst>
                  <a:gd name="connsiteX0" fmla="*/ 381000 w 381000"/>
                  <a:gd name="connsiteY0" fmla="*/ 904 h 473344"/>
                  <a:gd name="connsiteX1" fmla="*/ 228600 w 381000"/>
                  <a:gd name="connsiteY1" fmla="*/ 16144 h 473344"/>
                  <a:gd name="connsiteX2" fmla="*/ 182880 w 381000"/>
                  <a:gd name="connsiteY2" fmla="*/ 138064 h 473344"/>
                  <a:gd name="connsiteX3" fmla="*/ 152400 w 381000"/>
                  <a:gd name="connsiteY3" fmla="*/ 183784 h 473344"/>
                  <a:gd name="connsiteX4" fmla="*/ 106680 w 381000"/>
                  <a:gd name="connsiteY4" fmla="*/ 305704 h 473344"/>
                  <a:gd name="connsiteX5" fmla="*/ 91440 w 381000"/>
                  <a:gd name="connsiteY5" fmla="*/ 351424 h 473344"/>
                  <a:gd name="connsiteX6" fmla="*/ 30480 w 381000"/>
                  <a:gd name="connsiteY6" fmla="*/ 366664 h 473344"/>
                  <a:gd name="connsiteX7" fmla="*/ 15240 w 381000"/>
                  <a:gd name="connsiteY7" fmla="*/ 427624 h 473344"/>
                  <a:gd name="connsiteX8" fmla="*/ 0 w 381000"/>
                  <a:gd name="connsiteY8" fmla="*/ 473344 h 473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0" h="473344">
                    <a:moveTo>
                      <a:pt x="381000" y="904"/>
                    </a:moveTo>
                    <a:cubicBezTo>
                      <a:pt x="330200" y="5984"/>
                      <a:pt x="277033" y="0"/>
                      <a:pt x="228600" y="16144"/>
                    </a:cubicBezTo>
                    <a:cubicBezTo>
                      <a:pt x="192859" y="28058"/>
                      <a:pt x="188832" y="122193"/>
                      <a:pt x="182880" y="138064"/>
                    </a:cubicBezTo>
                    <a:cubicBezTo>
                      <a:pt x="176449" y="155214"/>
                      <a:pt x="162560" y="168544"/>
                      <a:pt x="152400" y="183784"/>
                    </a:cubicBezTo>
                    <a:cubicBezTo>
                      <a:pt x="122997" y="330799"/>
                      <a:pt x="159003" y="201058"/>
                      <a:pt x="106680" y="305704"/>
                    </a:cubicBezTo>
                    <a:cubicBezTo>
                      <a:pt x="99496" y="320072"/>
                      <a:pt x="103984" y="341389"/>
                      <a:pt x="91440" y="351424"/>
                    </a:cubicBezTo>
                    <a:cubicBezTo>
                      <a:pt x="75084" y="364508"/>
                      <a:pt x="50800" y="361584"/>
                      <a:pt x="30480" y="366664"/>
                    </a:cubicBezTo>
                    <a:cubicBezTo>
                      <a:pt x="25400" y="386984"/>
                      <a:pt x="20994" y="407485"/>
                      <a:pt x="15240" y="427624"/>
                    </a:cubicBezTo>
                    <a:cubicBezTo>
                      <a:pt x="10827" y="443070"/>
                      <a:pt x="0" y="473344"/>
                      <a:pt x="0" y="473344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  <p:sp>
            <p:nvSpPr>
              <p:cNvPr id="19" name="Freeform 89">
                <a:extLst>
                  <a:ext uri="{FF2B5EF4-FFF2-40B4-BE49-F238E27FC236}">
                    <a16:creationId xmlns:a16="http://schemas.microsoft.com/office/drawing/2014/main" id="{269B376D-A799-A41D-E0E1-3A0C3A34B042}"/>
                  </a:ext>
                </a:extLst>
              </p:cNvPr>
              <p:cNvSpPr/>
              <p:nvPr/>
            </p:nvSpPr>
            <p:spPr>
              <a:xfrm>
                <a:off x="2420983" y="4481236"/>
                <a:ext cx="303445" cy="583647"/>
              </a:xfrm>
              <a:custGeom>
                <a:avLst/>
                <a:gdLst>
                  <a:gd name="connsiteX0" fmla="*/ 16738 w 302766"/>
                  <a:gd name="connsiteY0" fmla="*/ 0 h 584323"/>
                  <a:gd name="connsiteX1" fmla="*/ 31978 w 302766"/>
                  <a:gd name="connsiteY1" fmla="*/ 76200 h 584323"/>
                  <a:gd name="connsiteX2" fmla="*/ 1498 w 302766"/>
                  <a:gd name="connsiteY2" fmla="*/ 121920 h 584323"/>
                  <a:gd name="connsiteX3" fmla="*/ 77698 w 302766"/>
                  <a:gd name="connsiteY3" fmla="*/ 243840 h 584323"/>
                  <a:gd name="connsiteX4" fmla="*/ 153898 w 302766"/>
                  <a:gd name="connsiteY4" fmla="*/ 259080 h 584323"/>
                  <a:gd name="connsiteX5" fmla="*/ 138658 w 302766"/>
                  <a:gd name="connsiteY5" fmla="*/ 350520 h 584323"/>
                  <a:gd name="connsiteX6" fmla="*/ 123418 w 302766"/>
                  <a:gd name="connsiteY6" fmla="*/ 396240 h 584323"/>
                  <a:gd name="connsiteX7" fmla="*/ 47218 w 302766"/>
                  <a:gd name="connsiteY7" fmla="*/ 411480 h 584323"/>
                  <a:gd name="connsiteX8" fmla="*/ 16738 w 302766"/>
                  <a:gd name="connsiteY8" fmla="*/ 457200 h 584323"/>
                  <a:gd name="connsiteX9" fmla="*/ 199618 w 302766"/>
                  <a:gd name="connsiteY9" fmla="*/ 487680 h 584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2766" h="584323">
                    <a:moveTo>
                      <a:pt x="16738" y="0"/>
                    </a:moveTo>
                    <a:cubicBezTo>
                      <a:pt x="21818" y="25400"/>
                      <a:pt x="35191" y="50497"/>
                      <a:pt x="31978" y="76200"/>
                    </a:cubicBezTo>
                    <a:cubicBezTo>
                      <a:pt x="29706" y="94375"/>
                      <a:pt x="1498" y="103604"/>
                      <a:pt x="1498" y="121920"/>
                    </a:cubicBezTo>
                    <a:cubicBezTo>
                      <a:pt x="1498" y="180066"/>
                      <a:pt x="25924" y="224425"/>
                      <a:pt x="77698" y="243840"/>
                    </a:cubicBezTo>
                    <a:cubicBezTo>
                      <a:pt x="101952" y="252935"/>
                      <a:pt x="128498" y="254000"/>
                      <a:pt x="153898" y="259080"/>
                    </a:cubicBezTo>
                    <a:cubicBezTo>
                      <a:pt x="148818" y="289560"/>
                      <a:pt x="145361" y="320355"/>
                      <a:pt x="138658" y="350520"/>
                    </a:cubicBezTo>
                    <a:cubicBezTo>
                      <a:pt x="135173" y="366202"/>
                      <a:pt x="136784" y="387329"/>
                      <a:pt x="123418" y="396240"/>
                    </a:cubicBezTo>
                    <a:cubicBezTo>
                      <a:pt x="101865" y="410608"/>
                      <a:pt x="72618" y="406400"/>
                      <a:pt x="47218" y="411480"/>
                    </a:cubicBezTo>
                    <a:cubicBezTo>
                      <a:pt x="37058" y="426720"/>
                      <a:pt x="0" y="449761"/>
                      <a:pt x="16738" y="457200"/>
                    </a:cubicBezTo>
                    <a:cubicBezTo>
                      <a:pt x="302766" y="584323"/>
                      <a:pt x="130460" y="418522"/>
                      <a:pt x="199618" y="487680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  <p:sp>
            <p:nvSpPr>
              <p:cNvPr id="20" name="Freeform 90">
                <a:extLst>
                  <a:ext uri="{FF2B5EF4-FFF2-40B4-BE49-F238E27FC236}">
                    <a16:creationId xmlns:a16="http://schemas.microsoft.com/office/drawing/2014/main" id="{5EF06E3D-FE2C-D79C-5256-AA01B5DC2040}"/>
                  </a:ext>
                </a:extLst>
              </p:cNvPr>
              <p:cNvSpPr/>
              <p:nvPr/>
            </p:nvSpPr>
            <p:spPr>
              <a:xfrm>
                <a:off x="2250990" y="4487598"/>
                <a:ext cx="187469" cy="551840"/>
              </a:xfrm>
              <a:custGeom>
                <a:avLst/>
                <a:gdLst>
                  <a:gd name="connsiteX0" fmla="*/ 187699 w 187699"/>
                  <a:gd name="connsiteY0" fmla="*/ 7912 h 550951"/>
                  <a:gd name="connsiteX1" fmla="*/ 111499 w 187699"/>
                  <a:gd name="connsiteY1" fmla="*/ 114592 h 550951"/>
                  <a:gd name="connsiteX2" fmla="*/ 81019 w 187699"/>
                  <a:gd name="connsiteY2" fmla="*/ 206032 h 550951"/>
                  <a:gd name="connsiteX3" fmla="*/ 111499 w 187699"/>
                  <a:gd name="connsiteY3" fmla="*/ 251752 h 550951"/>
                  <a:gd name="connsiteX4" fmla="*/ 65779 w 187699"/>
                  <a:gd name="connsiteY4" fmla="*/ 343192 h 550951"/>
                  <a:gd name="connsiteX5" fmla="*/ 50539 w 187699"/>
                  <a:gd name="connsiteY5" fmla="*/ 449872 h 550951"/>
                  <a:gd name="connsiteX6" fmla="*/ 4819 w 187699"/>
                  <a:gd name="connsiteY6" fmla="*/ 480352 h 550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7699" h="550951">
                    <a:moveTo>
                      <a:pt x="187699" y="7912"/>
                    </a:moveTo>
                    <a:cubicBezTo>
                      <a:pt x="90007" y="32335"/>
                      <a:pt x="140147" y="0"/>
                      <a:pt x="111499" y="114592"/>
                    </a:cubicBezTo>
                    <a:cubicBezTo>
                      <a:pt x="103707" y="145761"/>
                      <a:pt x="81019" y="206032"/>
                      <a:pt x="81019" y="206032"/>
                    </a:cubicBezTo>
                    <a:cubicBezTo>
                      <a:pt x="91179" y="221272"/>
                      <a:pt x="108488" y="233685"/>
                      <a:pt x="111499" y="251752"/>
                    </a:cubicBezTo>
                    <a:cubicBezTo>
                      <a:pt x="115705" y="276991"/>
                      <a:pt x="76394" y="327270"/>
                      <a:pt x="65779" y="343192"/>
                    </a:cubicBezTo>
                    <a:cubicBezTo>
                      <a:pt x="60699" y="378752"/>
                      <a:pt x="66603" y="417743"/>
                      <a:pt x="50539" y="449872"/>
                    </a:cubicBezTo>
                    <a:cubicBezTo>
                      <a:pt x="0" y="550951"/>
                      <a:pt x="4819" y="422411"/>
                      <a:pt x="4819" y="480352"/>
                    </a:cubicBezTo>
                  </a:path>
                </a:pathLst>
              </a:custGeom>
              <a:noFill/>
              <a:ln w="28575" cap="flat" cmpd="sng" algn="ctr">
                <a:solidFill>
                  <a:srgbClr val="1C1C1C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prstClr val="black"/>
                  </a:solidFill>
                  <a:latin typeface="Open Sans"/>
                </a:endParaRPr>
              </a:p>
            </p:txBody>
          </p:sp>
        </p:grpSp>
      </p:grpSp>
      <p:pic>
        <p:nvPicPr>
          <p:cNvPr id="27" name="Picture 23" descr="grandis1">
            <a:extLst>
              <a:ext uri="{FF2B5EF4-FFF2-40B4-BE49-F238E27FC236}">
                <a16:creationId xmlns:a16="http://schemas.microsoft.com/office/drawing/2014/main" id="{21058B37-926F-B73E-E473-E6A1989A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4939" y="1241192"/>
            <a:ext cx="1715838" cy="274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83AC649-17EC-1D8D-F2F4-138507A657FB}"/>
              </a:ext>
            </a:extLst>
          </p:cNvPr>
          <p:cNvCxnSpPr>
            <a:cxnSpLocks/>
          </p:cNvCxnSpPr>
          <p:nvPr/>
        </p:nvCxnSpPr>
        <p:spPr>
          <a:xfrm flipH="1">
            <a:off x="7565665" y="4138787"/>
            <a:ext cx="1501314" cy="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73A5B4F-F76F-D5E4-E44E-7CB2A5045735}"/>
              </a:ext>
            </a:extLst>
          </p:cNvPr>
          <p:cNvCxnSpPr>
            <a:cxnSpLocks/>
          </p:cNvCxnSpPr>
          <p:nvPr/>
        </p:nvCxnSpPr>
        <p:spPr>
          <a:xfrm>
            <a:off x="3223924" y="4546619"/>
            <a:ext cx="1935287" cy="0"/>
          </a:xfrm>
          <a:prstGeom prst="straightConnector1">
            <a:avLst/>
          </a:prstGeom>
          <a:ln w="57150"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133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NatCap_1">
  <a:themeElements>
    <a:clrScheme name="NatCap Colors">
      <a:dk1>
        <a:srgbClr val="000000"/>
      </a:dk1>
      <a:lt1>
        <a:srgbClr val="FFFFFF"/>
      </a:lt1>
      <a:dk2>
        <a:srgbClr val="505046"/>
      </a:dk2>
      <a:lt2>
        <a:srgbClr val="EEECE1"/>
      </a:lt2>
      <a:accent1>
        <a:srgbClr val="8C1515"/>
      </a:accent1>
      <a:accent2>
        <a:srgbClr val="8C1515"/>
      </a:accent2>
      <a:accent3>
        <a:srgbClr val="8C1515"/>
      </a:accent3>
      <a:accent4>
        <a:srgbClr val="0097DA"/>
      </a:accent4>
      <a:accent5>
        <a:srgbClr val="53274E"/>
      </a:accent5>
      <a:accent6>
        <a:srgbClr val="007B91"/>
      </a:accent6>
      <a:hlink>
        <a:srgbClr val="006BB7"/>
      </a:hlink>
      <a:folHlink>
        <a:srgbClr val="66669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tCap_2019_Template_Stanford_Widescreen" id="{A0BA064C-6B6E-8D42-9DD0-29E02BEC8DFC}" vid="{2FA14212-ED97-4B4D-8CC3-1C1D0EF23F8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11</Words>
  <Application>Microsoft Macintosh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Aptos</vt:lpstr>
      <vt:lpstr>Aptos Display</vt:lpstr>
      <vt:lpstr>Arial</vt:lpstr>
      <vt:lpstr>Open Sans</vt:lpstr>
      <vt:lpstr>Source Sans Pro</vt:lpstr>
      <vt:lpstr>Source Sans Pro Semibold</vt:lpstr>
      <vt:lpstr>Wingdings</vt:lpstr>
      <vt:lpstr>Office Theme</vt:lpstr>
      <vt:lpstr>NatCap_1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Stacie Ann Wolny</dc:creator>
  <cp:lastModifiedBy>Emily A Davis</cp:lastModifiedBy>
  <cp:revision>21</cp:revision>
  <dcterms:created xsi:type="dcterms:W3CDTF">2024-06-10T15:35:44Z</dcterms:created>
  <dcterms:modified xsi:type="dcterms:W3CDTF">2026-06-16T21:09:00Z</dcterms:modified>
</cp:coreProperties>
</file>