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sldIdLst>
    <p:sldId id="121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B49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7DE4D-2E96-4CB7-81F9-B236CAC08570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28CFE-CFA4-4388-A1BF-2EB133C66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13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8EE61-6F7B-8689-DBA7-9590B6ECA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5DC9E-660A-C1C7-6AB4-086B42EE8C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1E0FE-19FA-A252-06FA-24EB1369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2AC6A-E1F5-895A-FA61-D5329BDC8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39291-E38C-CBF5-3428-F3B8F4664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3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277CE-BA79-2FFA-B9C8-D5A0FB6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5DC3FB-860C-0571-679E-3B4277FD5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0AD3A-B434-0390-A6A2-E3E27120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4026A-CD9F-6A62-FB34-F0FDC046F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E309-126D-BB10-FC88-1E2A57F33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0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8E2388-EE85-C0BD-4D5F-1193C3061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6700A3-B276-5AF4-450F-993BA45D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6B5FF-348A-B4C7-CF53-860A090CB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D1BE9-47EE-37A6-7CAF-BE23FF845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41353-C31D-D491-6693-26FD5718A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93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full pic background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723" y="1689603"/>
            <a:ext cx="5070088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200722" y="3747823"/>
            <a:ext cx="5070089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200721" y="2620655"/>
            <a:ext cx="50700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1" y="5568176"/>
            <a:ext cx="1327376" cy="1107688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19" y="6312099"/>
            <a:ext cx="2977365" cy="3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10640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2944" y="1680670"/>
            <a:ext cx="5829995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6132943" y="4015452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32943" y="2687565"/>
            <a:ext cx="5829996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" y="0"/>
            <a:ext cx="5896493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602" y="4898892"/>
            <a:ext cx="1140671" cy="9518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13EEB0-DB62-A24C-8626-CA2D621B9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25" y="5850775"/>
            <a:ext cx="3157889" cy="6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3289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2944" y="1680670"/>
            <a:ext cx="5829995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6132943" y="4015452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32943" y="2687565"/>
            <a:ext cx="5829996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" y="0"/>
            <a:ext cx="5896493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66945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full pic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723" y="1689603"/>
            <a:ext cx="5070088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200722" y="3747823"/>
            <a:ext cx="5070089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200721" y="2620655"/>
            <a:ext cx="50700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1" y="5568176"/>
            <a:ext cx="1327376" cy="1107688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19" y="6312099"/>
            <a:ext cx="2977365" cy="3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81332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6298" y="1446921"/>
            <a:ext cx="10980189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3086726" y="3388885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46299" y="2498061"/>
            <a:ext cx="109801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4102" y="4416413"/>
            <a:ext cx="1075241" cy="897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1238B0-64C1-004B-B4F8-9A9EE047F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410" y="5313694"/>
            <a:ext cx="1790623" cy="100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3038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1274237" y="1211580"/>
            <a:ext cx="10267951" cy="5012056"/>
          </a:xfrm>
          <a:prstGeom prst="rect">
            <a:avLst/>
          </a:prstGeom>
        </p:spPr>
        <p:txBody>
          <a:bodyPr/>
          <a:lstStyle>
            <a:lvl1pPr>
              <a:defRPr cap="small" baseline="0"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BFCDC9-3ADF-2140-9255-F9DA07085D55}"/>
              </a:ext>
            </a:extLst>
          </p:cNvPr>
          <p:cNvSpPr txBox="1"/>
          <p:nvPr/>
        </p:nvSpPr>
        <p:spPr>
          <a:xfrm>
            <a:off x="281354" y="58615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4964966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1265770" y="1211580"/>
            <a:ext cx="5050367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1"/>
          </p:nvPr>
        </p:nvSpPr>
        <p:spPr>
          <a:xfrm>
            <a:off x="6502400" y="1211580"/>
            <a:ext cx="5039784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349888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1265036" y="1211581"/>
            <a:ext cx="10277149" cy="24221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1"/>
          </p:nvPr>
        </p:nvSpPr>
        <p:spPr>
          <a:xfrm>
            <a:off x="1265770" y="3788418"/>
            <a:ext cx="10276417" cy="24221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62166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89EE6-D8D3-D19A-6ACD-FB52311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3383B-7621-4342-57A4-8E51E61B7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90E80-D110-4F47-ADD5-59175D5E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2F412-812A-3B58-49AE-50BFB1F84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6E0F1-EC3D-56D5-7BA9-EF1E4C2D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50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265770" y="1211580"/>
            <a:ext cx="5050367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6502400" y="1211582"/>
            <a:ext cx="5039784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6502400" y="3783329"/>
            <a:ext cx="5039784" cy="24403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8540347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65770" y="1211582"/>
            <a:ext cx="5050367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1274237" y="3787484"/>
            <a:ext cx="5041900" cy="24361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6502400" y="1211582"/>
            <a:ext cx="5039784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502400" y="3787484"/>
            <a:ext cx="5039784" cy="24361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7591124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C78655B-DF0A-494E-A172-3BDE1867F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409267"/>
            <a:ext cx="12206817" cy="4572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  <a:miter lim="800000"/>
            <a:headEnd/>
            <a:tailEnd/>
          </a:ln>
          <a:effectLst>
            <a:outerShdw blurRad="38100" dist="25401" dir="2700000" algn="br" rotWithShape="0">
              <a:srgbClr val="808080">
                <a:alpha val="59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lt1"/>
              </a:solidFill>
              <a:latin typeface="Arial"/>
              <a:ea typeface="+mn-ea"/>
            </a:endParaRPr>
          </a:p>
        </p:txBody>
      </p:sp>
      <p:pic>
        <p:nvPicPr>
          <p:cNvPr id="7" name="Picture 14" title="Stanford University">
            <a:extLst>
              <a:ext uri="{FF2B5EF4-FFF2-40B4-BE49-F238E27FC236}">
                <a16:creationId xmlns:a16="http://schemas.microsoft.com/office/drawing/2014/main" id="{A6479842-53F0-9447-876A-BEC903017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4" y="6510867"/>
            <a:ext cx="2061633" cy="25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7AEDD-6473-7242-8CE3-AAA8383D7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1" y="6057787"/>
            <a:ext cx="813052" cy="678487"/>
          </a:xfrm>
          <a:prstGeom prst="rect">
            <a:avLst/>
          </a:prstGeom>
        </p:spPr>
      </p:pic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5B4DC1B-A299-9D44-9742-75E7F3FEA70B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86834" y="391584"/>
            <a:ext cx="11224684" cy="54525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658344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EF6DCC6-8DB3-E644-B695-DD41E3BC29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Full size slide picture</a:t>
            </a:r>
          </a:p>
        </p:txBody>
      </p:sp>
    </p:spTree>
    <p:extLst>
      <p:ext uri="{BB962C8B-B14F-4D97-AF65-F5344CB8AC3E}">
        <p14:creationId xmlns:p14="http://schemas.microsoft.com/office/powerpoint/2010/main" val="4031811676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815BF-5FA8-6E47-9998-0DA128104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2145F0-4F1E-E64D-B915-A743C10CD2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21D10-33D8-C943-A43D-5BBBAA3C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DF746-5F3B-9A40-8C97-13D0788A1C4C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1B40B-0C34-1649-AC9A-53B57A93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F424-CC11-A24D-9155-C02E66A1E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DDCA8-A93C-4E44-8486-F92078566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43656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49E2-7BD0-9CB4-C9D6-C31463E9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7EF1C-EA96-F664-5F16-9E8AA3B38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C31AF-41ED-AB22-0F54-FF069D43F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BE392-DDBA-A02F-23EE-85798697B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82DEA-4E75-3239-4CA0-3B397647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0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76604-0AD0-D39E-17AB-5C6CAE81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6171E-F645-7464-4C9D-1DB1A9E2B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60B2F4-F860-9297-60B4-C8E68F57C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860F1-2C83-A255-2FC1-CEFD17D6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4E9E3-96C1-56DC-FF44-4CC4C583A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3FA01-35BD-3E7C-E87E-AF1363F1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8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3AD75-D326-9F50-B6EB-517EBE3F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813A1-8995-46C3-822A-B33CFA54E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A2EF2-6696-7EA1-24CC-EF14ADE23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D1286E-014F-93BE-37D5-1D06BBEDD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503FD8-99EC-A2DA-D89A-E352DF23D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7CD1D7-2F83-7078-1475-0633CC78B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528D3B-8A04-6FC5-45E5-DD9CFF57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A9888-7E14-5ADC-381D-AD513D43D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8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4B848-70EF-B34A-5E47-1FB3E391F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B7AC8-0B46-61C6-E732-B56B8601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EA10B-CCB5-E583-68D5-BFF2CEBE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A30039-F448-8957-7309-844D57852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27CC6-CB1E-5D32-383A-62694CD9A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80556C-7DC4-121B-DAB5-D23FB5BDC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FC4AC-AB5B-0535-438A-B649560F7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54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411A8-944A-74E9-7242-F6F87CA19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1A3AA-EC11-D9A9-6D87-922198DC6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BA743F-5BAC-5476-AED7-E1AB35E55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831FA-B1BF-2ED9-71CD-F54C7A068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EAD1F-2ADE-45D2-521F-8D9629D39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05891-0926-C7B8-D772-048325DE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1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CEE41-6D1D-92F4-A833-2E056FED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287A92-D58B-3BE5-D19D-62AEA2088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111A28-26BE-1BCE-D523-38165A4D9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6B989-4006-6215-5497-CC1F90B4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E01B2-FFCC-AC76-BE35-2B5C4570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7670D-DFA9-4416-A3CD-9807A58C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9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21DE54-D03D-0E50-175B-AB90466C9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CA131-72F1-30F0-0714-CDE81F800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9A007-FDFA-AE62-D41E-11E559D4D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42AAB-DDAE-8C5C-E2E7-A8B2C6B8D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02A88-5A87-24B7-BA95-9C4E48A57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">
            <a:extLst>
              <a:ext uri="{FF2B5EF4-FFF2-40B4-BE49-F238E27FC236}">
                <a16:creationId xmlns:a16="http://schemas.microsoft.com/office/drawing/2014/main" id="{2551302C-D205-104E-AAF4-7D992F2430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41400" y="569318"/>
            <a:ext cx="10515600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CBF2B-EF98-CB4D-8254-DB13357056FC}"/>
              </a:ext>
            </a:extLst>
          </p:cNvPr>
          <p:cNvSpPr/>
          <p:nvPr/>
        </p:nvSpPr>
        <p:spPr>
          <a:xfrm>
            <a:off x="0" y="1"/>
            <a:ext cx="609600" cy="6856236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Arial"/>
            </a:endParaRPr>
          </a:p>
        </p:txBody>
      </p:sp>
      <p:pic>
        <p:nvPicPr>
          <p:cNvPr id="1030" name="Picture 10" title="Stanford University">
            <a:extLst>
              <a:ext uri="{FF2B5EF4-FFF2-40B4-BE49-F238E27FC236}">
                <a16:creationId xmlns:a16="http://schemas.microsoft.com/office/drawing/2014/main" id="{80F3DD4E-0EBE-0442-8C94-1C4AE604BF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722" y="6527658"/>
            <a:ext cx="1633279" cy="20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5242CD-63A7-DD42-917A-47E8F21CCC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6347529"/>
            <a:ext cx="609600" cy="50870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DDA94B-875F-D14E-9FE3-639014AA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0380" y="6418793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BAE0F-CB61-5045-A9A5-4BF345CE1A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7EC0F4-CD19-C14F-9D35-A4A726A97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1400" y="143036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1F3FDD-5CE8-4971-A50D-B52B311CA06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834588" y="6601883"/>
            <a:ext cx="4416425" cy="24384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 spc="4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33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6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6pPr>
      <a:lvl7pPr marL="1219170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7pPr>
      <a:lvl8pPr marL="1828754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8pPr>
      <a:lvl9pPr marL="2438339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9pPr>
    </p:titleStyle>
    <p:bodyStyle>
      <a:lvl1pPr marL="0" indent="0" algn="l" defTabSz="609585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anose="020B0604020202020204" pitchFamily="34" charset="0"/>
        <a:buNone/>
        <a:defRPr kern="1200" cap="small" spc="27" baseline="0">
          <a:solidFill>
            <a:schemeClr val="tx1"/>
          </a:solidFill>
          <a:latin typeface="+mj-lt"/>
          <a:ea typeface="ＭＳ Ｐゴシック" charset="0"/>
          <a:cs typeface="Arial" panose="020B0604020202020204" pitchFamily="34" charset="0"/>
        </a:defRPr>
      </a:lvl1pPr>
      <a:lvl2pPr marL="385224" indent="-385224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marL="759865" indent="-300559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2000"/>
        <a:buFont typeface="Source Sans Pro" panose="020B0503030403020204" pitchFamily="34" charset="77"/>
        <a:buChar char="›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marL="1219170" indent="-302676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marL="1678475" indent="-302676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Source Sans Pro" panose="020B0503030403020204" pitchFamily="34" charset="77"/>
        <a:buChar char="–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5A4D1-A71F-1AF8-8FEE-0EBF9BB56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461EE2-3220-BDC7-AB05-C5487A9F642D}"/>
              </a:ext>
            </a:extLst>
          </p:cNvPr>
          <p:cNvSpPr txBox="1"/>
          <p:nvPr/>
        </p:nvSpPr>
        <p:spPr>
          <a:xfrm>
            <a:off x="8471963" y="1825373"/>
            <a:ext cx="232627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Aboveground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+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Belowground</a:t>
            </a:r>
          </a:p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Biomass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81F4AC8-7A4C-A3FD-B318-4803033F19E3}"/>
              </a:ext>
            </a:extLst>
          </p:cNvPr>
          <p:cNvCxnSpPr>
            <a:cxnSpLocks/>
          </p:cNvCxnSpPr>
          <p:nvPr/>
        </p:nvCxnSpPr>
        <p:spPr>
          <a:xfrm flipH="1" flipV="1">
            <a:off x="7302120" y="1825374"/>
            <a:ext cx="1057547" cy="242005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5662CFA-7C52-BAA0-7277-3CFA1F294763}"/>
              </a:ext>
            </a:extLst>
          </p:cNvPr>
          <p:cNvCxnSpPr>
            <a:cxnSpLocks/>
          </p:cNvCxnSpPr>
          <p:nvPr/>
        </p:nvCxnSpPr>
        <p:spPr>
          <a:xfrm flipH="1">
            <a:off x="6122895" y="2856861"/>
            <a:ext cx="2236772" cy="859843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CF75B52-078E-BA40-3E4B-A6BD43B74E1A}"/>
              </a:ext>
            </a:extLst>
          </p:cNvPr>
          <p:cNvSpPr txBox="1"/>
          <p:nvPr/>
        </p:nvSpPr>
        <p:spPr>
          <a:xfrm>
            <a:off x="915058" y="3716705"/>
            <a:ext cx="216437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Litter</a:t>
            </a:r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/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Dead matter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45CF4C-3374-58BF-A20C-ADCC258B6B31}"/>
              </a:ext>
            </a:extLst>
          </p:cNvPr>
          <p:cNvSpPr txBox="1"/>
          <p:nvPr/>
        </p:nvSpPr>
        <p:spPr>
          <a:xfrm>
            <a:off x="1145088" y="5062082"/>
            <a:ext cx="17043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Soil</a:t>
            </a:r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/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Sediment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0B54EFB-6F85-759F-034E-F559E0A41F2E}"/>
              </a:ext>
            </a:extLst>
          </p:cNvPr>
          <p:cNvCxnSpPr>
            <a:cxnSpLocks/>
          </p:cNvCxnSpPr>
          <p:nvPr/>
        </p:nvCxnSpPr>
        <p:spPr>
          <a:xfrm>
            <a:off x="2812854" y="4089702"/>
            <a:ext cx="1351327" cy="1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DEC0E03-F551-D750-9FBB-61C335776B63}"/>
              </a:ext>
            </a:extLst>
          </p:cNvPr>
          <p:cNvCxnSpPr>
            <a:cxnSpLocks/>
          </p:cNvCxnSpPr>
          <p:nvPr/>
        </p:nvCxnSpPr>
        <p:spPr>
          <a:xfrm>
            <a:off x="2750995" y="5372823"/>
            <a:ext cx="1351327" cy="1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D6891D-842F-4E57-3788-A2238B95E7E6}"/>
              </a:ext>
            </a:extLst>
          </p:cNvPr>
          <p:cNvGrpSpPr/>
          <p:nvPr/>
        </p:nvGrpSpPr>
        <p:grpSpPr>
          <a:xfrm>
            <a:off x="3288766" y="681349"/>
            <a:ext cx="4533303" cy="5488929"/>
            <a:chOff x="2866128" y="886713"/>
            <a:chExt cx="3399977" cy="411669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184EBC1-C573-6FDF-1C58-D6F8ABB7A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890"/>
            <a:stretch/>
          </p:blipFill>
          <p:spPr>
            <a:xfrm>
              <a:off x="2866128" y="886713"/>
              <a:ext cx="3399977" cy="4116697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6E4E292-29E4-F898-5EF6-4512593D8DC3}"/>
                </a:ext>
              </a:extLst>
            </p:cNvPr>
            <p:cNvSpPr/>
            <p:nvPr/>
          </p:nvSpPr>
          <p:spPr>
            <a:xfrm>
              <a:off x="3571875" y="3479792"/>
              <a:ext cx="2049438" cy="1368430"/>
            </a:xfrm>
            <a:prstGeom prst="rect">
              <a:avLst/>
            </a:prstGeom>
            <a:solidFill>
              <a:srgbClr val="C09D7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914CA0E-51D1-EDD6-5A2A-A9C45165DD18}"/>
                </a:ext>
              </a:extLst>
            </p:cNvPr>
            <p:cNvSpPr/>
            <p:nvPr/>
          </p:nvSpPr>
          <p:spPr>
            <a:xfrm>
              <a:off x="3571875" y="3365601"/>
              <a:ext cx="2049438" cy="206519"/>
            </a:xfrm>
            <a:prstGeom prst="rect">
              <a:avLst/>
            </a:prstGeom>
            <a:pattFill prst="pct40">
              <a:fgClr>
                <a:schemeClr val="tx1">
                  <a:lumMod val="95000"/>
                  <a:lumOff val="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en-US" sz="240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791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NatCap_1">
  <a:themeElements>
    <a:clrScheme name="NatCap Colors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8C1515"/>
      </a:accent1>
      <a:accent2>
        <a:srgbClr val="8C1515"/>
      </a:accent2>
      <a:accent3>
        <a:srgbClr val="8C1515"/>
      </a:accent3>
      <a:accent4>
        <a:srgbClr val="0097DA"/>
      </a:accent4>
      <a:accent5>
        <a:srgbClr val="53274E"/>
      </a:accent5>
      <a:accent6>
        <a:srgbClr val="007B91"/>
      </a:accent6>
      <a:hlink>
        <a:srgbClr val="006BB7"/>
      </a:hlink>
      <a:folHlink>
        <a:srgbClr val="6666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tCap_2019_Template_Stanford_Widescreen" id="{A0BA064C-6B6E-8D42-9DD0-29E02BEC8DFC}" vid="{2FA14212-ED97-4B4D-8CC3-1C1D0EF23F8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11</Words>
  <Application>Microsoft Macintosh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Arial</vt:lpstr>
      <vt:lpstr>Source Sans Pro</vt:lpstr>
      <vt:lpstr>Source Sans Pro Semibold</vt:lpstr>
      <vt:lpstr>Wingdings</vt:lpstr>
      <vt:lpstr>Office Theme</vt:lpstr>
      <vt:lpstr>NatCap_1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Stacie Ann Wolny</dc:creator>
  <cp:lastModifiedBy>Emily A Davis</cp:lastModifiedBy>
  <cp:revision>21</cp:revision>
  <dcterms:created xsi:type="dcterms:W3CDTF">2024-06-10T15:35:44Z</dcterms:created>
  <dcterms:modified xsi:type="dcterms:W3CDTF">2026-06-16T21:09:46Z</dcterms:modified>
</cp:coreProperties>
</file>