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7" r:id="rId2"/>
    <p:sldMasterId id="2147483704" r:id="rId3"/>
  </p:sldMasterIdLst>
  <p:notesMasterIdLst>
    <p:notesMasterId r:id="rId12"/>
  </p:notesMasterIdLst>
  <p:sldIdLst>
    <p:sldId id="1242" r:id="rId4"/>
    <p:sldId id="1222" r:id="rId5"/>
    <p:sldId id="1223" r:id="rId6"/>
    <p:sldId id="1244" r:id="rId7"/>
    <p:sldId id="1221" r:id="rId8"/>
    <p:sldId id="1243" r:id="rId9"/>
    <p:sldId id="1206" r:id="rId10"/>
    <p:sldId id="1207"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4C15"/>
    <a:srgbClr val="DA6668"/>
    <a:srgbClr val="6F8FC2"/>
    <a:srgbClr val="A2723F"/>
    <a:srgbClr val="A8A400"/>
    <a:srgbClr val="DCD488"/>
    <a:srgbClr val="93623C"/>
    <a:srgbClr val="BD744A"/>
    <a:srgbClr val="23833A"/>
    <a:srgbClr val="1590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07" autoAdjust="0"/>
  </p:normalViewPr>
  <p:slideViewPr>
    <p:cSldViewPr snapToGrid="0">
      <p:cViewPr varScale="1">
        <p:scale>
          <a:sx n="105" d="100"/>
          <a:sy n="105" d="100"/>
        </p:scale>
        <p:origin x="80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PlaceHolder 1"/>
          <p:cNvSpPr>
            <a:spLocks noGrp="1"/>
          </p:cNvSpPr>
          <p:nvPr>
            <p:ph type="body"/>
          </p:nvPr>
        </p:nvSpPr>
        <p:spPr>
          <a:xfrm>
            <a:off x="777240" y="4777560"/>
            <a:ext cx="6217560" cy="4525920"/>
          </a:xfrm>
          <a:prstGeom prst="rect">
            <a:avLst/>
          </a:prstGeom>
        </p:spPr>
        <p:txBody>
          <a:bodyPr lIns="0" tIns="0" rIns="0" bIns="0"/>
          <a:lstStyle/>
          <a:p>
            <a:r>
              <a:rPr lang="en-US" sz="2000" b="0" strike="noStrike" spc="-1">
                <a:latin typeface="Arial"/>
              </a:rPr>
              <a:t>Click to edit the notes format</a:t>
            </a:r>
          </a:p>
        </p:txBody>
      </p:sp>
      <p:sp>
        <p:nvSpPr>
          <p:cNvPr id="126" name="PlaceHolder 2"/>
          <p:cNvSpPr>
            <a:spLocks noGrp="1"/>
          </p:cNvSpPr>
          <p:nvPr>
            <p:ph type="hdr"/>
          </p:nvPr>
        </p:nvSpPr>
        <p:spPr>
          <a:xfrm>
            <a:off x="0" y="0"/>
            <a:ext cx="3372840" cy="502560"/>
          </a:xfrm>
          <a:prstGeom prst="rect">
            <a:avLst/>
          </a:prstGeom>
        </p:spPr>
        <p:txBody>
          <a:bodyPr lIns="0" tIns="0" rIns="0" bIns="0"/>
          <a:lstStyle/>
          <a:p>
            <a:r>
              <a:rPr lang="en-US" sz="1400" b="0" strike="noStrike" spc="-1">
                <a:latin typeface="Times New Roman"/>
              </a:rPr>
              <a:t> </a:t>
            </a:r>
          </a:p>
        </p:txBody>
      </p:sp>
      <p:sp>
        <p:nvSpPr>
          <p:cNvPr id="127" name="PlaceHolder 3"/>
          <p:cNvSpPr>
            <a:spLocks noGrp="1"/>
          </p:cNvSpPr>
          <p:nvPr>
            <p:ph type="dt"/>
          </p:nvPr>
        </p:nvSpPr>
        <p:spPr>
          <a:xfrm>
            <a:off x="4399200" y="0"/>
            <a:ext cx="3372840" cy="502560"/>
          </a:xfrm>
          <a:prstGeom prst="rect">
            <a:avLst/>
          </a:prstGeom>
        </p:spPr>
        <p:txBody>
          <a:bodyPr lIns="0" tIns="0" rIns="0" bIns="0"/>
          <a:lstStyle/>
          <a:p>
            <a:pPr algn="r"/>
            <a:r>
              <a:rPr lang="en-US" sz="1400" b="0" strike="noStrike" spc="-1">
                <a:latin typeface="Times New Roman"/>
              </a:rPr>
              <a:t> </a:t>
            </a:r>
          </a:p>
        </p:txBody>
      </p:sp>
      <p:sp>
        <p:nvSpPr>
          <p:cNvPr id="128" name="PlaceHolder 4"/>
          <p:cNvSpPr>
            <a:spLocks noGrp="1"/>
          </p:cNvSpPr>
          <p:nvPr>
            <p:ph type="ftr"/>
          </p:nvPr>
        </p:nvSpPr>
        <p:spPr>
          <a:xfrm>
            <a:off x="0" y="9555480"/>
            <a:ext cx="3372840" cy="502560"/>
          </a:xfrm>
          <a:prstGeom prst="rect">
            <a:avLst/>
          </a:prstGeom>
        </p:spPr>
        <p:txBody>
          <a:bodyPr lIns="0" tIns="0" rIns="0" bIns="0" anchor="b"/>
          <a:lstStyle/>
          <a:p>
            <a:r>
              <a:rPr lang="en-US" sz="1400" b="0" strike="noStrike" spc="-1">
                <a:latin typeface="Times New Roman"/>
              </a:rPr>
              <a:t> </a:t>
            </a:r>
          </a:p>
        </p:txBody>
      </p:sp>
      <p:sp>
        <p:nvSpPr>
          <p:cNvPr id="129" name="PlaceHolder 5"/>
          <p:cNvSpPr>
            <a:spLocks noGrp="1"/>
          </p:cNvSpPr>
          <p:nvPr>
            <p:ph type="sldNum"/>
          </p:nvPr>
        </p:nvSpPr>
        <p:spPr>
          <a:xfrm>
            <a:off x="4399200" y="9555480"/>
            <a:ext cx="3372840" cy="502560"/>
          </a:xfrm>
          <a:prstGeom prst="rect">
            <a:avLst/>
          </a:prstGeom>
        </p:spPr>
        <p:txBody>
          <a:bodyPr lIns="0" tIns="0" rIns="0" bIns="0" anchor="b"/>
          <a:lstStyle/>
          <a:p>
            <a:pPr algn="r"/>
            <a:fld id="{2EDC6C07-4368-4BFA-BD36-3CC9FF68D33B}" type="slidenum">
              <a:rPr lang="en-US" sz="1400" b="0" strike="noStrike" spc="-1">
                <a:latin typeface="Times New Roman"/>
              </a:rPr>
              <a:t>‹#›</a:t>
            </a:fld>
            <a:endParaRPr lang="en-US"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a:p>
            <a:r>
              <a:rPr lang="en-US"/>
              <a:t>UG: Given an urban nature pixel, all population pixels with the search radius are searched. The urban nature/population ratio for this pixel is calculated using the nature pixel’s area divided by the total population within the search radius, weighted according to the selected search kernel’s distance-based weighting. Then, centered on each pixel in the population raster, all the natural pixels within its distance-weighted catchment are searched. All of the of these natural pixels are summed to calculate the urban nature supply per capita to every population pixel.</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Roy Remme adds: </a:t>
            </a:r>
            <a:r>
              <a:rPr lang="en-US" sz="1200">
                <a:effectLst/>
                <a:latin typeface="Calibri" panose="020F0502020204030204" pitchFamily="34" charset="0"/>
              </a:rPr>
              <a:t>2SFCA – It wasn’t directly clear from the slides, but it is probably good to explain why we take that approach for supply rather than simply the amount of nature within a radius of a home. Using a gravity-based approach takes into account the weighted availability of nature. Officially I think we even use the enhanced 2SFCA (or E2FSCA) because we add in the decay function. </a:t>
            </a:r>
            <a:endParaRPr lang="en-US"/>
          </a:p>
          <a:p>
            <a:endParaRPr lang="en-US"/>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1</a:t>
            </a:fld>
            <a:endParaRPr lang="en-US" sz="1400" b="0" strike="noStrike" spc="-1">
              <a:latin typeface="Times New Roman"/>
            </a:endParaRPr>
          </a:p>
        </p:txBody>
      </p:sp>
    </p:spTree>
    <p:extLst>
      <p:ext uri="{BB962C8B-B14F-4D97-AF65-F5344CB8AC3E}">
        <p14:creationId xmlns:p14="http://schemas.microsoft.com/office/powerpoint/2010/main" val="2388625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sz="1200"/>
              <a:t>UG: People use nature areas more frequently if they are closer to their home. This frequency diminishes as distance increases, and can be different for different population groups (age, income, etc). This is referred to as ‘travel distance decay’. </a:t>
            </a:r>
          </a:p>
          <a:p>
            <a:endParaRPr lang="en-US" sz="1200"/>
          </a:p>
          <a:p>
            <a:r>
              <a:rPr lang="en-US" sz="1200"/>
              <a:t>4 different decay functions are provided, which are used to weight the search radius when calculating supply. Nature pixels that are closer to a population receive higher weight, and nature pixels that are further away receive lower weight.</a:t>
            </a:r>
          </a:p>
          <a:p>
            <a:endParaRPr lang="en-US" b="1"/>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2</a:t>
            </a:fld>
            <a:endParaRPr lang="en-US" sz="1400" b="0" strike="noStrike" spc="-1">
              <a:latin typeface="Times New Roman"/>
            </a:endParaRPr>
          </a:p>
        </p:txBody>
      </p:sp>
    </p:spTree>
    <p:extLst>
      <p:ext uri="{BB962C8B-B14F-4D97-AF65-F5344CB8AC3E}">
        <p14:creationId xmlns:p14="http://schemas.microsoft.com/office/powerpoint/2010/main" val="1966775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a:t>UG: Urban nature has different types. Pocket parks provide convenient recreation experience nearby, while municipal parks attract people from more distant places. If the user has data to split the types of urban nature and to adjust the travel distance for each type of urban nature, the accessibility of each type of urban nature to pixel can be calculated using the class-specific radius.</a:t>
            </a:r>
          </a:p>
          <a:p>
            <a:endParaRPr lang="en-US"/>
          </a:p>
          <a:p>
            <a:r>
              <a:rPr lang="en-US"/>
              <a:t>Otherwise, a single uniform search radius is used for all nature land cover types.</a:t>
            </a:r>
          </a:p>
          <a:p>
            <a:endParaRPr lang="en-US"/>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3</a:t>
            </a:fld>
            <a:endParaRPr lang="en-US" sz="1400" b="0" strike="noStrike" spc="-1">
              <a:latin typeface="Times New Roman"/>
            </a:endParaRPr>
          </a:p>
        </p:txBody>
      </p:sp>
    </p:spTree>
    <p:extLst>
      <p:ext uri="{BB962C8B-B14F-4D97-AF65-F5344CB8AC3E}">
        <p14:creationId xmlns:p14="http://schemas.microsoft.com/office/powerpoint/2010/main" val="1747873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BBFB9-5B8A-7BB8-9189-6AB36E1B73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EAEF4B-0F0B-64D7-B9EC-C72A13319E7C}"/>
              </a:ext>
            </a:extLst>
          </p:cNvPr>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a:extLst>
              <a:ext uri="{FF2B5EF4-FFF2-40B4-BE49-F238E27FC236}">
                <a16:creationId xmlns:a16="http://schemas.microsoft.com/office/drawing/2014/main" id="{DFE6D37B-171E-327F-990B-5DFF3AE9E448}"/>
              </a:ext>
            </a:extLst>
          </p:cNvPr>
          <p:cNvSpPr>
            <a:spLocks noGrp="1"/>
          </p:cNvSpPr>
          <p:nvPr>
            <p:ph type="body" idx="1"/>
          </p:nvPr>
        </p:nvSpPr>
        <p:spPr/>
        <p:txBody>
          <a:bodyPr/>
          <a:lstStyle/>
          <a:p>
            <a:r>
              <a:rPr lang="en-US"/>
              <a:t>UG: Urban nature has different types. Pocket parks provide convenient recreation experience nearby, while municipal parks attract people from more distant places. If the user has data to split the types of urban nature and to adjust the travel distance for each type of urban nature, the accessibility of each type of urban nature to pixel can be calculated using the class-specific radius.</a:t>
            </a:r>
          </a:p>
          <a:p>
            <a:endParaRPr lang="en-US"/>
          </a:p>
          <a:p>
            <a:r>
              <a:rPr lang="en-US"/>
              <a:t>Otherwise, a single uniform search radius is used for all nature land cover types.</a:t>
            </a:r>
          </a:p>
          <a:p>
            <a:endParaRPr lang="en-US"/>
          </a:p>
        </p:txBody>
      </p:sp>
      <p:sp>
        <p:nvSpPr>
          <p:cNvPr id="4" name="Slide Number Placeholder 3">
            <a:extLst>
              <a:ext uri="{FF2B5EF4-FFF2-40B4-BE49-F238E27FC236}">
                <a16:creationId xmlns:a16="http://schemas.microsoft.com/office/drawing/2014/main" id="{C839FABE-3040-3DDE-29E0-AFC9C8428358}"/>
              </a:ext>
            </a:extLst>
          </p:cNvPr>
          <p:cNvSpPr>
            <a:spLocks noGrp="1"/>
          </p:cNvSpPr>
          <p:nvPr>
            <p:ph type="sldNum"/>
          </p:nvPr>
        </p:nvSpPr>
        <p:spPr/>
        <p:txBody>
          <a:bodyPr/>
          <a:lstStyle/>
          <a:p>
            <a:pPr algn="r"/>
            <a:fld id="{2EDC6C07-4368-4BFA-BD36-3CC9FF68D33B}" type="slidenum">
              <a:rPr lang="en-US" sz="1400" b="0" strike="noStrike" spc="-1" smtClean="0">
                <a:latin typeface="Times New Roman"/>
              </a:rPr>
              <a:t>4</a:t>
            </a:fld>
            <a:endParaRPr lang="en-US" sz="1400" b="0" strike="noStrike" spc="-1">
              <a:latin typeface="Times New Roman"/>
            </a:endParaRPr>
          </a:p>
        </p:txBody>
      </p:sp>
    </p:spTree>
    <p:extLst>
      <p:ext uri="{BB962C8B-B14F-4D97-AF65-F5344CB8AC3E}">
        <p14:creationId xmlns:p14="http://schemas.microsoft.com/office/powerpoint/2010/main" val="1925194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a:t>UG: The user has the option to provide population characteristics indicating the proportion of the total population that belong to a given population group within each administrative unit. Examples of population groups might be age or income brackets. </a:t>
            </a:r>
          </a:p>
          <a:p>
            <a:endParaRPr lang="en-US"/>
          </a:p>
          <a:p>
            <a:r>
              <a:rPr lang="en-US"/>
              <a:t>This example defines young and elder populations, where younger people are likely to travel further, while elders are likely to stay closer to home. So, an elder living in the same apartment building as a younger person will have access to less greenspace just based on willingness or ability to travel. Similar differences may be found by income level or other demographics.</a:t>
            </a:r>
          </a:p>
          <a:p>
            <a:endParaRPr lang="en-US"/>
          </a:p>
          <a:p>
            <a:r>
              <a:rPr lang="en-US"/>
              <a:t>Supply/demand/balance results will be summarized for each of the defined population groups.</a:t>
            </a:r>
          </a:p>
          <a:p>
            <a:endParaRPr lang="en-US"/>
          </a:p>
          <a:p>
            <a:r>
              <a:rPr lang="en-US"/>
              <a:t>Otherwise, results will be summarized only for the total population.</a:t>
            </a:r>
          </a:p>
          <a:p>
            <a:endParaRPr lang="en-US"/>
          </a:p>
          <a:p>
            <a:endParaRPr lang="en-US" b="1"/>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5</a:t>
            </a:fld>
            <a:endParaRPr lang="en-US" sz="1400" b="0" strike="noStrike" spc="-1">
              <a:latin typeface="Times New Roman"/>
            </a:endParaRPr>
          </a:p>
        </p:txBody>
      </p:sp>
    </p:spTree>
    <p:extLst>
      <p:ext uri="{BB962C8B-B14F-4D97-AF65-F5344CB8AC3E}">
        <p14:creationId xmlns:p14="http://schemas.microsoft.com/office/powerpoint/2010/main" val="3012335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a:p>
            <a:r>
              <a:rPr lang="en-US"/>
              <a:t>Dichotomy: considers all pixels within the search distance d0 from a pixel with nature to be equally accessible.</a:t>
            </a:r>
          </a:p>
          <a:p>
            <a:endParaRPr lang="en-US"/>
          </a:p>
          <a:p>
            <a:r>
              <a:rPr lang="en-US"/>
              <a:t>Exponential: distance-weighted exponential decay function, where people are more likely to visit the nature closest to them, with likelihood falling off exponentially out to the maximum radius d0.</a:t>
            </a:r>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7</a:t>
            </a:fld>
            <a:endParaRPr lang="en-US" sz="1400" b="0" strike="noStrike" spc="-1">
              <a:latin typeface="Times New Roman"/>
            </a:endParaRPr>
          </a:p>
        </p:txBody>
      </p:sp>
    </p:spTree>
    <p:extLst>
      <p:ext uri="{BB962C8B-B14F-4D97-AF65-F5344CB8AC3E}">
        <p14:creationId xmlns:p14="http://schemas.microsoft.com/office/powerpoint/2010/main" val="4151782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en-US"/>
          </a:p>
          <a:p>
            <a:r>
              <a:rPr lang="en-US"/>
              <a:t>Gaussian: A distance-weighted decay function, where people are more likely to visit the nature closest to them, with likelihood decreasing according to a normal ("gaussian") distribution with a sigma of 3, out to the maximum radius d0.</a:t>
            </a:r>
          </a:p>
          <a:p>
            <a:endParaRPr lang="en-US"/>
          </a:p>
          <a:p>
            <a:r>
              <a:rPr lang="en-US"/>
              <a:t>Density: A distance-weighted decay function, where people are more likely to visit the nature closest to them, with likelihood decreasing faster as distances appoach the search radius d0.</a:t>
            </a:r>
          </a:p>
        </p:txBody>
      </p:sp>
      <p:sp>
        <p:nvSpPr>
          <p:cNvPr id="4" name="Slide Number Placeholder 3"/>
          <p:cNvSpPr>
            <a:spLocks noGrp="1"/>
          </p:cNvSpPr>
          <p:nvPr>
            <p:ph type="sldNum"/>
          </p:nvPr>
        </p:nvSpPr>
        <p:spPr/>
        <p:txBody>
          <a:bodyPr/>
          <a:lstStyle/>
          <a:p>
            <a:pPr algn="r"/>
            <a:fld id="{2EDC6C07-4368-4BFA-BD36-3CC9FF68D33B}" type="slidenum">
              <a:rPr lang="en-US" sz="1400" b="0" strike="noStrike" spc="-1" smtClean="0">
                <a:latin typeface="Times New Roman"/>
              </a:rPr>
              <a:t>8</a:t>
            </a:fld>
            <a:endParaRPr lang="en-US" sz="1400" b="0" strike="noStrike" spc="-1">
              <a:latin typeface="Times New Roman"/>
            </a:endParaRPr>
          </a:p>
        </p:txBody>
      </p:sp>
    </p:spTree>
    <p:extLst>
      <p:ext uri="{BB962C8B-B14F-4D97-AF65-F5344CB8AC3E}">
        <p14:creationId xmlns:p14="http://schemas.microsoft.com/office/powerpoint/2010/main" val="2231305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27" name="PlaceHolder 2"/>
          <p:cNvSpPr>
            <a:spLocks noGrp="1"/>
          </p:cNvSpPr>
          <p:nvPr>
            <p:ph type="body"/>
          </p:nvPr>
        </p:nvSpPr>
        <p:spPr>
          <a:xfrm>
            <a:off x="457200" y="1203480"/>
            <a:ext cx="8229240" cy="1422720"/>
          </a:xfrm>
          <a:prstGeom prst="rect">
            <a:avLst/>
          </a:prstGeom>
        </p:spPr>
        <p:txBody>
          <a:bodyPr lIns="0" tIns="0" rIns="0" bIns="0">
            <a:normAutofit/>
          </a:bodyPr>
          <a:lstStyle/>
          <a:p>
            <a:endParaRPr lang="en-US" sz="3200" b="0" strike="noStrike" spc="-1">
              <a:latin typeface="Arial"/>
            </a:endParaRPr>
          </a:p>
        </p:txBody>
      </p:sp>
      <p:sp>
        <p:nvSpPr>
          <p:cNvPr id="28" name="PlaceHolder 3"/>
          <p:cNvSpPr>
            <a:spLocks noGrp="1"/>
          </p:cNvSpPr>
          <p:nvPr>
            <p:ph type="body"/>
          </p:nvPr>
        </p:nvSpPr>
        <p:spPr>
          <a:xfrm>
            <a:off x="457200" y="2761920"/>
            <a:ext cx="8229240" cy="142272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30"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n-US" sz="3200" b="0" strike="noStrike" spc="-1">
              <a:latin typeface="Arial"/>
            </a:endParaRPr>
          </a:p>
        </p:txBody>
      </p:sp>
      <p:sp>
        <p:nvSpPr>
          <p:cNvPr id="31"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n-US" sz="3200" b="0" strike="noStrike" spc="-1">
              <a:latin typeface="Arial"/>
            </a:endParaRPr>
          </a:p>
        </p:txBody>
      </p:sp>
      <p:sp>
        <p:nvSpPr>
          <p:cNvPr id="32" name="PlaceHolder 4"/>
          <p:cNvSpPr>
            <a:spLocks noGrp="1"/>
          </p:cNvSpPr>
          <p:nvPr>
            <p:ph type="body"/>
          </p:nvPr>
        </p:nvSpPr>
        <p:spPr>
          <a:xfrm>
            <a:off x="4674240" y="2761920"/>
            <a:ext cx="4015800" cy="1422720"/>
          </a:xfrm>
          <a:prstGeom prst="rect">
            <a:avLst/>
          </a:prstGeom>
        </p:spPr>
        <p:txBody>
          <a:bodyPr lIns="0" tIns="0" rIns="0" bIns="0">
            <a:normAutofit/>
          </a:bodyPr>
          <a:lstStyle/>
          <a:p>
            <a:endParaRPr lang="en-US" sz="3200" b="0" strike="noStrike" spc="-1">
              <a:latin typeface="Arial"/>
            </a:endParaRPr>
          </a:p>
        </p:txBody>
      </p:sp>
      <p:sp>
        <p:nvSpPr>
          <p:cNvPr id="33" name="PlaceHolder 5"/>
          <p:cNvSpPr>
            <a:spLocks noGrp="1"/>
          </p:cNvSpPr>
          <p:nvPr>
            <p:ph type="body"/>
          </p:nvPr>
        </p:nvSpPr>
        <p:spPr>
          <a:xfrm>
            <a:off x="457200" y="2761920"/>
            <a:ext cx="4015800" cy="142272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35" name="PlaceHolder 2"/>
          <p:cNvSpPr>
            <a:spLocks noGrp="1"/>
          </p:cNvSpPr>
          <p:nvPr>
            <p:ph type="body"/>
          </p:nvPr>
        </p:nvSpPr>
        <p:spPr>
          <a:xfrm>
            <a:off x="457200" y="1203480"/>
            <a:ext cx="2649600" cy="1422720"/>
          </a:xfrm>
          <a:prstGeom prst="rect">
            <a:avLst/>
          </a:prstGeom>
        </p:spPr>
        <p:txBody>
          <a:bodyPr lIns="0" tIns="0" rIns="0" bIns="0">
            <a:normAutofit/>
          </a:bodyPr>
          <a:lstStyle/>
          <a:p>
            <a:endParaRPr lang="en-US" sz="3200" b="0" strike="noStrike" spc="-1">
              <a:latin typeface="Arial"/>
            </a:endParaRPr>
          </a:p>
        </p:txBody>
      </p:sp>
      <p:sp>
        <p:nvSpPr>
          <p:cNvPr id="36" name="PlaceHolder 3"/>
          <p:cNvSpPr>
            <a:spLocks noGrp="1"/>
          </p:cNvSpPr>
          <p:nvPr>
            <p:ph type="body"/>
          </p:nvPr>
        </p:nvSpPr>
        <p:spPr>
          <a:xfrm>
            <a:off x="3239640" y="1203480"/>
            <a:ext cx="2649600" cy="1422720"/>
          </a:xfrm>
          <a:prstGeom prst="rect">
            <a:avLst/>
          </a:prstGeom>
        </p:spPr>
        <p:txBody>
          <a:bodyPr lIns="0" tIns="0" rIns="0" bIns="0">
            <a:normAutofit/>
          </a:bodyPr>
          <a:lstStyle/>
          <a:p>
            <a:endParaRPr lang="en-US" sz="3200" b="0" strike="noStrike" spc="-1">
              <a:latin typeface="Arial"/>
            </a:endParaRPr>
          </a:p>
        </p:txBody>
      </p:sp>
      <p:sp>
        <p:nvSpPr>
          <p:cNvPr id="37" name="PlaceHolder 4"/>
          <p:cNvSpPr>
            <a:spLocks noGrp="1"/>
          </p:cNvSpPr>
          <p:nvPr>
            <p:ph type="body"/>
          </p:nvPr>
        </p:nvSpPr>
        <p:spPr>
          <a:xfrm>
            <a:off x="6022080" y="1203480"/>
            <a:ext cx="2649600" cy="1422720"/>
          </a:xfrm>
          <a:prstGeom prst="rect">
            <a:avLst/>
          </a:prstGeom>
        </p:spPr>
        <p:txBody>
          <a:bodyPr lIns="0" tIns="0" rIns="0" bIns="0">
            <a:normAutofit/>
          </a:bodyPr>
          <a:lstStyle/>
          <a:p>
            <a:endParaRPr lang="en-US" sz="3200" b="0" strike="noStrike" spc="-1">
              <a:latin typeface="Arial"/>
            </a:endParaRPr>
          </a:p>
        </p:txBody>
      </p:sp>
      <p:sp>
        <p:nvSpPr>
          <p:cNvPr id="38" name="PlaceHolder 5"/>
          <p:cNvSpPr>
            <a:spLocks noGrp="1"/>
          </p:cNvSpPr>
          <p:nvPr>
            <p:ph type="body"/>
          </p:nvPr>
        </p:nvSpPr>
        <p:spPr>
          <a:xfrm>
            <a:off x="6022080" y="2761920"/>
            <a:ext cx="2649600" cy="1422720"/>
          </a:xfrm>
          <a:prstGeom prst="rect">
            <a:avLst/>
          </a:prstGeom>
        </p:spPr>
        <p:txBody>
          <a:bodyPr lIns="0" tIns="0" rIns="0" bIns="0">
            <a:normAutofit/>
          </a:bodyPr>
          <a:lstStyle/>
          <a:p>
            <a:endParaRPr lang="en-US" sz="3200" b="0" strike="noStrike" spc="-1">
              <a:latin typeface="Arial"/>
            </a:endParaRPr>
          </a:p>
        </p:txBody>
      </p:sp>
      <p:sp>
        <p:nvSpPr>
          <p:cNvPr id="39" name="PlaceHolder 6"/>
          <p:cNvSpPr>
            <a:spLocks noGrp="1"/>
          </p:cNvSpPr>
          <p:nvPr>
            <p:ph type="body"/>
          </p:nvPr>
        </p:nvSpPr>
        <p:spPr>
          <a:xfrm>
            <a:off x="3239640" y="2761920"/>
            <a:ext cx="2649600" cy="1422720"/>
          </a:xfrm>
          <a:prstGeom prst="rect">
            <a:avLst/>
          </a:prstGeom>
        </p:spPr>
        <p:txBody>
          <a:bodyPr lIns="0" tIns="0" rIns="0" bIns="0">
            <a:normAutofit/>
          </a:bodyPr>
          <a:lstStyle/>
          <a:p>
            <a:endParaRPr lang="en-US" sz="3200" b="0" strike="noStrike" spc="-1">
              <a:latin typeface="Arial"/>
            </a:endParaRPr>
          </a:p>
        </p:txBody>
      </p:sp>
      <p:sp>
        <p:nvSpPr>
          <p:cNvPr id="40" name="PlaceHolder 7"/>
          <p:cNvSpPr>
            <a:spLocks noGrp="1"/>
          </p:cNvSpPr>
          <p:nvPr>
            <p:ph type="body"/>
          </p:nvPr>
        </p:nvSpPr>
        <p:spPr>
          <a:xfrm>
            <a:off x="457200" y="2761920"/>
            <a:ext cx="2649600" cy="142272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1_Title Slide_full pic backgroun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0542" y="1267202"/>
            <a:ext cx="380256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150541" y="2810867"/>
            <a:ext cx="380256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150541" y="1965491"/>
            <a:ext cx="3802566"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EEAB72AE-3545-AC49-950D-D06158C3362E}"/>
              </a:ext>
            </a:extLst>
          </p:cNvPr>
          <p:cNvPicPr>
            <a:picLocks noChangeAspect="1"/>
          </p:cNvPicPr>
          <p:nvPr/>
        </p:nvPicPr>
        <p:blipFill>
          <a:blip r:embed="rId3"/>
          <a:stretch>
            <a:fillRect/>
          </a:stretch>
        </p:blipFill>
        <p:spPr>
          <a:xfrm>
            <a:off x="150541" y="4176132"/>
            <a:ext cx="995532" cy="830766"/>
          </a:xfrm>
          <a:prstGeom prst="rect">
            <a:avLst/>
          </a:prstGeom>
        </p:spPr>
      </p:pic>
      <p:pic>
        <p:nvPicPr>
          <p:cNvPr id="10" name="Picture 14" title="Stanford University">
            <a:extLst>
              <a:ext uri="{FF2B5EF4-FFF2-40B4-BE49-F238E27FC236}">
                <a16:creationId xmlns:a16="http://schemas.microsoft.com/office/drawing/2014/main" id="{7083C9FD-6561-484D-8A7A-A4186D74D9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0139" y="4734074"/>
            <a:ext cx="2233024" cy="2728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252598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99708" y="1260502"/>
            <a:ext cx="437249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4599707" y="3011589"/>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4599707" y="2015673"/>
            <a:ext cx="4372497"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Picture Placeholder 3">
            <a:extLst>
              <a:ext uri="{FF2B5EF4-FFF2-40B4-BE49-F238E27FC236}">
                <a16:creationId xmlns:a16="http://schemas.microsoft.com/office/drawing/2014/main" id="{62F6BA60-3365-AF4A-9572-562F1FDAC869}"/>
              </a:ext>
            </a:extLst>
          </p:cNvPr>
          <p:cNvSpPr>
            <a:spLocks noGrp="1"/>
          </p:cNvSpPr>
          <p:nvPr>
            <p:ph type="pic" sz="quarter" idx="19"/>
          </p:nvPr>
        </p:nvSpPr>
        <p:spPr>
          <a:xfrm>
            <a:off x="1" y="0"/>
            <a:ext cx="4422370" cy="5143500"/>
          </a:xfrm>
          <a:prstGeom prst="rect">
            <a:avLst/>
          </a:prstGeom>
        </p:spPr>
        <p:txBody>
          <a:bodyPr/>
          <a:lstStyle/>
          <a:p>
            <a:r>
              <a:rPr lang="en-US"/>
              <a:t>Click icon to add picture</a:t>
            </a:r>
            <a:endParaRPr lang="en-US" dirty="0"/>
          </a:p>
        </p:txBody>
      </p:sp>
      <p:pic>
        <p:nvPicPr>
          <p:cNvPr id="10" name="Picture 9">
            <a:extLst>
              <a:ext uri="{FF2B5EF4-FFF2-40B4-BE49-F238E27FC236}">
                <a16:creationId xmlns:a16="http://schemas.microsoft.com/office/drawing/2014/main" id="{1FA8AAB5-C1E6-9042-8AAD-AAB436A5F87A}"/>
              </a:ext>
            </a:extLst>
          </p:cNvPr>
          <p:cNvPicPr>
            <a:picLocks noChangeAspect="1"/>
          </p:cNvPicPr>
          <p:nvPr/>
        </p:nvPicPr>
        <p:blipFill>
          <a:blip r:embed="rId2"/>
          <a:stretch>
            <a:fillRect/>
          </a:stretch>
        </p:blipFill>
        <p:spPr>
          <a:xfrm>
            <a:off x="6358201" y="3674169"/>
            <a:ext cx="855503" cy="713912"/>
          </a:xfrm>
          <a:prstGeom prst="rect">
            <a:avLst/>
          </a:prstGeom>
        </p:spPr>
      </p:pic>
      <p:pic>
        <p:nvPicPr>
          <p:cNvPr id="15" name="Picture 14">
            <a:extLst>
              <a:ext uri="{FF2B5EF4-FFF2-40B4-BE49-F238E27FC236}">
                <a16:creationId xmlns:a16="http://schemas.microsoft.com/office/drawing/2014/main" id="{A913EEB0-DB62-A24C-8626-CA2D621B99BF}"/>
              </a:ext>
            </a:extLst>
          </p:cNvPr>
          <p:cNvPicPr>
            <a:picLocks noChangeAspect="1"/>
          </p:cNvPicPr>
          <p:nvPr/>
        </p:nvPicPr>
        <p:blipFill>
          <a:blip r:embed="rId3"/>
          <a:stretch>
            <a:fillRect/>
          </a:stretch>
        </p:blipFill>
        <p:spPr>
          <a:xfrm>
            <a:off x="5600718" y="4388081"/>
            <a:ext cx="2368417" cy="504550"/>
          </a:xfrm>
          <a:prstGeom prst="rect">
            <a:avLst/>
          </a:prstGeom>
        </p:spPr>
      </p:pic>
    </p:spTree>
    <p:extLst>
      <p:ext uri="{BB962C8B-B14F-4D97-AF65-F5344CB8AC3E}">
        <p14:creationId xmlns:p14="http://schemas.microsoft.com/office/powerpoint/2010/main" val="1089423406"/>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Title Slide No Logo">
    <p:spTree>
      <p:nvGrpSpPr>
        <p:cNvPr id="1" name=""/>
        <p:cNvGrpSpPr/>
        <p:nvPr/>
      </p:nvGrpSpPr>
      <p:grpSpPr>
        <a:xfrm>
          <a:off x="0" y="0"/>
          <a:ext cx="0" cy="0"/>
          <a:chOff x="0" y="0"/>
          <a:chExt cx="0" cy="0"/>
        </a:xfrm>
      </p:grpSpPr>
      <p:sp>
        <p:nvSpPr>
          <p:cNvPr id="2" name="Title 1"/>
          <p:cNvSpPr>
            <a:spLocks noGrp="1"/>
          </p:cNvSpPr>
          <p:nvPr>
            <p:ph type="ctrTitle"/>
          </p:nvPr>
        </p:nvSpPr>
        <p:spPr>
          <a:xfrm>
            <a:off x="4599708" y="1260502"/>
            <a:ext cx="437249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4599707" y="3011589"/>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4599707" y="2015673"/>
            <a:ext cx="4372497"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Picture Placeholder 3">
            <a:extLst>
              <a:ext uri="{FF2B5EF4-FFF2-40B4-BE49-F238E27FC236}">
                <a16:creationId xmlns:a16="http://schemas.microsoft.com/office/drawing/2014/main" id="{62F6BA60-3365-AF4A-9572-562F1FDAC869}"/>
              </a:ext>
            </a:extLst>
          </p:cNvPr>
          <p:cNvSpPr>
            <a:spLocks noGrp="1"/>
          </p:cNvSpPr>
          <p:nvPr>
            <p:ph type="pic" sz="quarter" idx="19"/>
          </p:nvPr>
        </p:nvSpPr>
        <p:spPr>
          <a:xfrm>
            <a:off x="1" y="0"/>
            <a:ext cx="4422370" cy="5143500"/>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653011460"/>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Title Slide_full pic background">
    <p:spTree>
      <p:nvGrpSpPr>
        <p:cNvPr id="1" name=""/>
        <p:cNvGrpSpPr/>
        <p:nvPr/>
      </p:nvGrpSpPr>
      <p:grpSpPr>
        <a:xfrm>
          <a:off x="0" y="0"/>
          <a:ext cx="0" cy="0"/>
          <a:chOff x="0" y="0"/>
          <a:chExt cx="0" cy="0"/>
        </a:xfrm>
      </p:grpSpPr>
      <p:sp>
        <p:nvSpPr>
          <p:cNvPr id="2" name="Title 1"/>
          <p:cNvSpPr>
            <a:spLocks noGrp="1"/>
          </p:cNvSpPr>
          <p:nvPr>
            <p:ph type="ctrTitle"/>
          </p:nvPr>
        </p:nvSpPr>
        <p:spPr>
          <a:xfrm>
            <a:off x="150542" y="1267202"/>
            <a:ext cx="380256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150541" y="2810867"/>
            <a:ext cx="380256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150541" y="1965491"/>
            <a:ext cx="3802566"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EEAB72AE-3545-AC49-950D-D06158C3362E}"/>
              </a:ext>
            </a:extLst>
          </p:cNvPr>
          <p:cNvPicPr>
            <a:picLocks noChangeAspect="1"/>
          </p:cNvPicPr>
          <p:nvPr/>
        </p:nvPicPr>
        <p:blipFill>
          <a:blip r:embed="rId2"/>
          <a:stretch>
            <a:fillRect/>
          </a:stretch>
        </p:blipFill>
        <p:spPr>
          <a:xfrm>
            <a:off x="150541" y="4176132"/>
            <a:ext cx="995532" cy="830766"/>
          </a:xfrm>
          <a:prstGeom prst="rect">
            <a:avLst/>
          </a:prstGeom>
        </p:spPr>
      </p:pic>
      <p:pic>
        <p:nvPicPr>
          <p:cNvPr id="10" name="Picture 14" title="Stanford University">
            <a:extLst>
              <a:ext uri="{FF2B5EF4-FFF2-40B4-BE49-F238E27FC236}">
                <a16:creationId xmlns:a16="http://schemas.microsoft.com/office/drawing/2014/main" id="{7083C9FD-6561-484D-8A7A-A4186D74D9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0139" y="4734074"/>
            <a:ext cx="2233024" cy="2728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5915462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Slide 2">
    <p:spTree>
      <p:nvGrpSpPr>
        <p:cNvPr id="1" name=""/>
        <p:cNvGrpSpPr/>
        <p:nvPr/>
      </p:nvGrpSpPr>
      <p:grpSpPr>
        <a:xfrm>
          <a:off x="0" y="0"/>
          <a:ext cx="0" cy="0"/>
          <a:chOff x="0" y="0"/>
          <a:chExt cx="0" cy="0"/>
        </a:xfrm>
      </p:grpSpPr>
      <p:sp>
        <p:nvSpPr>
          <p:cNvPr id="2" name="Title 1"/>
          <p:cNvSpPr>
            <a:spLocks noGrp="1"/>
          </p:cNvSpPr>
          <p:nvPr>
            <p:ph type="ctrTitle"/>
          </p:nvPr>
        </p:nvSpPr>
        <p:spPr>
          <a:xfrm>
            <a:off x="559723" y="1085190"/>
            <a:ext cx="8235142"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2315044" y="2541664"/>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3" name="Subtitle 2"/>
          <p:cNvSpPr>
            <a:spLocks noGrp="1"/>
          </p:cNvSpPr>
          <p:nvPr>
            <p:ph type="subTitle" idx="1"/>
          </p:nvPr>
        </p:nvSpPr>
        <p:spPr>
          <a:xfrm>
            <a:off x="559724" y="1873545"/>
            <a:ext cx="8235141"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0" name="Picture 9">
            <a:extLst>
              <a:ext uri="{FF2B5EF4-FFF2-40B4-BE49-F238E27FC236}">
                <a16:creationId xmlns:a16="http://schemas.microsoft.com/office/drawing/2014/main" id="{1FA8AAB5-C1E6-9042-8AAD-AAB436A5F87A}"/>
              </a:ext>
            </a:extLst>
          </p:cNvPr>
          <p:cNvPicPr>
            <a:picLocks noChangeAspect="1"/>
          </p:cNvPicPr>
          <p:nvPr/>
        </p:nvPicPr>
        <p:blipFill>
          <a:blip r:embed="rId2"/>
          <a:stretch>
            <a:fillRect/>
          </a:stretch>
        </p:blipFill>
        <p:spPr>
          <a:xfrm>
            <a:off x="4098076" y="3312309"/>
            <a:ext cx="806431" cy="672961"/>
          </a:xfrm>
          <a:prstGeom prst="rect">
            <a:avLst/>
          </a:prstGeom>
        </p:spPr>
      </p:pic>
      <p:pic>
        <p:nvPicPr>
          <p:cNvPr id="9" name="Picture 8">
            <a:extLst>
              <a:ext uri="{FF2B5EF4-FFF2-40B4-BE49-F238E27FC236}">
                <a16:creationId xmlns:a16="http://schemas.microsoft.com/office/drawing/2014/main" id="{DD1238B0-64C1-004B-B4F8-9A9EE047F3CE}"/>
              </a:ext>
            </a:extLst>
          </p:cNvPr>
          <p:cNvPicPr>
            <a:picLocks noChangeAspect="1"/>
          </p:cNvPicPr>
          <p:nvPr/>
        </p:nvPicPr>
        <p:blipFill>
          <a:blip r:embed="rId3"/>
          <a:stretch>
            <a:fillRect/>
          </a:stretch>
        </p:blipFill>
        <p:spPr>
          <a:xfrm>
            <a:off x="3829807" y="3985270"/>
            <a:ext cx="1342967" cy="755419"/>
          </a:xfrm>
          <a:prstGeom prst="rect">
            <a:avLst/>
          </a:prstGeom>
        </p:spPr>
      </p:pic>
    </p:spTree>
    <p:extLst>
      <p:ext uri="{BB962C8B-B14F-4D97-AF65-F5344CB8AC3E}">
        <p14:creationId xmlns:p14="http://schemas.microsoft.com/office/powerpoint/2010/main" val="381294436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7" name="Content Placeholder 6"/>
          <p:cNvSpPr>
            <a:spLocks noGrp="1"/>
          </p:cNvSpPr>
          <p:nvPr>
            <p:ph sz="quarter" idx="10" hasCustomPrompt="1"/>
          </p:nvPr>
        </p:nvSpPr>
        <p:spPr>
          <a:xfrm>
            <a:off x="955677" y="908685"/>
            <a:ext cx="7700963" cy="3759042"/>
          </a:xfrm>
          <a:prstGeom prst="rect">
            <a:avLst/>
          </a:prstGeom>
        </p:spPr>
        <p:txBody>
          <a:bodyPr/>
          <a:lstStyle>
            <a:lvl1pPr>
              <a:defRPr cap="small" baseline="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ABBFCDC9-3ADF-2140-9255-F9DA07085D55}"/>
              </a:ext>
            </a:extLst>
          </p:cNvPr>
          <p:cNvSpPr txBox="1"/>
          <p:nvPr/>
        </p:nvSpPr>
        <p:spPr>
          <a:xfrm>
            <a:off x="211015" y="43961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433654888"/>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14" name="Content Placeholder 13"/>
          <p:cNvSpPr>
            <a:spLocks noGrp="1"/>
          </p:cNvSpPr>
          <p:nvPr>
            <p:ph sz="quarter" idx="10"/>
          </p:nvPr>
        </p:nvSpPr>
        <p:spPr>
          <a:xfrm>
            <a:off x="949327" y="908685"/>
            <a:ext cx="3787775" cy="375904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5"/>
          <p:cNvSpPr>
            <a:spLocks noGrp="1"/>
          </p:cNvSpPr>
          <p:nvPr>
            <p:ph sz="quarter" idx="11"/>
          </p:nvPr>
        </p:nvSpPr>
        <p:spPr>
          <a:xfrm>
            <a:off x="4876800" y="908685"/>
            <a:ext cx="3779838" cy="375904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457440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6" name="PlaceHolder 2"/>
          <p:cNvSpPr>
            <a:spLocks noGrp="1"/>
          </p:cNvSpPr>
          <p:nvPr>
            <p:ph type="subTitle"/>
          </p:nvPr>
        </p:nvSpPr>
        <p:spPr>
          <a:xfrm>
            <a:off x="457200" y="1203480"/>
            <a:ext cx="8229240" cy="298296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Horizontal">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12" name="Content Placeholder 11"/>
          <p:cNvSpPr>
            <a:spLocks noGrp="1"/>
          </p:cNvSpPr>
          <p:nvPr>
            <p:ph sz="quarter" idx="10"/>
          </p:nvPr>
        </p:nvSpPr>
        <p:spPr>
          <a:xfrm>
            <a:off x="948777" y="908685"/>
            <a:ext cx="7707862" cy="181660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p:cNvSpPr>
            <a:spLocks noGrp="1"/>
          </p:cNvSpPr>
          <p:nvPr>
            <p:ph sz="quarter" idx="11"/>
          </p:nvPr>
        </p:nvSpPr>
        <p:spPr>
          <a:xfrm>
            <a:off x="949327" y="2841313"/>
            <a:ext cx="7707313" cy="1816607"/>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6140255"/>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949327" y="908685"/>
            <a:ext cx="3787775" cy="375904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1"/>
          </p:nvPr>
        </p:nvSpPr>
        <p:spPr>
          <a:xfrm>
            <a:off x="4876800" y="908686"/>
            <a:ext cx="3779838" cy="182308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2"/>
          </p:nvPr>
        </p:nvSpPr>
        <p:spPr>
          <a:xfrm>
            <a:off x="4876800" y="2837497"/>
            <a:ext cx="3779838" cy="183023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89843916"/>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4" name="Content Placeholder 3"/>
          <p:cNvSpPr>
            <a:spLocks noGrp="1"/>
          </p:cNvSpPr>
          <p:nvPr>
            <p:ph sz="quarter" idx="10"/>
          </p:nvPr>
        </p:nvSpPr>
        <p:spPr>
          <a:xfrm>
            <a:off x="949327" y="908686"/>
            <a:ext cx="3787775" cy="182308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1"/>
          </p:nvPr>
        </p:nvSpPr>
        <p:spPr>
          <a:xfrm>
            <a:off x="955677" y="2840613"/>
            <a:ext cx="3781425" cy="182711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4876800" y="908686"/>
            <a:ext cx="3779838" cy="182308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p:cNvSpPr>
            <a:spLocks noGrp="1"/>
          </p:cNvSpPr>
          <p:nvPr>
            <p:ph sz="quarter" idx="13"/>
          </p:nvPr>
        </p:nvSpPr>
        <p:spPr>
          <a:xfrm>
            <a:off x="4876800" y="2840613"/>
            <a:ext cx="3779838" cy="182711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3729889"/>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_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78655B-DF0A-494E-A172-3BDE1867F2ED}"/>
              </a:ext>
            </a:extLst>
          </p:cNvPr>
          <p:cNvSpPr>
            <a:spLocks noChangeArrowheads="1"/>
          </p:cNvSpPr>
          <p:nvPr/>
        </p:nvSpPr>
        <p:spPr bwMode="auto">
          <a:xfrm>
            <a:off x="0" y="4806950"/>
            <a:ext cx="9155113" cy="342900"/>
          </a:xfrm>
          <a:prstGeom prst="rect">
            <a:avLst/>
          </a:prstGeom>
          <a:solidFill>
            <a:schemeClr val="accent6"/>
          </a:solidFill>
          <a:ln w="9525">
            <a:solidFill>
              <a:schemeClr val="accent6"/>
            </a:solidFill>
            <a:miter lim="800000"/>
            <a:headEnd/>
            <a:tailEnd/>
          </a:ln>
          <a:effectLst>
            <a:outerShdw blurRad="38100" dist="25401" dir="2700000" algn="br" rotWithShape="0">
              <a:srgbClr val="808080">
                <a:alpha val="59999"/>
              </a:srgbClr>
            </a:outerShdw>
          </a:effectLst>
        </p:spPr>
        <p:txBody>
          <a:bodyPr anchor="ctr"/>
          <a:lstStyle/>
          <a:p>
            <a:pPr algn="ctr" fontAlgn="auto">
              <a:spcBef>
                <a:spcPts val="0"/>
              </a:spcBef>
              <a:spcAft>
                <a:spcPts val="0"/>
              </a:spcAft>
              <a:defRPr/>
            </a:pPr>
            <a:endParaRPr lang="en-US" dirty="0">
              <a:solidFill>
                <a:schemeClr val="lt1"/>
              </a:solidFill>
              <a:latin typeface="Arial"/>
              <a:ea typeface="+mn-ea"/>
            </a:endParaRPr>
          </a:p>
        </p:txBody>
      </p:sp>
      <p:pic>
        <p:nvPicPr>
          <p:cNvPr id="7" name="Picture 14" title="Stanford University">
            <a:extLst>
              <a:ext uri="{FF2B5EF4-FFF2-40B4-BE49-F238E27FC236}">
                <a16:creationId xmlns:a16="http://schemas.microsoft.com/office/drawing/2014/main" id="{A6479842-53F0-9447-876A-BEC9030176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0" y="4883150"/>
            <a:ext cx="1546225" cy="188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D1A7AEDD-6473-7242-8CE3-AAA8383D76BE}"/>
              </a:ext>
            </a:extLst>
          </p:cNvPr>
          <p:cNvPicPr>
            <a:picLocks noChangeAspect="1"/>
          </p:cNvPicPr>
          <p:nvPr/>
        </p:nvPicPr>
        <p:blipFill>
          <a:blip r:embed="rId3"/>
          <a:stretch>
            <a:fillRect/>
          </a:stretch>
        </p:blipFill>
        <p:spPr>
          <a:xfrm>
            <a:off x="105878" y="4543340"/>
            <a:ext cx="609789" cy="508865"/>
          </a:xfrm>
          <a:prstGeom prst="rect">
            <a:avLst/>
          </a:prstGeom>
        </p:spPr>
      </p:pic>
      <p:sp>
        <p:nvSpPr>
          <p:cNvPr id="3" name="Table Placeholder 2">
            <a:extLst>
              <a:ext uri="{FF2B5EF4-FFF2-40B4-BE49-F238E27FC236}">
                <a16:creationId xmlns:a16="http://schemas.microsoft.com/office/drawing/2014/main" id="{95B4DC1B-A299-9D44-9742-75E7F3FEA70B}"/>
              </a:ext>
            </a:extLst>
          </p:cNvPr>
          <p:cNvSpPr>
            <a:spLocks noGrp="1"/>
          </p:cNvSpPr>
          <p:nvPr>
            <p:ph type="tbl" sz="quarter" idx="10"/>
          </p:nvPr>
        </p:nvSpPr>
        <p:spPr>
          <a:xfrm>
            <a:off x="365125" y="293688"/>
            <a:ext cx="8418513" cy="4089400"/>
          </a:xfrm>
          <a:prstGeom prst="rect">
            <a:avLst/>
          </a:prstGeom>
        </p:spPr>
        <p:txBody>
          <a:bodyPr/>
          <a:lstStyle/>
          <a:p>
            <a:r>
              <a:rPr lang="en-US"/>
              <a:t>Click icon to add table</a:t>
            </a:r>
            <a:endParaRPr lang="en-US" dirty="0"/>
          </a:p>
        </p:txBody>
      </p:sp>
    </p:spTree>
    <p:extLst>
      <p:ext uri="{BB962C8B-B14F-4D97-AF65-F5344CB8AC3E}">
        <p14:creationId xmlns:p14="http://schemas.microsoft.com/office/powerpoint/2010/main" val="1794320081"/>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EF6DCC6-8DB3-E644-B695-DD41E3BC2980}"/>
              </a:ext>
            </a:extLst>
          </p:cNvPr>
          <p:cNvSpPr>
            <a:spLocks noGrp="1"/>
          </p:cNvSpPr>
          <p:nvPr>
            <p:ph type="pic" sz="quarter" idx="10" hasCustomPrompt="1"/>
          </p:nvPr>
        </p:nvSpPr>
        <p:spPr>
          <a:xfrm>
            <a:off x="0" y="0"/>
            <a:ext cx="9144000" cy="5143500"/>
          </a:xfrm>
          <a:prstGeom prst="rect">
            <a:avLst/>
          </a:prstGeom>
        </p:spPr>
        <p:txBody>
          <a:bodyPr/>
          <a:lstStyle>
            <a:lvl1pPr>
              <a:defRPr/>
            </a:lvl1pPr>
          </a:lstStyle>
          <a:p>
            <a:r>
              <a:rPr lang="en-US" dirty="0"/>
              <a:t>Full size slide picture</a:t>
            </a:r>
          </a:p>
        </p:txBody>
      </p:sp>
    </p:spTree>
    <p:extLst>
      <p:ext uri="{BB962C8B-B14F-4D97-AF65-F5344CB8AC3E}">
        <p14:creationId xmlns:p14="http://schemas.microsoft.com/office/powerpoint/2010/main" val="309310617"/>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815BF-5FA8-6E47-9998-0DA1281048BD}"/>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542145F0-4F1E-E64D-B915-A743C10CD25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DC21D10-33D8-C943-A43D-5BBBAA3CB5B0}"/>
              </a:ext>
            </a:extLst>
          </p:cNvPr>
          <p:cNvSpPr>
            <a:spLocks noGrp="1"/>
          </p:cNvSpPr>
          <p:nvPr>
            <p:ph type="dt" sz="half" idx="10"/>
          </p:nvPr>
        </p:nvSpPr>
        <p:spPr/>
        <p:txBody>
          <a:bodyPr/>
          <a:lstStyle/>
          <a:p>
            <a:fld id="{3DDDF746-5F3B-9A40-8C97-13D0788A1C4C}" type="datetimeFigureOut">
              <a:rPr lang="en-US" smtClean="0"/>
              <a:t>2/2/2024</a:t>
            </a:fld>
            <a:endParaRPr lang="en-US"/>
          </a:p>
        </p:txBody>
      </p:sp>
      <p:sp>
        <p:nvSpPr>
          <p:cNvPr id="5" name="Footer Placeholder 4">
            <a:extLst>
              <a:ext uri="{FF2B5EF4-FFF2-40B4-BE49-F238E27FC236}">
                <a16:creationId xmlns:a16="http://schemas.microsoft.com/office/drawing/2014/main" id="{D991B40B-0C34-1649-AC9A-53B57A9378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B3F424-CC11-A24D-9155-C02E66A1E223}"/>
              </a:ext>
            </a:extLst>
          </p:cNvPr>
          <p:cNvSpPr>
            <a:spLocks noGrp="1"/>
          </p:cNvSpPr>
          <p:nvPr>
            <p:ph type="sldNum" sz="quarter" idx="12"/>
          </p:nvPr>
        </p:nvSpPr>
        <p:spPr/>
        <p:txBody>
          <a:bodyPr/>
          <a:lstStyle/>
          <a:p>
            <a:fld id="{DD0DDCA8-A93C-4E44-8486-F92078566743}" type="slidenum">
              <a:rPr lang="en-US" smtClean="0"/>
              <a:t>‹#›</a:t>
            </a:fld>
            <a:endParaRPr lang="en-US"/>
          </a:p>
        </p:txBody>
      </p:sp>
    </p:spTree>
    <p:extLst>
      <p:ext uri="{BB962C8B-B14F-4D97-AF65-F5344CB8AC3E}">
        <p14:creationId xmlns:p14="http://schemas.microsoft.com/office/powerpoint/2010/main" val="2869090359"/>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1_Title Slide_full pic backgroun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0542" y="1267202"/>
            <a:ext cx="380256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150541" y="2810867"/>
            <a:ext cx="380256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Edit Master text styles</a:t>
            </a:r>
          </a:p>
        </p:txBody>
      </p:sp>
      <p:sp>
        <p:nvSpPr>
          <p:cNvPr id="13" name="Subtitle 2"/>
          <p:cNvSpPr>
            <a:spLocks noGrp="1"/>
          </p:cNvSpPr>
          <p:nvPr>
            <p:ph type="subTitle" idx="1"/>
          </p:nvPr>
        </p:nvSpPr>
        <p:spPr>
          <a:xfrm>
            <a:off x="150541" y="1965491"/>
            <a:ext cx="3802566"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EEAB72AE-3545-AC49-950D-D06158C3362E}"/>
              </a:ext>
            </a:extLst>
          </p:cNvPr>
          <p:cNvPicPr>
            <a:picLocks noChangeAspect="1"/>
          </p:cNvPicPr>
          <p:nvPr/>
        </p:nvPicPr>
        <p:blipFill>
          <a:blip r:embed="rId3"/>
          <a:stretch>
            <a:fillRect/>
          </a:stretch>
        </p:blipFill>
        <p:spPr>
          <a:xfrm>
            <a:off x="150541" y="4176132"/>
            <a:ext cx="995532" cy="830766"/>
          </a:xfrm>
          <a:prstGeom prst="rect">
            <a:avLst/>
          </a:prstGeom>
        </p:spPr>
      </p:pic>
      <p:pic>
        <p:nvPicPr>
          <p:cNvPr id="10" name="Picture 14" title="Stanford University">
            <a:extLst>
              <a:ext uri="{FF2B5EF4-FFF2-40B4-BE49-F238E27FC236}">
                <a16:creationId xmlns:a16="http://schemas.microsoft.com/office/drawing/2014/main" id="{7083C9FD-6561-484D-8A7A-A4186D74D9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0139" y="4734074"/>
            <a:ext cx="2233024" cy="2728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90114691"/>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99708" y="1260502"/>
            <a:ext cx="437249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4599707" y="3011589"/>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Edit Master text styles</a:t>
            </a:r>
          </a:p>
        </p:txBody>
      </p:sp>
      <p:sp>
        <p:nvSpPr>
          <p:cNvPr id="13" name="Subtitle 2"/>
          <p:cNvSpPr>
            <a:spLocks noGrp="1"/>
          </p:cNvSpPr>
          <p:nvPr>
            <p:ph type="subTitle" idx="1"/>
          </p:nvPr>
        </p:nvSpPr>
        <p:spPr>
          <a:xfrm>
            <a:off x="4599707" y="2015673"/>
            <a:ext cx="4372497"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Picture Placeholder 3">
            <a:extLst>
              <a:ext uri="{FF2B5EF4-FFF2-40B4-BE49-F238E27FC236}">
                <a16:creationId xmlns:a16="http://schemas.microsoft.com/office/drawing/2014/main" id="{62F6BA60-3365-AF4A-9572-562F1FDAC869}"/>
              </a:ext>
            </a:extLst>
          </p:cNvPr>
          <p:cNvSpPr>
            <a:spLocks noGrp="1"/>
          </p:cNvSpPr>
          <p:nvPr>
            <p:ph type="pic" sz="quarter" idx="19"/>
          </p:nvPr>
        </p:nvSpPr>
        <p:spPr>
          <a:xfrm>
            <a:off x="1" y="0"/>
            <a:ext cx="4422370" cy="5143500"/>
          </a:xfrm>
          <a:prstGeom prst="rect">
            <a:avLst/>
          </a:prstGeom>
        </p:spPr>
        <p:txBody>
          <a:bodyPr/>
          <a:lstStyle/>
          <a:p>
            <a:r>
              <a:rPr lang="en-US"/>
              <a:t>Click icon to add picture</a:t>
            </a:r>
            <a:endParaRPr lang="en-US" dirty="0"/>
          </a:p>
        </p:txBody>
      </p:sp>
      <p:pic>
        <p:nvPicPr>
          <p:cNvPr id="10" name="Picture 9">
            <a:extLst>
              <a:ext uri="{FF2B5EF4-FFF2-40B4-BE49-F238E27FC236}">
                <a16:creationId xmlns:a16="http://schemas.microsoft.com/office/drawing/2014/main" id="{1FA8AAB5-C1E6-9042-8AAD-AAB436A5F87A}"/>
              </a:ext>
            </a:extLst>
          </p:cNvPr>
          <p:cNvPicPr>
            <a:picLocks noChangeAspect="1"/>
          </p:cNvPicPr>
          <p:nvPr/>
        </p:nvPicPr>
        <p:blipFill>
          <a:blip r:embed="rId2"/>
          <a:stretch>
            <a:fillRect/>
          </a:stretch>
        </p:blipFill>
        <p:spPr>
          <a:xfrm>
            <a:off x="6358201" y="3674169"/>
            <a:ext cx="855503" cy="713912"/>
          </a:xfrm>
          <a:prstGeom prst="rect">
            <a:avLst/>
          </a:prstGeom>
        </p:spPr>
      </p:pic>
      <p:pic>
        <p:nvPicPr>
          <p:cNvPr id="15" name="Picture 14">
            <a:extLst>
              <a:ext uri="{FF2B5EF4-FFF2-40B4-BE49-F238E27FC236}">
                <a16:creationId xmlns:a16="http://schemas.microsoft.com/office/drawing/2014/main" id="{A913EEB0-DB62-A24C-8626-CA2D621B99BF}"/>
              </a:ext>
            </a:extLst>
          </p:cNvPr>
          <p:cNvPicPr>
            <a:picLocks noChangeAspect="1"/>
          </p:cNvPicPr>
          <p:nvPr/>
        </p:nvPicPr>
        <p:blipFill>
          <a:blip r:embed="rId3"/>
          <a:stretch>
            <a:fillRect/>
          </a:stretch>
        </p:blipFill>
        <p:spPr>
          <a:xfrm>
            <a:off x="5600718" y="4388081"/>
            <a:ext cx="2368417" cy="504550"/>
          </a:xfrm>
          <a:prstGeom prst="rect">
            <a:avLst/>
          </a:prstGeom>
        </p:spPr>
      </p:pic>
    </p:spTree>
    <p:extLst>
      <p:ext uri="{BB962C8B-B14F-4D97-AF65-F5344CB8AC3E}">
        <p14:creationId xmlns:p14="http://schemas.microsoft.com/office/powerpoint/2010/main" val="734405482"/>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Title Slide No Logo">
    <p:spTree>
      <p:nvGrpSpPr>
        <p:cNvPr id="1" name=""/>
        <p:cNvGrpSpPr/>
        <p:nvPr/>
      </p:nvGrpSpPr>
      <p:grpSpPr>
        <a:xfrm>
          <a:off x="0" y="0"/>
          <a:ext cx="0" cy="0"/>
          <a:chOff x="0" y="0"/>
          <a:chExt cx="0" cy="0"/>
        </a:xfrm>
      </p:grpSpPr>
      <p:sp>
        <p:nvSpPr>
          <p:cNvPr id="2" name="Title 1"/>
          <p:cNvSpPr>
            <a:spLocks noGrp="1"/>
          </p:cNvSpPr>
          <p:nvPr>
            <p:ph type="ctrTitle"/>
          </p:nvPr>
        </p:nvSpPr>
        <p:spPr>
          <a:xfrm>
            <a:off x="4599708" y="1260502"/>
            <a:ext cx="437249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4599707" y="3011589"/>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Edit Master text styles</a:t>
            </a:r>
          </a:p>
        </p:txBody>
      </p:sp>
      <p:sp>
        <p:nvSpPr>
          <p:cNvPr id="13" name="Subtitle 2"/>
          <p:cNvSpPr>
            <a:spLocks noGrp="1"/>
          </p:cNvSpPr>
          <p:nvPr>
            <p:ph type="subTitle" idx="1"/>
          </p:nvPr>
        </p:nvSpPr>
        <p:spPr>
          <a:xfrm>
            <a:off x="4599707" y="2015673"/>
            <a:ext cx="4372497"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Picture Placeholder 3">
            <a:extLst>
              <a:ext uri="{FF2B5EF4-FFF2-40B4-BE49-F238E27FC236}">
                <a16:creationId xmlns:a16="http://schemas.microsoft.com/office/drawing/2014/main" id="{62F6BA60-3365-AF4A-9572-562F1FDAC869}"/>
              </a:ext>
            </a:extLst>
          </p:cNvPr>
          <p:cNvSpPr>
            <a:spLocks noGrp="1"/>
          </p:cNvSpPr>
          <p:nvPr>
            <p:ph type="pic" sz="quarter" idx="19"/>
          </p:nvPr>
        </p:nvSpPr>
        <p:spPr>
          <a:xfrm>
            <a:off x="1" y="0"/>
            <a:ext cx="4422370" cy="5143500"/>
          </a:xfrm>
          <a:prstGeom prst="rect">
            <a:avLst/>
          </a:prstGeom>
        </p:spPr>
        <p:txBody>
          <a:bodyPr/>
          <a:lstStyle/>
          <a:p>
            <a:r>
              <a:rPr lang="en-US"/>
              <a:t>Click icon to add picture</a:t>
            </a:r>
            <a:endParaRPr lang="en-US" dirty="0"/>
          </a:p>
        </p:txBody>
      </p:sp>
    </p:spTree>
    <p:extLst>
      <p:ext uri="{BB962C8B-B14F-4D97-AF65-F5344CB8AC3E}">
        <p14:creationId xmlns:p14="http://schemas.microsoft.com/office/powerpoint/2010/main" val="1992455305"/>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Title Slide_full pic background">
    <p:spTree>
      <p:nvGrpSpPr>
        <p:cNvPr id="1" name=""/>
        <p:cNvGrpSpPr/>
        <p:nvPr/>
      </p:nvGrpSpPr>
      <p:grpSpPr>
        <a:xfrm>
          <a:off x="0" y="0"/>
          <a:ext cx="0" cy="0"/>
          <a:chOff x="0" y="0"/>
          <a:chExt cx="0" cy="0"/>
        </a:xfrm>
      </p:grpSpPr>
      <p:sp>
        <p:nvSpPr>
          <p:cNvPr id="2" name="Title 1"/>
          <p:cNvSpPr>
            <a:spLocks noGrp="1"/>
          </p:cNvSpPr>
          <p:nvPr>
            <p:ph type="ctrTitle"/>
          </p:nvPr>
        </p:nvSpPr>
        <p:spPr>
          <a:xfrm>
            <a:off x="150542" y="1267202"/>
            <a:ext cx="3802566"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150541" y="2810867"/>
            <a:ext cx="380256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Edit Master text styles</a:t>
            </a:r>
          </a:p>
        </p:txBody>
      </p:sp>
      <p:sp>
        <p:nvSpPr>
          <p:cNvPr id="13" name="Subtitle 2"/>
          <p:cNvSpPr>
            <a:spLocks noGrp="1"/>
          </p:cNvSpPr>
          <p:nvPr>
            <p:ph type="subTitle" idx="1"/>
          </p:nvPr>
        </p:nvSpPr>
        <p:spPr>
          <a:xfrm>
            <a:off x="150541" y="1965491"/>
            <a:ext cx="3802566"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5" name="Picture 4">
            <a:extLst>
              <a:ext uri="{FF2B5EF4-FFF2-40B4-BE49-F238E27FC236}">
                <a16:creationId xmlns:a16="http://schemas.microsoft.com/office/drawing/2014/main" id="{EEAB72AE-3545-AC49-950D-D06158C3362E}"/>
              </a:ext>
            </a:extLst>
          </p:cNvPr>
          <p:cNvPicPr>
            <a:picLocks noChangeAspect="1"/>
          </p:cNvPicPr>
          <p:nvPr/>
        </p:nvPicPr>
        <p:blipFill>
          <a:blip r:embed="rId2"/>
          <a:stretch>
            <a:fillRect/>
          </a:stretch>
        </p:blipFill>
        <p:spPr>
          <a:xfrm>
            <a:off x="150541" y="4176132"/>
            <a:ext cx="995532" cy="830766"/>
          </a:xfrm>
          <a:prstGeom prst="rect">
            <a:avLst/>
          </a:prstGeom>
        </p:spPr>
      </p:pic>
      <p:pic>
        <p:nvPicPr>
          <p:cNvPr id="10" name="Picture 14" title="Stanford University">
            <a:extLst>
              <a:ext uri="{FF2B5EF4-FFF2-40B4-BE49-F238E27FC236}">
                <a16:creationId xmlns:a16="http://schemas.microsoft.com/office/drawing/2014/main" id="{7083C9FD-6561-484D-8A7A-A4186D74D9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0139" y="4734074"/>
            <a:ext cx="2233024" cy="2728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64353196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8" name="PlaceHolder 2"/>
          <p:cNvSpPr>
            <a:spLocks noGrp="1"/>
          </p:cNvSpPr>
          <p:nvPr>
            <p:ph type="body"/>
          </p:nvPr>
        </p:nvSpPr>
        <p:spPr>
          <a:xfrm>
            <a:off x="457200" y="1203480"/>
            <a:ext cx="8229240" cy="29829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Title Slide 2">
    <p:spTree>
      <p:nvGrpSpPr>
        <p:cNvPr id="1" name=""/>
        <p:cNvGrpSpPr/>
        <p:nvPr/>
      </p:nvGrpSpPr>
      <p:grpSpPr>
        <a:xfrm>
          <a:off x="0" y="0"/>
          <a:ext cx="0" cy="0"/>
          <a:chOff x="0" y="0"/>
          <a:chExt cx="0" cy="0"/>
        </a:xfrm>
      </p:grpSpPr>
      <p:sp>
        <p:nvSpPr>
          <p:cNvPr id="2" name="Title 1"/>
          <p:cNvSpPr>
            <a:spLocks noGrp="1"/>
          </p:cNvSpPr>
          <p:nvPr>
            <p:ph type="ctrTitle"/>
          </p:nvPr>
        </p:nvSpPr>
        <p:spPr>
          <a:xfrm>
            <a:off x="559723" y="1085190"/>
            <a:ext cx="8235142" cy="618473"/>
          </a:xfrm>
          <a:prstGeom prst="rect">
            <a:avLst/>
          </a:prstGeom>
        </p:spPr>
        <p:txBody>
          <a:bodyPr>
            <a:noAutofit/>
          </a:bodyPr>
          <a:lstStyle>
            <a:lvl1pPr algn="ctr">
              <a:defRPr sz="3600">
                <a:solidFill>
                  <a:schemeClr val="tx1"/>
                </a:solidFill>
              </a:defRPr>
            </a:lvl1pPr>
          </a:lstStyle>
          <a:p>
            <a:r>
              <a:rPr lang="en-US"/>
              <a:t>Click to edit Master title style</a:t>
            </a:r>
            <a:endParaRPr lang="en-US" dirty="0"/>
          </a:p>
        </p:txBody>
      </p:sp>
      <p:sp>
        <p:nvSpPr>
          <p:cNvPr id="12" name="Text Placeholder 33"/>
          <p:cNvSpPr>
            <a:spLocks noGrp="1"/>
          </p:cNvSpPr>
          <p:nvPr>
            <p:ph type="body" sz="quarter" idx="18"/>
          </p:nvPr>
        </p:nvSpPr>
        <p:spPr>
          <a:xfrm>
            <a:off x="2315044" y="2541664"/>
            <a:ext cx="4372497" cy="258084"/>
          </a:xfrm>
          <a:prstGeom prst="rect">
            <a:avLst/>
          </a:prstGeom>
        </p:spPr>
        <p:txBody>
          <a:bodyPr wrap="none" anchor="ctr" anchorCtr="1">
            <a:noAutofit/>
          </a:bodyPr>
          <a:lstStyle>
            <a:lvl1pPr algn="ctr">
              <a:buNone/>
              <a:defRPr sz="1800" i="1" cap="none" spc="0" baseline="0">
                <a:solidFill>
                  <a:schemeClr val="tx1">
                    <a:lumMod val="65000"/>
                    <a:lumOff val="35000"/>
                  </a:schemeClr>
                </a:solidFill>
              </a:defRPr>
            </a:lvl1pPr>
            <a:lvl2pPr>
              <a:buNone/>
              <a:defRPr/>
            </a:lvl2pPr>
            <a:lvl3pPr>
              <a:buNone/>
              <a:defRPr/>
            </a:lvl3pPr>
            <a:lvl4pPr>
              <a:buNone/>
              <a:defRPr/>
            </a:lvl4pPr>
            <a:lvl5pPr>
              <a:buNone/>
              <a:defRPr/>
            </a:lvl5pPr>
          </a:lstStyle>
          <a:p>
            <a:pPr lvl="0"/>
            <a:r>
              <a:rPr lang="en-US"/>
              <a:t>Edit Master text styles</a:t>
            </a:r>
          </a:p>
        </p:txBody>
      </p:sp>
      <p:sp>
        <p:nvSpPr>
          <p:cNvPr id="13" name="Subtitle 2"/>
          <p:cNvSpPr>
            <a:spLocks noGrp="1"/>
          </p:cNvSpPr>
          <p:nvPr>
            <p:ph type="subTitle" idx="1"/>
          </p:nvPr>
        </p:nvSpPr>
        <p:spPr>
          <a:xfrm>
            <a:off x="559724" y="1873545"/>
            <a:ext cx="8235141" cy="461897"/>
          </a:xfrm>
          <a:prstGeom prst="rect">
            <a:avLst/>
          </a:prstGeom>
        </p:spPr>
        <p:txBody>
          <a:bodyPr>
            <a:noAutofit/>
          </a:bodyPr>
          <a:lstStyle>
            <a:lvl1pPr marL="0" indent="0" algn="ctr">
              <a:buNone/>
              <a:defRPr sz="2100" cap="small" spc="300">
                <a:solidFill>
                  <a:srgbClr val="A4001D"/>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pic>
        <p:nvPicPr>
          <p:cNvPr id="10" name="Picture 9">
            <a:extLst>
              <a:ext uri="{FF2B5EF4-FFF2-40B4-BE49-F238E27FC236}">
                <a16:creationId xmlns:a16="http://schemas.microsoft.com/office/drawing/2014/main" id="{1FA8AAB5-C1E6-9042-8AAD-AAB436A5F87A}"/>
              </a:ext>
            </a:extLst>
          </p:cNvPr>
          <p:cNvPicPr>
            <a:picLocks noChangeAspect="1"/>
          </p:cNvPicPr>
          <p:nvPr/>
        </p:nvPicPr>
        <p:blipFill>
          <a:blip r:embed="rId2"/>
          <a:stretch>
            <a:fillRect/>
          </a:stretch>
        </p:blipFill>
        <p:spPr>
          <a:xfrm>
            <a:off x="4098076" y="3312309"/>
            <a:ext cx="806431" cy="672961"/>
          </a:xfrm>
          <a:prstGeom prst="rect">
            <a:avLst/>
          </a:prstGeom>
        </p:spPr>
      </p:pic>
      <p:pic>
        <p:nvPicPr>
          <p:cNvPr id="9" name="Picture 8">
            <a:extLst>
              <a:ext uri="{FF2B5EF4-FFF2-40B4-BE49-F238E27FC236}">
                <a16:creationId xmlns:a16="http://schemas.microsoft.com/office/drawing/2014/main" id="{DD1238B0-64C1-004B-B4F8-9A9EE047F3CE}"/>
              </a:ext>
            </a:extLst>
          </p:cNvPr>
          <p:cNvPicPr>
            <a:picLocks noChangeAspect="1"/>
          </p:cNvPicPr>
          <p:nvPr/>
        </p:nvPicPr>
        <p:blipFill>
          <a:blip r:embed="rId3"/>
          <a:stretch>
            <a:fillRect/>
          </a:stretch>
        </p:blipFill>
        <p:spPr>
          <a:xfrm>
            <a:off x="3829807" y="3985270"/>
            <a:ext cx="1342967" cy="755419"/>
          </a:xfrm>
          <a:prstGeom prst="rect">
            <a:avLst/>
          </a:prstGeom>
        </p:spPr>
      </p:pic>
    </p:spTree>
    <p:extLst>
      <p:ext uri="{BB962C8B-B14F-4D97-AF65-F5344CB8AC3E}">
        <p14:creationId xmlns:p14="http://schemas.microsoft.com/office/powerpoint/2010/main" val="843069414"/>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7" name="Content Placeholder 6"/>
          <p:cNvSpPr>
            <a:spLocks noGrp="1"/>
          </p:cNvSpPr>
          <p:nvPr>
            <p:ph sz="quarter" idx="10" hasCustomPrompt="1"/>
          </p:nvPr>
        </p:nvSpPr>
        <p:spPr>
          <a:xfrm>
            <a:off x="955677" y="908685"/>
            <a:ext cx="7700963" cy="3759042"/>
          </a:xfrm>
          <a:prstGeom prst="rect">
            <a:avLst/>
          </a:prstGeom>
        </p:spPr>
        <p:txBody>
          <a:bodyPr/>
          <a:lstStyle>
            <a:lvl1pPr>
              <a:defRPr cap="small" baseline="0"/>
            </a:lvl1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extBox 2">
            <a:extLst>
              <a:ext uri="{FF2B5EF4-FFF2-40B4-BE49-F238E27FC236}">
                <a16:creationId xmlns:a16="http://schemas.microsoft.com/office/drawing/2014/main" id="{ABBFCDC9-3ADF-2140-9255-F9DA07085D55}"/>
              </a:ext>
            </a:extLst>
          </p:cNvPr>
          <p:cNvSpPr txBox="1"/>
          <p:nvPr/>
        </p:nvSpPr>
        <p:spPr>
          <a:xfrm>
            <a:off x="211015" y="439615"/>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951515793"/>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14" name="Content Placeholder 13"/>
          <p:cNvSpPr>
            <a:spLocks noGrp="1"/>
          </p:cNvSpPr>
          <p:nvPr>
            <p:ph sz="quarter" idx="10"/>
          </p:nvPr>
        </p:nvSpPr>
        <p:spPr>
          <a:xfrm>
            <a:off x="949327" y="908685"/>
            <a:ext cx="3787775" cy="375904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5"/>
          <p:cNvSpPr>
            <a:spLocks noGrp="1"/>
          </p:cNvSpPr>
          <p:nvPr>
            <p:ph sz="quarter" idx="11"/>
          </p:nvPr>
        </p:nvSpPr>
        <p:spPr>
          <a:xfrm>
            <a:off x="4876800" y="908685"/>
            <a:ext cx="3779838" cy="375904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8588798"/>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wo Content Horizontal">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12" name="Content Placeholder 11"/>
          <p:cNvSpPr>
            <a:spLocks noGrp="1"/>
          </p:cNvSpPr>
          <p:nvPr>
            <p:ph sz="quarter" idx="10"/>
          </p:nvPr>
        </p:nvSpPr>
        <p:spPr>
          <a:xfrm>
            <a:off x="948777" y="908685"/>
            <a:ext cx="7707862" cy="18166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Content Placeholder 13"/>
          <p:cNvSpPr>
            <a:spLocks noGrp="1"/>
          </p:cNvSpPr>
          <p:nvPr>
            <p:ph sz="quarter" idx="11"/>
          </p:nvPr>
        </p:nvSpPr>
        <p:spPr>
          <a:xfrm>
            <a:off x="949327" y="2841313"/>
            <a:ext cx="7707313" cy="1816607"/>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6791831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3" name="Content Placeholder 2"/>
          <p:cNvSpPr>
            <a:spLocks noGrp="1"/>
          </p:cNvSpPr>
          <p:nvPr>
            <p:ph sz="quarter" idx="10"/>
          </p:nvPr>
        </p:nvSpPr>
        <p:spPr>
          <a:xfrm>
            <a:off x="949327" y="908685"/>
            <a:ext cx="3787775" cy="3759042"/>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11"/>
          </p:nvPr>
        </p:nvSpPr>
        <p:spPr>
          <a:xfrm>
            <a:off x="4876800" y="908686"/>
            <a:ext cx="3779838" cy="182308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2"/>
          </p:nvPr>
        </p:nvSpPr>
        <p:spPr>
          <a:xfrm>
            <a:off x="4876800" y="2837497"/>
            <a:ext cx="3779838" cy="183023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643446"/>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7" name="Title 1"/>
          <p:cNvSpPr>
            <a:spLocks noGrp="1"/>
          </p:cNvSpPr>
          <p:nvPr>
            <p:ph type="title"/>
          </p:nvPr>
        </p:nvSpPr>
        <p:spPr>
          <a:xfrm>
            <a:off x="948776" y="359541"/>
            <a:ext cx="7707862" cy="488024"/>
          </a:xfrm>
          <a:prstGeom prst="rect">
            <a:avLst/>
          </a:prstGeom>
        </p:spPr>
        <p:txBody>
          <a:bodyPr/>
          <a:lstStyle>
            <a:lvl1pPr algn="l">
              <a:defRPr sz="2400">
                <a:solidFill>
                  <a:schemeClr val="accent1"/>
                </a:solidFill>
              </a:defRPr>
            </a:lvl1pPr>
          </a:lstStyle>
          <a:p>
            <a:r>
              <a:rPr lang="en-US"/>
              <a:t>Click to edit Master title style</a:t>
            </a:r>
            <a:endParaRPr lang="en-US" dirty="0"/>
          </a:p>
        </p:txBody>
      </p:sp>
      <p:sp>
        <p:nvSpPr>
          <p:cNvPr id="4" name="Content Placeholder 3"/>
          <p:cNvSpPr>
            <a:spLocks noGrp="1"/>
          </p:cNvSpPr>
          <p:nvPr>
            <p:ph sz="quarter" idx="10"/>
          </p:nvPr>
        </p:nvSpPr>
        <p:spPr>
          <a:xfrm>
            <a:off x="949327" y="908686"/>
            <a:ext cx="3787775" cy="182308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11"/>
          </p:nvPr>
        </p:nvSpPr>
        <p:spPr>
          <a:xfrm>
            <a:off x="955677" y="2840613"/>
            <a:ext cx="3781425" cy="1827114"/>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4876800" y="908686"/>
            <a:ext cx="3779838" cy="1823085"/>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p:cNvSpPr>
            <a:spLocks noGrp="1"/>
          </p:cNvSpPr>
          <p:nvPr>
            <p:ph sz="quarter" idx="13"/>
          </p:nvPr>
        </p:nvSpPr>
        <p:spPr>
          <a:xfrm>
            <a:off x="4876800" y="2840613"/>
            <a:ext cx="3779838" cy="1827114"/>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6680343"/>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1_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C78655B-DF0A-494E-A172-3BDE1867F2ED}"/>
              </a:ext>
            </a:extLst>
          </p:cNvPr>
          <p:cNvSpPr>
            <a:spLocks noChangeArrowheads="1"/>
          </p:cNvSpPr>
          <p:nvPr/>
        </p:nvSpPr>
        <p:spPr bwMode="auto">
          <a:xfrm>
            <a:off x="0" y="4806950"/>
            <a:ext cx="9155113" cy="342900"/>
          </a:xfrm>
          <a:prstGeom prst="rect">
            <a:avLst/>
          </a:prstGeom>
          <a:solidFill>
            <a:schemeClr val="accent6"/>
          </a:solidFill>
          <a:ln w="9525">
            <a:solidFill>
              <a:schemeClr val="accent6"/>
            </a:solidFill>
            <a:miter lim="800000"/>
            <a:headEnd/>
            <a:tailEnd/>
          </a:ln>
          <a:effectLst>
            <a:outerShdw blurRad="38100" dist="25401" dir="2700000" algn="br" rotWithShape="0">
              <a:srgbClr val="808080">
                <a:alpha val="59999"/>
              </a:srgbClr>
            </a:outerShdw>
          </a:effectLst>
        </p:spPr>
        <p:txBody>
          <a:bodyPr anchor="ctr"/>
          <a:lstStyle/>
          <a:p>
            <a:pPr algn="ctr" fontAlgn="auto">
              <a:spcBef>
                <a:spcPts val="0"/>
              </a:spcBef>
              <a:spcAft>
                <a:spcPts val="0"/>
              </a:spcAft>
              <a:defRPr/>
            </a:pPr>
            <a:endParaRPr lang="en-US" dirty="0">
              <a:solidFill>
                <a:schemeClr val="lt1"/>
              </a:solidFill>
              <a:latin typeface="Arial"/>
              <a:ea typeface="+mn-ea"/>
            </a:endParaRPr>
          </a:p>
        </p:txBody>
      </p:sp>
      <p:pic>
        <p:nvPicPr>
          <p:cNvPr id="7" name="Picture 14" title="Stanford University">
            <a:extLst>
              <a:ext uri="{FF2B5EF4-FFF2-40B4-BE49-F238E27FC236}">
                <a16:creationId xmlns:a16="http://schemas.microsoft.com/office/drawing/2014/main" id="{A6479842-53F0-9447-876A-BEC90301766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56450" y="4883150"/>
            <a:ext cx="1546225" cy="188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D1A7AEDD-6473-7242-8CE3-AAA8383D76BE}"/>
              </a:ext>
            </a:extLst>
          </p:cNvPr>
          <p:cNvPicPr>
            <a:picLocks noChangeAspect="1"/>
          </p:cNvPicPr>
          <p:nvPr/>
        </p:nvPicPr>
        <p:blipFill>
          <a:blip r:embed="rId3"/>
          <a:stretch>
            <a:fillRect/>
          </a:stretch>
        </p:blipFill>
        <p:spPr>
          <a:xfrm>
            <a:off x="105878" y="4543340"/>
            <a:ext cx="609789" cy="508865"/>
          </a:xfrm>
          <a:prstGeom prst="rect">
            <a:avLst/>
          </a:prstGeom>
        </p:spPr>
      </p:pic>
      <p:sp>
        <p:nvSpPr>
          <p:cNvPr id="3" name="Table Placeholder 2">
            <a:extLst>
              <a:ext uri="{FF2B5EF4-FFF2-40B4-BE49-F238E27FC236}">
                <a16:creationId xmlns:a16="http://schemas.microsoft.com/office/drawing/2014/main" id="{95B4DC1B-A299-9D44-9742-75E7F3FEA70B}"/>
              </a:ext>
            </a:extLst>
          </p:cNvPr>
          <p:cNvSpPr>
            <a:spLocks noGrp="1"/>
          </p:cNvSpPr>
          <p:nvPr>
            <p:ph type="tbl" sz="quarter" idx="10"/>
          </p:nvPr>
        </p:nvSpPr>
        <p:spPr>
          <a:xfrm>
            <a:off x="365125" y="293688"/>
            <a:ext cx="8418513" cy="4089400"/>
          </a:xfrm>
          <a:prstGeom prst="rect">
            <a:avLst/>
          </a:prstGeom>
        </p:spPr>
        <p:txBody>
          <a:bodyPr/>
          <a:lstStyle/>
          <a:p>
            <a:r>
              <a:rPr lang="en-US"/>
              <a:t>Click icon to add table</a:t>
            </a:r>
            <a:endParaRPr lang="en-US" dirty="0"/>
          </a:p>
        </p:txBody>
      </p:sp>
    </p:spTree>
    <p:extLst>
      <p:ext uri="{BB962C8B-B14F-4D97-AF65-F5344CB8AC3E}">
        <p14:creationId xmlns:p14="http://schemas.microsoft.com/office/powerpoint/2010/main" val="469744569"/>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EF6DCC6-8DB3-E644-B695-DD41E3BC2980}"/>
              </a:ext>
            </a:extLst>
          </p:cNvPr>
          <p:cNvSpPr>
            <a:spLocks noGrp="1"/>
          </p:cNvSpPr>
          <p:nvPr>
            <p:ph type="pic" sz="quarter" idx="10" hasCustomPrompt="1"/>
          </p:nvPr>
        </p:nvSpPr>
        <p:spPr>
          <a:xfrm>
            <a:off x="0" y="0"/>
            <a:ext cx="9144000" cy="5143500"/>
          </a:xfrm>
          <a:prstGeom prst="rect">
            <a:avLst/>
          </a:prstGeom>
        </p:spPr>
        <p:txBody>
          <a:bodyPr/>
          <a:lstStyle>
            <a:lvl1pPr>
              <a:defRPr/>
            </a:lvl1pPr>
          </a:lstStyle>
          <a:p>
            <a:r>
              <a:rPr lang="en-US" dirty="0"/>
              <a:t>Full size slide picture</a:t>
            </a:r>
          </a:p>
        </p:txBody>
      </p:sp>
    </p:spTree>
    <p:extLst>
      <p:ext uri="{BB962C8B-B14F-4D97-AF65-F5344CB8AC3E}">
        <p14:creationId xmlns:p14="http://schemas.microsoft.com/office/powerpoint/2010/main" val="787938527"/>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815BF-5FA8-6E47-9998-0DA1281048BD}"/>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542145F0-4F1E-E64D-B915-A743C10CD256}"/>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DC21D10-33D8-C943-A43D-5BBBAA3CB5B0}"/>
              </a:ext>
            </a:extLst>
          </p:cNvPr>
          <p:cNvSpPr>
            <a:spLocks noGrp="1"/>
          </p:cNvSpPr>
          <p:nvPr>
            <p:ph type="dt" sz="half" idx="10"/>
          </p:nvPr>
        </p:nvSpPr>
        <p:spPr/>
        <p:txBody>
          <a:bodyPr/>
          <a:lstStyle/>
          <a:p>
            <a:fld id="{3DDDF746-5F3B-9A40-8C97-13D0788A1C4C}" type="datetimeFigureOut">
              <a:rPr lang="en-US" smtClean="0"/>
              <a:t>2/2/2024</a:t>
            </a:fld>
            <a:endParaRPr lang="en-US"/>
          </a:p>
        </p:txBody>
      </p:sp>
      <p:sp>
        <p:nvSpPr>
          <p:cNvPr id="5" name="Footer Placeholder 4">
            <a:extLst>
              <a:ext uri="{FF2B5EF4-FFF2-40B4-BE49-F238E27FC236}">
                <a16:creationId xmlns:a16="http://schemas.microsoft.com/office/drawing/2014/main" id="{D991B40B-0C34-1649-AC9A-53B57A9378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B3F424-CC11-A24D-9155-C02E66A1E223}"/>
              </a:ext>
            </a:extLst>
          </p:cNvPr>
          <p:cNvSpPr>
            <a:spLocks noGrp="1"/>
          </p:cNvSpPr>
          <p:nvPr>
            <p:ph type="sldNum" sz="quarter" idx="12"/>
          </p:nvPr>
        </p:nvSpPr>
        <p:spPr/>
        <p:txBody>
          <a:bodyPr/>
          <a:lstStyle/>
          <a:p>
            <a:fld id="{DD0DDCA8-A93C-4E44-8486-F92078566743}" type="slidenum">
              <a:rPr lang="en-US" smtClean="0"/>
              <a:t>‹#›</a:t>
            </a:fld>
            <a:endParaRPr lang="en-US"/>
          </a:p>
        </p:txBody>
      </p:sp>
    </p:spTree>
    <p:extLst>
      <p:ext uri="{BB962C8B-B14F-4D97-AF65-F5344CB8AC3E}">
        <p14:creationId xmlns:p14="http://schemas.microsoft.com/office/powerpoint/2010/main" val="507932087"/>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45F37B5-6424-8241-BE03-9304B8B15A4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857804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10"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n-US" sz="3200" b="0" strike="noStrike" spc="-1">
              <a:latin typeface="Arial"/>
            </a:endParaRPr>
          </a:p>
        </p:txBody>
      </p:sp>
      <p:sp>
        <p:nvSpPr>
          <p:cNvPr id="11" name="PlaceHolder 3"/>
          <p:cNvSpPr>
            <a:spLocks noGrp="1"/>
          </p:cNvSpPr>
          <p:nvPr>
            <p:ph type="body"/>
          </p:nvPr>
        </p:nvSpPr>
        <p:spPr>
          <a:xfrm>
            <a:off x="4674240" y="1203480"/>
            <a:ext cx="4015800" cy="29829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4"/>
            <a:ext cx="2133600" cy="273844"/>
          </a:xfrm>
          <a:prstGeom prst="rect">
            <a:avLst/>
          </a:prstGeom>
        </p:spPr>
        <p:txBody>
          <a:bodyPr lIns="91432" tIns="45716" rIns="91432" bIns="45716"/>
          <a:lstStyle/>
          <a:p>
            <a:r>
              <a:rPr lang="en-US">
                <a:solidFill>
                  <a:prstClr val="black">
                    <a:tint val="75000"/>
                  </a:prstClr>
                </a:solidFill>
              </a:rPr>
              <a:t>11/18/2013</a:t>
            </a:r>
          </a:p>
        </p:txBody>
      </p:sp>
      <p:sp>
        <p:nvSpPr>
          <p:cNvPr id="5" name="Footer Placeholder 4"/>
          <p:cNvSpPr>
            <a:spLocks noGrp="1"/>
          </p:cNvSpPr>
          <p:nvPr>
            <p:ph type="ftr" sz="quarter" idx="11"/>
          </p:nvPr>
        </p:nvSpPr>
        <p:spPr>
          <a:xfrm>
            <a:off x="3124200" y="4767264"/>
            <a:ext cx="2895600" cy="273844"/>
          </a:xfrm>
          <a:prstGeom prst="rect">
            <a:avLst/>
          </a:prstGeom>
        </p:spPr>
        <p:txBody>
          <a:bodyPr lIns="91432" tIns="45716" rIns="91432" bIns="45716"/>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553200" y="4767264"/>
            <a:ext cx="2133600" cy="273844"/>
          </a:xfrm>
          <a:prstGeom prst="rect">
            <a:avLst/>
          </a:prstGeom>
        </p:spPr>
        <p:txBody>
          <a:bodyPr lIns="91432" tIns="45716" rIns="91432" bIns="45716"/>
          <a:lstStyle/>
          <a:p>
            <a:fld id="{240CA879-5195-BE43-98A8-5ECC3783CBD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49882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1163578"/>
            <a:ext cx="8375904" cy="3626645"/>
          </a:xfrm>
        </p:spPr>
        <p:txBody>
          <a:bodyPr/>
          <a:lstStyle>
            <a:lvl1pPr>
              <a:defRPr sz="1800" baseline="0"/>
            </a:lvl1pPr>
            <a:lvl2pPr>
              <a:defRPr sz="1500"/>
            </a:lvl2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42645679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7" name="Rectangle 6"/>
          <p:cNvSpPr/>
          <p:nvPr userDrawn="1"/>
        </p:nvSpPr>
        <p:spPr>
          <a:xfrm>
            <a:off x="0" y="4112260"/>
            <a:ext cx="9144000" cy="1031240"/>
          </a:xfrm>
          <a:prstGeom prst="rect">
            <a:avLst/>
          </a:prstGeom>
          <a:solidFill>
            <a:srgbClr val="1C1C1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solidFill>
                <a:srgbClr val="FFFFFF"/>
              </a:solidFill>
            </a:endParaRPr>
          </a:p>
        </p:txBody>
      </p:sp>
      <p:sp>
        <p:nvSpPr>
          <p:cNvPr id="2" name="Title 1"/>
          <p:cNvSpPr>
            <a:spLocks noGrp="1"/>
          </p:cNvSpPr>
          <p:nvPr>
            <p:ph type="ctrTitle" hasCustomPrompt="1"/>
          </p:nvPr>
        </p:nvSpPr>
        <p:spPr>
          <a:xfrm>
            <a:off x="398467" y="350520"/>
            <a:ext cx="8370887" cy="2377974"/>
          </a:xfrm>
        </p:spPr>
        <p:txBody>
          <a:bodyPr anchor="b" anchorCtr="0">
            <a:noAutofit/>
          </a:bodyPr>
          <a:lstStyle>
            <a:lvl1pPr algn="l">
              <a:lnSpc>
                <a:spcPct val="70000"/>
              </a:lnSpc>
              <a:defRPr sz="6000" baseline="0"/>
            </a:lvl1pPr>
          </a:lstStyle>
          <a:p>
            <a:r>
              <a:rPr lang="en-US" dirty="0"/>
              <a:t>Title of presentation</a:t>
            </a:r>
          </a:p>
        </p:txBody>
      </p:sp>
      <p:sp>
        <p:nvSpPr>
          <p:cNvPr id="3" name="Subtitle 2"/>
          <p:cNvSpPr>
            <a:spLocks noGrp="1"/>
          </p:cNvSpPr>
          <p:nvPr>
            <p:ph type="subTitle" idx="1" hasCustomPrompt="1"/>
          </p:nvPr>
        </p:nvSpPr>
        <p:spPr>
          <a:xfrm>
            <a:off x="398467" y="2749042"/>
            <a:ext cx="8370887" cy="878078"/>
          </a:xfrm>
        </p:spPr>
        <p:txBody>
          <a:bodyPr>
            <a:normAutofit/>
          </a:bodyPr>
          <a:lstStyle>
            <a:lvl1pPr marL="0" indent="0" algn="l">
              <a:buNone/>
              <a:defRPr sz="2000" spc="-30" baseline="0">
                <a:solidFill>
                  <a:schemeClr val="tx1">
                    <a:tint val="75000"/>
                  </a:schemeClr>
                </a:solidFill>
              </a:defRPr>
            </a:lvl1pPr>
            <a:lvl2pPr marL="457154" indent="0" algn="ctr">
              <a:buNone/>
              <a:defRPr>
                <a:solidFill>
                  <a:schemeClr val="tx1">
                    <a:tint val="75000"/>
                  </a:schemeClr>
                </a:solidFill>
              </a:defRPr>
            </a:lvl2pPr>
            <a:lvl3pPr marL="914310" indent="0" algn="ctr">
              <a:buNone/>
              <a:defRPr>
                <a:solidFill>
                  <a:schemeClr val="tx1">
                    <a:tint val="75000"/>
                  </a:schemeClr>
                </a:solidFill>
              </a:defRPr>
            </a:lvl3pPr>
            <a:lvl4pPr marL="1371464" indent="0" algn="ctr">
              <a:buNone/>
              <a:defRPr>
                <a:solidFill>
                  <a:schemeClr val="tx1">
                    <a:tint val="75000"/>
                  </a:schemeClr>
                </a:solidFill>
              </a:defRPr>
            </a:lvl4pPr>
            <a:lvl5pPr marL="1828619" indent="0" algn="ctr">
              <a:buNone/>
              <a:defRPr>
                <a:solidFill>
                  <a:schemeClr val="tx1">
                    <a:tint val="75000"/>
                  </a:schemeClr>
                </a:solidFill>
              </a:defRPr>
            </a:lvl5pPr>
            <a:lvl6pPr marL="2285772"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5" indent="0" algn="ctr">
              <a:buNone/>
              <a:defRPr>
                <a:solidFill>
                  <a:schemeClr val="tx1">
                    <a:tint val="75000"/>
                  </a:schemeClr>
                </a:solidFill>
              </a:defRPr>
            </a:lvl9pPr>
          </a:lstStyle>
          <a:p>
            <a:r>
              <a:rPr lang="en-US" dirty="0"/>
              <a:t>Subtitle or Date of Presentation</a:t>
            </a:r>
          </a:p>
        </p:txBody>
      </p:sp>
      <p:sp>
        <p:nvSpPr>
          <p:cNvPr id="10" name="Content Placeholder 9"/>
          <p:cNvSpPr>
            <a:spLocks noGrp="1"/>
          </p:cNvSpPr>
          <p:nvPr>
            <p:ph sz="quarter" idx="10" hasCustomPrompt="1"/>
          </p:nvPr>
        </p:nvSpPr>
        <p:spPr>
          <a:xfrm>
            <a:off x="398465" y="4216084"/>
            <a:ext cx="4173537" cy="802958"/>
          </a:xfrm>
        </p:spPr>
        <p:txBody>
          <a:bodyPr>
            <a:noAutofit/>
          </a:bodyPr>
          <a:lstStyle>
            <a:lvl1pPr marL="0" indent="0" algn="l" defTabSz="914310" rtl="0" eaLnBrk="1" latinLnBrk="0" hangingPunct="1">
              <a:lnSpc>
                <a:spcPct val="110000"/>
              </a:lnSpc>
              <a:spcBef>
                <a:spcPts val="0"/>
              </a:spcBef>
              <a:buClr>
                <a:schemeClr val="accent1"/>
              </a:buClr>
              <a:buFont typeface="Arial" pitchFamily="34" charset="0"/>
              <a:buNone/>
              <a:defRPr lang="en-US" sz="1200" kern="1200" spc="-30" baseline="0" dirty="0" smtClean="0">
                <a:solidFill>
                  <a:schemeClr val="tx1">
                    <a:tint val="75000"/>
                  </a:schemeClr>
                </a:solidFill>
                <a:latin typeface="Open Sans" pitchFamily="34" charset="0"/>
                <a:ea typeface="Open Sans" pitchFamily="34" charset="0"/>
                <a:cs typeface="Open Sans" pitchFamily="34" charset="0"/>
              </a:defRPr>
            </a:lvl1pPr>
            <a:lvl2pPr marL="0" indent="0" algn="l" defTabSz="914310" rtl="0" eaLnBrk="1" latinLnBrk="0" hangingPunct="1">
              <a:lnSpc>
                <a:spcPct val="110000"/>
              </a:lnSpc>
              <a:spcBef>
                <a:spcPts val="0"/>
              </a:spcBef>
              <a:buClr>
                <a:schemeClr val="accent1"/>
              </a:buClr>
              <a:buFont typeface="Arial" pitchFamily="34" charset="0"/>
              <a:buNone/>
              <a:defRPr lang="en-US" sz="1200" kern="1200" spc="-30" baseline="0" dirty="0" smtClean="0">
                <a:solidFill>
                  <a:schemeClr val="tx1">
                    <a:tint val="75000"/>
                  </a:schemeClr>
                </a:solidFill>
                <a:latin typeface="Open Sans" pitchFamily="34" charset="0"/>
                <a:ea typeface="Open Sans" pitchFamily="34" charset="0"/>
                <a:cs typeface="Open Sans" pitchFamily="34" charset="0"/>
              </a:defRPr>
            </a:lvl2pPr>
            <a:lvl3pPr marL="0" indent="0" algn="l" defTabSz="914310" rtl="0" eaLnBrk="1" latinLnBrk="0" hangingPunct="1">
              <a:lnSpc>
                <a:spcPct val="110000"/>
              </a:lnSpc>
              <a:spcBef>
                <a:spcPts val="0"/>
              </a:spcBef>
              <a:buClr>
                <a:schemeClr val="accent1"/>
              </a:buClr>
              <a:buFont typeface="Arial" pitchFamily="34" charset="0"/>
              <a:buNone/>
              <a:defRPr lang="en-US" sz="1200" kern="1200" spc="-30" baseline="0" dirty="0" smtClean="0">
                <a:solidFill>
                  <a:schemeClr val="tx1">
                    <a:tint val="75000"/>
                  </a:schemeClr>
                </a:solidFill>
                <a:latin typeface="Open Sans" pitchFamily="34" charset="0"/>
                <a:ea typeface="Open Sans" pitchFamily="34" charset="0"/>
                <a:cs typeface="Open Sans" pitchFamily="34" charset="0"/>
              </a:defRPr>
            </a:lvl3pPr>
            <a:lvl4pPr marL="0" indent="0" algn="l" defTabSz="914310" rtl="0" eaLnBrk="1" latinLnBrk="0" hangingPunct="1">
              <a:lnSpc>
                <a:spcPct val="110000"/>
              </a:lnSpc>
              <a:spcBef>
                <a:spcPts val="0"/>
              </a:spcBef>
              <a:buClr>
                <a:schemeClr val="accent1"/>
              </a:buClr>
              <a:buFont typeface="Arial" pitchFamily="34" charset="0"/>
              <a:buNone/>
              <a:defRPr lang="en-US" sz="1200" kern="1200" spc="-30" baseline="0" dirty="0" smtClean="0">
                <a:solidFill>
                  <a:schemeClr val="tx1">
                    <a:tint val="75000"/>
                  </a:schemeClr>
                </a:solidFill>
                <a:latin typeface="Open Sans" pitchFamily="34" charset="0"/>
                <a:ea typeface="Open Sans" pitchFamily="34" charset="0"/>
                <a:cs typeface="Open Sans" pitchFamily="34" charset="0"/>
              </a:defRPr>
            </a:lvl4pPr>
            <a:lvl5pPr marL="0" indent="0" algn="l" defTabSz="914310" rtl="0" eaLnBrk="1" latinLnBrk="0" hangingPunct="1">
              <a:lnSpc>
                <a:spcPct val="110000"/>
              </a:lnSpc>
              <a:spcBef>
                <a:spcPts val="0"/>
              </a:spcBef>
              <a:buClr>
                <a:schemeClr val="accent1"/>
              </a:buClr>
              <a:buFont typeface="Arial" pitchFamily="34" charset="0"/>
              <a:buNone/>
              <a:defRPr lang="en-US" sz="1200" kern="1200" spc="-30" baseline="0" dirty="0">
                <a:solidFill>
                  <a:schemeClr val="tx1">
                    <a:tint val="75000"/>
                  </a:schemeClr>
                </a:solidFill>
                <a:latin typeface="Open Sans" pitchFamily="34" charset="0"/>
                <a:ea typeface="Open Sans" pitchFamily="34" charset="0"/>
                <a:cs typeface="Open Sans" pitchFamily="34" charset="0"/>
              </a:defRPr>
            </a:lvl5pPr>
          </a:lstStyle>
          <a:p>
            <a:pPr lvl="0"/>
            <a:r>
              <a:rPr lang="en-US" dirty="0"/>
              <a:t>First and Lastname</a:t>
            </a:r>
          </a:p>
          <a:p>
            <a:pPr lvl="0"/>
            <a:r>
              <a:rPr lang="en-US" dirty="0"/>
              <a:t>email@emailaddress.com</a:t>
            </a:r>
          </a:p>
          <a:p>
            <a:pPr lvl="0"/>
            <a:r>
              <a:rPr lang="en-US" dirty="0"/>
              <a:t>555.555.1212</a:t>
            </a:r>
          </a:p>
        </p:txBody>
      </p:sp>
    </p:spTree>
    <p:extLst>
      <p:ext uri="{BB962C8B-B14F-4D97-AF65-F5344CB8AC3E}">
        <p14:creationId xmlns:p14="http://schemas.microsoft.com/office/powerpoint/2010/main" val="18950197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6561" y="1504951"/>
            <a:ext cx="8370887" cy="2133602"/>
          </a:xfrm>
        </p:spPr>
        <p:txBody>
          <a:bodyPr wrap="square" anchor="ctr" anchorCtr="0">
            <a:normAutofit/>
          </a:bodyPr>
          <a:lstStyle>
            <a:lvl1pPr algn="ctr">
              <a:lnSpc>
                <a:spcPct val="75000"/>
              </a:lnSpc>
              <a:defRPr sz="19700" baseline="0">
                <a:solidFill>
                  <a:schemeClr val="accent1"/>
                </a:solidFill>
              </a:defRPr>
            </a:lvl1pPr>
          </a:lstStyle>
          <a:p>
            <a:r>
              <a:rPr lang="en-US" dirty="0"/>
              <a:t>Q&amp;A</a:t>
            </a:r>
          </a:p>
        </p:txBody>
      </p:sp>
    </p:spTree>
    <p:extLst>
      <p:ext uri="{BB962C8B-B14F-4D97-AF65-F5344CB8AC3E}">
        <p14:creationId xmlns:p14="http://schemas.microsoft.com/office/powerpoint/2010/main" val="29569928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1163578"/>
            <a:ext cx="8375904" cy="3626645"/>
          </a:xfrm>
        </p:spPr>
        <p:txBody>
          <a:bodyPr/>
          <a:lstStyle>
            <a:lvl1pPr>
              <a:defRPr sz="1800" baseline="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28711404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itle_And_Content_No_Sub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836614"/>
            <a:ext cx="8375904" cy="3953606"/>
          </a:xfrm>
        </p:spPr>
        <p:txBody>
          <a:bodyPr/>
          <a:lstStyle>
            <a:lvl1pPr>
              <a:defRPr sz="1800" baseline="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35130550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wo Column Bullet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1163578"/>
            <a:ext cx="8375904" cy="3626645"/>
          </a:xfrm>
        </p:spPr>
        <p:txBody>
          <a:bodyPr numCol="2" spcCol="228576"/>
          <a:lstStyle>
            <a:lvl1pPr>
              <a:defRPr sz="1800" baseline="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14644470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_Column_Bullets_No_Sub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836614"/>
            <a:ext cx="8375904" cy="3953606"/>
          </a:xfrm>
        </p:spPr>
        <p:txBody>
          <a:bodyPr numCol="2" spcCol="228576"/>
          <a:lstStyle>
            <a:lvl1pPr>
              <a:defRPr sz="1800" baseline="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07109985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hart Left/Text Righ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5273041" y="1200150"/>
            <a:ext cx="3496310" cy="3325366"/>
          </a:xfrm>
        </p:spPr>
        <p:txBody>
          <a:bodyPr/>
          <a:lstStyle>
            <a:lvl1pPr marL="0" indent="0">
              <a:buNone/>
              <a:defRPr sz="2000">
                <a:solidFill>
                  <a:schemeClr val="accent1"/>
                </a:solidFill>
                <a:latin typeface="+mj-lt"/>
              </a:defRPr>
            </a:lvl1pPr>
            <a:lvl2pPr marL="0" indent="0">
              <a:buFontTx/>
              <a:buNone/>
              <a:defRPr sz="1600">
                <a:solidFill>
                  <a:schemeClr val="tx2"/>
                </a:solidFill>
              </a:defRPr>
            </a:lvl2pPr>
            <a:lvl3pPr marL="173022" indent="-173022">
              <a:defRPr sz="1600">
                <a:solidFill>
                  <a:schemeClr val="tx2"/>
                </a:solidFill>
              </a:defRPr>
            </a:lvl3pPr>
          </a:lstStyle>
          <a:p>
            <a:pPr lvl="0"/>
            <a:r>
              <a:rPr lang="en-US" dirty="0"/>
              <a:t>Click to edit Master text styles</a:t>
            </a:r>
          </a:p>
          <a:p>
            <a:pPr lvl="1"/>
            <a:r>
              <a:rPr lang="en-US" dirty="0"/>
              <a:t>Second level</a:t>
            </a:r>
          </a:p>
          <a:p>
            <a:pPr lvl="2"/>
            <a:r>
              <a:rPr lang="en-US" dirty="0"/>
              <a:t>Third level</a:t>
            </a:r>
          </a:p>
        </p:txBody>
      </p:sp>
      <p:sp>
        <p:nvSpPr>
          <p:cNvPr id="8" name="Text Placeholder 7"/>
          <p:cNvSpPr>
            <a:spLocks noGrp="1"/>
          </p:cNvSpPr>
          <p:nvPr>
            <p:ph type="body" sz="quarter" idx="13" hasCustomPrompt="1"/>
          </p:nvPr>
        </p:nvSpPr>
        <p:spPr>
          <a:xfrm>
            <a:off x="384048" y="646432"/>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5" name="Chart Placeholder 4"/>
          <p:cNvSpPr>
            <a:spLocks noGrp="1"/>
          </p:cNvSpPr>
          <p:nvPr>
            <p:ph type="chart" sz="quarter" idx="14"/>
          </p:nvPr>
        </p:nvSpPr>
        <p:spPr>
          <a:xfrm>
            <a:off x="398461" y="1200150"/>
            <a:ext cx="4493580" cy="3325366"/>
          </a:xfrm>
        </p:spPr>
        <p:txBody>
          <a:bodyPr/>
          <a:lstStyle/>
          <a:p>
            <a:endParaRPr lang="en-US" dirty="0"/>
          </a:p>
        </p:txBody>
      </p:sp>
    </p:spTree>
    <p:extLst>
      <p:ext uri="{BB962C8B-B14F-4D97-AF65-F5344CB8AC3E}">
        <p14:creationId xmlns:p14="http://schemas.microsoft.com/office/powerpoint/2010/main" val="8507836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2 chart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8" name="Text Placeholder 7"/>
          <p:cNvSpPr>
            <a:spLocks noGrp="1"/>
          </p:cNvSpPr>
          <p:nvPr>
            <p:ph type="body" sz="quarter" idx="13" hasCustomPrompt="1"/>
          </p:nvPr>
        </p:nvSpPr>
        <p:spPr>
          <a:xfrm>
            <a:off x="384048" y="646432"/>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5" name="Chart Placeholder 4"/>
          <p:cNvSpPr>
            <a:spLocks noGrp="1"/>
          </p:cNvSpPr>
          <p:nvPr>
            <p:ph type="chart" sz="quarter" idx="14"/>
          </p:nvPr>
        </p:nvSpPr>
        <p:spPr>
          <a:xfrm>
            <a:off x="398462" y="1200150"/>
            <a:ext cx="4043082" cy="3325366"/>
          </a:xfrm>
        </p:spPr>
        <p:txBody>
          <a:bodyPr/>
          <a:lstStyle/>
          <a:p>
            <a:endParaRPr lang="en-US"/>
          </a:p>
        </p:txBody>
      </p:sp>
      <p:sp>
        <p:nvSpPr>
          <p:cNvPr id="6" name="Chart Placeholder 4"/>
          <p:cNvSpPr>
            <a:spLocks noGrp="1"/>
          </p:cNvSpPr>
          <p:nvPr>
            <p:ph type="chart" sz="quarter" idx="15"/>
          </p:nvPr>
        </p:nvSpPr>
        <p:spPr>
          <a:xfrm>
            <a:off x="4726268" y="1200150"/>
            <a:ext cx="4043082" cy="3325366"/>
          </a:xfrm>
        </p:spPr>
        <p:txBody>
          <a:bodyPr/>
          <a:lstStyle/>
          <a:p>
            <a:endParaRPr lang="en-US"/>
          </a:p>
        </p:txBody>
      </p:sp>
    </p:spTree>
    <p:extLst>
      <p:ext uri="{BB962C8B-B14F-4D97-AF65-F5344CB8AC3E}">
        <p14:creationId xmlns:p14="http://schemas.microsoft.com/office/powerpoint/2010/main" val="3598393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
        <p:nvSpPr>
          <p:cNvPr id="3" name="Content Placeholder 2"/>
          <p:cNvSpPr>
            <a:spLocks noGrp="1"/>
          </p:cNvSpPr>
          <p:nvPr>
            <p:ph sz="half" idx="1"/>
          </p:nvPr>
        </p:nvSpPr>
        <p:spPr>
          <a:xfrm>
            <a:off x="384048" y="1171574"/>
            <a:ext cx="4038600" cy="3577209"/>
          </a:xfrm>
        </p:spPr>
        <p:txBody>
          <a:bodyPr>
            <a:normAutofit/>
          </a:bodyPr>
          <a:lstStyle>
            <a:lvl1pPr>
              <a:defRPr sz="180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1352" y="1171574"/>
            <a:ext cx="4038600" cy="3577209"/>
          </a:xfrm>
        </p:spPr>
        <p:txBody>
          <a:bodyPr>
            <a:normAutofit/>
          </a:bodyPr>
          <a:lstStyle>
            <a:lvl1pPr>
              <a:defRPr sz="1800">
                <a:solidFill>
                  <a:schemeClr val="tx2"/>
                </a:solidFill>
              </a:defRPr>
            </a:lvl1pPr>
            <a:lvl2pPr>
              <a:defRPr sz="1500">
                <a:solidFill>
                  <a:schemeClr val="tx2"/>
                </a:solidFill>
              </a:defRPr>
            </a:lvl2pPr>
            <a:lvl3pPr>
              <a:defRPr sz="1500">
                <a:solidFill>
                  <a:schemeClr val="tx2"/>
                </a:solidFill>
              </a:defRPr>
            </a:lvl3pPr>
            <a:lvl4pPr>
              <a:defRPr sz="1500">
                <a:solidFill>
                  <a:schemeClr val="tx2"/>
                </a:solidFill>
              </a:defRPr>
            </a:lvl4pPr>
            <a:lvl5pPr>
              <a:defRPr sz="15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24731637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6"/>
            <a:ext cx="8391652" cy="450123"/>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384048" y="1151335"/>
            <a:ext cx="4040188" cy="479822"/>
          </a:xfrm>
        </p:spPr>
        <p:txBody>
          <a:bodyPr anchor="b"/>
          <a:lstStyle>
            <a:lvl1pPr marL="0" indent="0">
              <a:lnSpc>
                <a:spcPct val="75000"/>
              </a:lnSpc>
              <a:buNone/>
              <a:defRPr sz="2400" b="0">
                <a:solidFill>
                  <a:schemeClr val="accent1"/>
                </a:solidFill>
                <a:latin typeface="+mj-lt"/>
              </a:defRPr>
            </a:lvl1pPr>
            <a:lvl2pPr marL="457154" indent="0">
              <a:buNone/>
              <a:defRPr sz="2000" b="1"/>
            </a:lvl2pPr>
            <a:lvl3pPr marL="914310" indent="0">
              <a:buNone/>
              <a:defRPr sz="1800" b="1"/>
            </a:lvl3pPr>
            <a:lvl4pPr marL="1371464" indent="0">
              <a:buNone/>
              <a:defRPr sz="1600" b="1"/>
            </a:lvl4pPr>
            <a:lvl5pPr marL="1828619" indent="0">
              <a:buNone/>
              <a:defRPr sz="1600" b="1"/>
            </a:lvl5pPr>
            <a:lvl6pPr marL="2285772" indent="0">
              <a:buNone/>
              <a:defRPr sz="1600" b="1"/>
            </a:lvl6pPr>
            <a:lvl7pPr marL="2742926" indent="0">
              <a:buNone/>
              <a:defRPr sz="1600" b="1"/>
            </a:lvl7pPr>
            <a:lvl8pPr marL="3200080" indent="0">
              <a:buNone/>
              <a:defRPr sz="1600" b="1"/>
            </a:lvl8pPr>
            <a:lvl9pPr marL="3657235"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84048"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733929" y="1151335"/>
            <a:ext cx="4041775" cy="479822"/>
          </a:xfrm>
        </p:spPr>
        <p:txBody>
          <a:bodyPr anchor="b"/>
          <a:lstStyle>
            <a:lvl1pPr marL="0" indent="0">
              <a:lnSpc>
                <a:spcPct val="75000"/>
              </a:lnSpc>
              <a:buNone/>
              <a:defRPr sz="2400" b="0">
                <a:solidFill>
                  <a:schemeClr val="accent1"/>
                </a:solidFill>
                <a:latin typeface="+mj-lt"/>
              </a:defRPr>
            </a:lvl1pPr>
            <a:lvl2pPr marL="457154" indent="0">
              <a:buNone/>
              <a:defRPr sz="2000" b="1"/>
            </a:lvl2pPr>
            <a:lvl3pPr marL="914310" indent="0">
              <a:buNone/>
              <a:defRPr sz="1800" b="1"/>
            </a:lvl3pPr>
            <a:lvl4pPr marL="1371464" indent="0">
              <a:buNone/>
              <a:defRPr sz="1600" b="1"/>
            </a:lvl4pPr>
            <a:lvl5pPr marL="1828619" indent="0">
              <a:buNone/>
              <a:defRPr sz="1600" b="1"/>
            </a:lvl5pPr>
            <a:lvl6pPr marL="2285772" indent="0">
              <a:buNone/>
              <a:defRPr sz="1600" b="1"/>
            </a:lvl6pPr>
            <a:lvl7pPr marL="2742926" indent="0">
              <a:buNone/>
              <a:defRPr sz="1600" b="1"/>
            </a:lvl7pPr>
            <a:lvl8pPr marL="3200080" indent="0">
              <a:buNone/>
              <a:defRPr sz="1600" b="1"/>
            </a:lvl8pPr>
            <a:lvl9pPr marL="3657235"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339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8918881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19197895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_Only_No_Sub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Tree>
    <p:extLst>
      <p:ext uri="{BB962C8B-B14F-4D97-AF65-F5344CB8AC3E}">
        <p14:creationId xmlns:p14="http://schemas.microsoft.com/office/powerpoint/2010/main" val="37077351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690372"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2384298"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2077974"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2077974" y="2671571"/>
            <a:ext cx="1600200" cy="1643634"/>
          </a:xfrm>
        </p:spPr>
        <p:txBody>
          <a:bodyPr anchor="t" anchorCtr="0">
            <a:normAutofit/>
          </a:bodyPr>
          <a:lstStyle>
            <a:lvl1pPr marL="0" marR="0" indent="0" algn="ctr" defTabSz="914310" rtl="0" eaLnBrk="1" fontAlgn="auto" latinLnBrk="0" hangingPunct="1">
              <a:lnSpc>
                <a:spcPct val="95000"/>
              </a:lnSpc>
              <a:spcBef>
                <a:spcPts val="600"/>
              </a:spcBef>
              <a:spcAft>
                <a:spcPts val="0"/>
              </a:spcAft>
              <a:buClr>
                <a:schemeClr val="accent1"/>
              </a:buClr>
              <a:buSzTx/>
              <a:buFontTx/>
              <a:buNone/>
              <a:tabLst/>
              <a:defRPr sz="1200" cap="none" baseline="0">
                <a:solidFill>
                  <a:schemeClr val="tx2"/>
                </a:solidFill>
                <a:latin typeface="+mn-lt"/>
              </a:defRPr>
            </a:lvl1pPr>
          </a:lstStyle>
          <a:p>
            <a:pPr lvl="0"/>
            <a:r>
              <a:rPr lang="en-US" dirty="0"/>
              <a:t>Body copy goes here</a:t>
            </a:r>
          </a:p>
        </p:txBody>
      </p:sp>
      <p:sp>
        <p:nvSpPr>
          <p:cNvPr id="16" name="Picture Placeholder 8"/>
          <p:cNvSpPr>
            <a:spLocks noGrp="1"/>
          </p:cNvSpPr>
          <p:nvPr>
            <p:ph type="pic" sz="quarter" idx="20"/>
          </p:nvPr>
        </p:nvSpPr>
        <p:spPr>
          <a:xfrm>
            <a:off x="4078224"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7" name="Text Placeholder 10"/>
          <p:cNvSpPr>
            <a:spLocks noGrp="1"/>
          </p:cNvSpPr>
          <p:nvPr>
            <p:ph type="body" sz="quarter" idx="21" hasCustomPrompt="1"/>
          </p:nvPr>
        </p:nvSpPr>
        <p:spPr>
          <a:xfrm>
            <a:off x="3771900"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18" name="Text Placeholder 10"/>
          <p:cNvSpPr>
            <a:spLocks noGrp="1"/>
          </p:cNvSpPr>
          <p:nvPr>
            <p:ph type="body" sz="quarter" idx="22" hasCustomPrompt="1"/>
          </p:nvPr>
        </p:nvSpPr>
        <p:spPr>
          <a:xfrm>
            <a:off x="3771900"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5772150"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20" name="Text Placeholder 10"/>
          <p:cNvSpPr>
            <a:spLocks noGrp="1"/>
          </p:cNvSpPr>
          <p:nvPr>
            <p:ph type="body" sz="quarter" idx="24" hasCustomPrompt="1"/>
          </p:nvPr>
        </p:nvSpPr>
        <p:spPr>
          <a:xfrm>
            <a:off x="5465826"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1" name="Text Placeholder 10"/>
          <p:cNvSpPr>
            <a:spLocks noGrp="1"/>
          </p:cNvSpPr>
          <p:nvPr>
            <p:ph type="body" sz="quarter" idx="25" hasCustomPrompt="1"/>
          </p:nvPr>
        </p:nvSpPr>
        <p:spPr>
          <a:xfrm>
            <a:off x="5465826"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22" name="Text Placeholder 10"/>
          <p:cNvSpPr>
            <a:spLocks noGrp="1"/>
          </p:cNvSpPr>
          <p:nvPr>
            <p:ph type="body" sz="quarter" idx="26" hasCustomPrompt="1"/>
          </p:nvPr>
        </p:nvSpPr>
        <p:spPr>
          <a:xfrm>
            <a:off x="7159752"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3" name="Text Placeholder 10"/>
          <p:cNvSpPr>
            <a:spLocks noGrp="1"/>
          </p:cNvSpPr>
          <p:nvPr>
            <p:ph type="body" sz="quarter" idx="27" hasCustomPrompt="1"/>
          </p:nvPr>
        </p:nvSpPr>
        <p:spPr>
          <a:xfrm>
            <a:off x="7159752"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24" name="Picture Placeholder 8"/>
          <p:cNvSpPr>
            <a:spLocks noGrp="1"/>
          </p:cNvSpPr>
          <p:nvPr>
            <p:ph type="pic" sz="quarter" idx="28"/>
          </p:nvPr>
        </p:nvSpPr>
        <p:spPr>
          <a:xfrm>
            <a:off x="7466076"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Tree>
    <p:extLst>
      <p:ext uri="{BB962C8B-B14F-4D97-AF65-F5344CB8AC3E}">
        <p14:creationId xmlns:p14="http://schemas.microsoft.com/office/powerpoint/2010/main" val="36827921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900684"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3019044"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250240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2502408" y="2671571"/>
            <a:ext cx="2020824" cy="1643634"/>
          </a:xfrm>
        </p:spPr>
        <p:txBody>
          <a:bodyPr anchor="t" anchorCtr="0">
            <a:normAutofit/>
          </a:bodyPr>
          <a:lstStyle>
            <a:lvl1pPr marL="0" marR="0" indent="0" algn="ctr" defTabSz="914310" rtl="0" eaLnBrk="1" fontAlgn="auto" latinLnBrk="0" hangingPunct="1">
              <a:lnSpc>
                <a:spcPct val="95000"/>
              </a:lnSpc>
              <a:spcBef>
                <a:spcPts val="600"/>
              </a:spcBef>
              <a:spcAft>
                <a:spcPts val="0"/>
              </a:spcAft>
              <a:buClr>
                <a:schemeClr val="accent1"/>
              </a:buClr>
              <a:buSzTx/>
              <a:buFontTx/>
              <a:buNone/>
              <a:tabLst/>
              <a:defRPr sz="1400" cap="none" baseline="0">
                <a:solidFill>
                  <a:schemeClr val="tx2"/>
                </a:solidFill>
                <a:latin typeface="+mn-lt"/>
              </a:defRPr>
            </a:lvl1pPr>
          </a:lstStyle>
          <a:p>
            <a:pPr lvl="0"/>
            <a:r>
              <a:rPr lang="en-US" dirty="0"/>
              <a:t>Body copy goes here</a:t>
            </a:r>
          </a:p>
        </p:txBody>
      </p:sp>
      <p:sp>
        <p:nvSpPr>
          <p:cNvPr id="16" name="Picture Placeholder 8"/>
          <p:cNvSpPr>
            <a:spLocks noGrp="1"/>
          </p:cNvSpPr>
          <p:nvPr>
            <p:ph type="pic" sz="quarter" idx="20"/>
          </p:nvPr>
        </p:nvSpPr>
        <p:spPr>
          <a:xfrm>
            <a:off x="5137404"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7" name="Text Placeholder 10"/>
          <p:cNvSpPr>
            <a:spLocks noGrp="1"/>
          </p:cNvSpPr>
          <p:nvPr>
            <p:ph type="body" sz="quarter" idx="21" hasCustomPrompt="1"/>
          </p:nvPr>
        </p:nvSpPr>
        <p:spPr>
          <a:xfrm>
            <a:off x="462076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18" name="Text Placeholder 10"/>
          <p:cNvSpPr>
            <a:spLocks noGrp="1"/>
          </p:cNvSpPr>
          <p:nvPr>
            <p:ph type="body" sz="quarter" idx="22" hasCustomPrompt="1"/>
          </p:nvPr>
        </p:nvSpPr>
        <p:spPr>
          <a:xfrm>
            <a:off x="462076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7255764"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20" name="Text Placeholder 10"/>
          <p:cNvSpPr>
            <a:spLocks noGrp="1"/>
          </p:cNvSpPr>
          <p:nvPr>
            <p:ph type="body" sz="quarter" idx="24" hasCustomPrompt="1"/>
          </p:nvPr>
        </p:nvSpPr>
        <p:spPr>
          <a:xfrm>
            <a:off x="673912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1" name="Text Placeholder 10"/>
          <p:cNvSpPr>
            <a:spLocks noGrp="1"/>
          </p:cNvSpPr>
          <p:nvPr>
            <p:ph type="body" sz="quarter" idx="25" hasCustomPrompt="1"/>
          </p:nvPr>
        </p:nvSpPr>
        <p:spPr>
          <a:xfrm>
            <a:off x="673912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21511538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ree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1243584" y="1221677"/>
            <a:ext cx="987552" cy="987552"/>
          </a:xfrm>
          <a:prstGeom prst="ellipse">
            <a:avLst/>
          </a:prstGeom>
          <a:solidFill>
            <a:schemeClr val="accent1"/>
          </a:solidFill>
          <a:ln w="19050">
            <a:solidFill>
              <a:schemeClr val="accent1"/>
            </a:solidFill>
          </a:ln>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11" name="Text Placeholder 10"/>
          <p:cNvSpPr>
            <a:spLocks noGrp="1"/>
          </p:cNvSpPr>
          <p:nvPr>
            <p:ph type="body" sz="quarter" idx="15" hasCustomPrompt="1"/>
          </p:nvPr>
        </p:nvSpPr>
        <p:spPr>
          <a:xfrm>
            <a:off x="384048"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4078224" y="1221677"/>
            <a:ext cx="987552" cy="987552"/>
          </a:xfrm>
          <a:prstGeom prst="ellipse">
            <a:avLst/>
          </a:prstGeom>
          <a:solidFill>
            <a:schemeClr val="accent1"/>
          </a:solidFill>
          <a:ln w="19050">
            <a:solidFill>
              <a:schemeClr val="accent1"/>
            </a:solidFill>
          </a:ln>
        </p:spPr>
        <p:txBody>
          <a:bodyPr vert="horz" wrap="none" lIns="91432" tIns="45716" rIns="91432" bIns="45716" numCol="1" anchor="ctr" anchorCtr="0" compatLnSpc="1">
            <a:prstTxWarp prst="textNoShape">
              <a:avLst/>
            </a:prstTxWarp>
          </a:bodyPr>
          <a:lstStyle>
            <a:lvl1pPr marL="0" indent="0" algn="ctr">
              <a:buFontTx/>
              <a:buNone/>
              <a:defRPr lang="en-US" sz="1800" dirty="0">
                <a:solidFill>
                  <a:schemeClr val="tx1"/>
                </a:solidFill>
              </a:defRPr>
            </a:lvl1pPr>
          </a:lstStyle>
          <a:p>
            <a:pPr marL="0" lvl="0"/>
            <a:endParaRPr lang="en-US" dirty="0"/>
          </a:p>
        </p:txBody>
      </p:sp>
      <p:sp>
        <p:nvSpPr>
          <p:cNvPr id="14" name="Text Placeholder 10"/>
          <p:cNvSpPr>
            <a:spLocks noGrp="1"/>
          </p:cNvSpPr>
          <p:nvPr>
            <p:ph type="body" sz="quarter" idx="18" hasCustomPrompt="1"/>
          </p:nvPr>
        </p:nvSpPr>
        <p:spPr>
          <a:xfrm>
            <a:off x="3291840"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3291840"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6986016" y="1221677"/>
            <a:ext cx="987552" cy="987552"/>
          </a:xfrm>
          <a:prstGeom prst="ellipse">
            <a:avLst/>
          </a:prstGeom>
          <a:solidFill>
            <a:schemeClr val="accent1"/>
          </a:solidFill>
          <a:ln w="19050">
            <a:solidFill>
              <a:schemeClr val="accent1"/>
            </a:solidFill>
          </a:ln>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20" name="Text Placeholder 10"/>
          <p:cNvSpPr>
            <a:spLocks noGrp="1"/>
          </p:cNvSpPr>
          <p:nvPr>
            <p:ph type="body" sz="quarter" idx="24" hasCustomPrompt="1"/>
          </p:nvPr>
        </p:nvSpPr>
        <p:spPr>
          <a:xfrm>
            <a:off x="6199632"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21" name="Text Placeholder 10"/>
          <p:cNvSpPr>
            <a:spLocks noGrp="1"/>
          </p:cNvSpPr>
          <p:nvPr>
            <p:ph type="body" sz="quarter" idx="25" hasCustomPrompt="1"/>
          </p:nvPr>
        </p:nvSpPr>
        <p:spPr>
          <a:xfrm>
            <a:off x="6199632"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2757681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1901952"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4023360" cy="246888"/>
          </a:xfrm>
        </p:spPr>
        <p:txBody>
          <a:bodyPr anchor="ctr" anchorCtr="0">
            <a:noAutofit/>
          </a:bodyPr>
          <a:lstStyle>
            <a:lvl1pPr marL="0" indent="0" algn="ctr">
              <a:lnSpc>
                <a:spcPct val="100000"/>
              </a:lnSpc>
              <a:buFontTx/>
              <a:buNone/>
              <a:defRPr sz="1700" cap="all" baseline="0">
                <a:solidFill>
                  <a:schemeClr val="tx1"/>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402336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6254496" y="1221677"/>
            <a:ext cx="987552" cy="987552"/>
          </a:xfrm>
          <a:prstGeom prst="ellipse">
            <a:avLst/>
          </a:prstGeom>
          <a:solidFill>
            <a:schemeClr val="accent1"/>
          </a:solidFill>
          <a:ln w="19050">
            <a:solidFill>
              <a:schemeClr val="accent1"/>
            </a:solidFill>
          </a:ln>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4736592" y="2398013"/>
            <a:ext cx="4023360" cy="246888"/>
          </a:xfrm>
        </p:spPr>
        <p:txBody>
          <a:bodyPr anchor="ctr" anchorCtr="0">
            <a:noAutofit/>
          </a:bodyPr>
          <a:lstStyle>
            <a:lvl1pPr marL="0" indent="0" algn="ctr">
              <a:lnSpc>
                <a:spcPct val="100000"/>
              </a:lnSpc>
              <a:buFontTx/>
              <a:buNone/>
              <a:defRPr sz="1700" cap="all" baseline="0">
                <a:solidFill>
                  <a:schemeClr val="tx1"/>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4736592" y="2671571"/>
            <a:ext cx="402336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105765819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99787" y="1691643"/>
            <a:ext cx="1526381" cy="1526381"/>
          </a:xfrm>
          <a:prstGeom prst="ellipse">
            <a:avLst/>
          </a:prstGeom>
          <a:solidFill>
            <a:schemeClr val="accent1"/>
          </a:solidFill>
          <a:ln w="19050">
            <a:solidFill>
              <a:schemeClr val="accent1"/>
            </a:solidFill>
          </a:ln>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9" name="Text Placeholder 8"/>
          <p:cNvSpPr>
            <a:spLocks noGrp="1"/>
          </p:cNvSpPr>
          <p:nvPr>
            <p:ph type="body" sz="quarter" idx="10"/>
          </p:nvPr>
        </p:nvSpPr>
        <p:spPr>
          <a:xfrm>
            <a:off x="2559687" y="1691641"/>
            <a:ext cx="5608955" cy="1534160"/>
          </a:xfrm>
        </p:spPr>
        <p:txBody>
          <a:bodyPr anchor="ctr" anchorCtr="0"/>
          <a:lstStyle>
            <a:lvl1pPr marL="0" indent="0">
              <a:lnSpc>
                <a:spcPct val="70000"/>
              </a:lnSpc>
              <a:buNone/>
              <a:defRPr sz="2400" cap="all" baseline="0">
                <a:solidFill>
                  <a:schemeClr val="accent1"/>
                </a:solidFill>
                <a:latin typeface="Rockwell Extra Bold" pitchFamily="18" charset="0"/>
              </a:defRPr>
            </a:lvl1pPr>
            <a:lvl2pPr marL="0" indent="0">
              <a:lnSpc>
                <a:spcPct val="92000"/>
              </a:lnSpc>
              <a:spcBef>
                <a:spcPts val="400"/>
              </a:spcBef>
              <a:buNone/>
              <a:defRPr sz="1600" baseline="0"/>
            </a:lvl2pPr>
            <a:lvl3pPr marL="173022" indent="-173022">
              <a:defRPr sz="1600" baseline="0"/>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652389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Map with 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grpSp>
        <p:nvGrpSpPr>
          <p:cNvPr id="5235" name="Group 5234"/>
          <p:cNvGrpSpPr/>
          <p:nvPr userDrawn="1"/>
        </p:nvGrpSpPr>
        <p:grpSpPr bwMode="black">
          <a:xfrm>
            <a:off x="-3175" y="4"/>
            <a:ext cx="9147175" cy="4956175"/>
            <a:chOff x="-3175" y="0"/>
            <a:chExt cx="9147175" cy="4956175"/>
          </a:xfrm>
          <a:solidFill>
            <a:schemeClr val="tx1">
              <a:alpha val="14902"/>
            </a:schemeClr>
          </a:solidFill>
        </p:grpSpPr>
        <p:sp>
          <p:nvSpPr>
            <p:cNvPr id="5121" name="Freeform 6"/>
            <p:cNvSpPr>
              <a:spLocks/>
            </p:cNvSpPr>
            <p:nvPr userDrawn="1"/>
          </p:nvSpPr>
          <p:spPr bwMode="black">
            <a:xfrm>
              <a:off x="1601788" y="4940300"/>
              <a:ext cx="9525" cy="15875"/>
            </a:xfrm>
            <a:custGeom>
              <a:avLst/>
              <a:gdLst>
                <a:gd name="T0" fmla="*/ 0 w 6"/>
                <a:gd name="T1" fmla="*/ 0 h 10"/>
                <a:gd name="T2" fmla="*/ 0 w 6"/>
                <a:gd name="T3" fmla="*/ 6 h 10"/>
                <a:gd name="T4" fmla="*/ 6 w 6"/>
                <a:gd name="T5" fmla="*/ 10 h 10"/>
                <a:gd name="T6" fmla="*/ 2 w 6"/>
                <a:gd name="T7" fmla="*/ 4 h 10"/>
                <a:gd name="T8" fmla="*/ 0 w 6"/>
                <a:gd name="T9" fmla="*/ 0 h 10"/>
              </a:gdLst>
              <a:ahLst/>
              <a:cxnLst>
                <a:cxn ang="0">
                  <a:pos x="T0" y="T1"/>
                </a:cxn>
                <a:cxn ang="0">
                  <a:pos x="T2" y="T3"/>
                </a:cxn>
                <a:cxn ang="0">
                  <a:pos x="T4" y="T5"/>
                </a:cxn>
                <a:cxn ang="0">
                  <a:pos x="T6" y="T7"/>
                </a:cxn>
                <a:cxn ang="0">
                  <a:pos x="T8" y="T9"/>
                </a:cxn>
              </a:cxnLst>
              <a:rect l="0" t="0" r="r" b="b"/>
              <a:pathLst>
                <a:path w="6" h="10">
                  <a:moveTo>
                    <a:pt x="0" y="0"/>
                  </a:moveTo>
                  <a:lnTo>
                    <a:pt x="0" y="6"/>
                  </a:lnTo>
                  <a:lnTo>
                    <a:pt x="6" y="1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3" name="Freeform 7"/>
            <p:cNvSpPr>
              <a:spLocks/>
            </p:cNvSpPr>
            <p:nvPr userDrawn="1"/>
          </p:nvSpPr>
          <p:spPr bwMode="black">
            <a:xfrm>
              <a:off x="1579563" y="4921250"/>
              <a:ext cx="9525" cy="12700"/>
            </a:xfrm>
            <a:custGeom>
              <a:avLst/>
              <a:gdLst>
                <a:gd name="T0" fmla="*/ 6 w 6"/>
                <a:gd name="T1" fmla="*/ 6 h 8"/>
                <a:gd name="T2" fmla="*/ 6 w 6"/>
                <a:gd name="T3" fmla="*/ 0 h 8"/>
                <a:gd name="T4" fmla="*/ 0 w 6"/>
                <a:gd name="T5" fmla="*/ 8 h 8"/>
                <a:gd name="T6" fmla="*/ 6 w 6"/>
                <a:gd name="T7" fmla="*/ 6 h 8"/>
              </a:gdLst>
              <a:ahLst/>
              <a:cxnLst>
                <a:cxn ang="0">
                  <a:pos x="T0" y="T1"/>
                </a:cxn>
                <a:cxn ang="0">
                  <a:pos x="T2" y="T3"/>
                </a:cxn>
                <a:cxn ang="0">
                  <a:pos x="T4" y="T5"/>
                </a:cxn>
                <a:cxn ang="0">
                  <a:pos x="T6" y="T7"/>
                </a:cxn>
              </a:cxnLst>
              <a:rect l="0" t="0" r="r" b="b"/>
              <a:pathLst>
                <a:path w="6" h="8">
                  <a:moveTo>
                    <a:pt x="6" y="6"/>
                  </a:moveTo>
                  <a:lnTo>
                    <a:pt x="6" y="0"/>
                  </a:lnTo>
                  <a:lnTo>
                    <a:pt x="0" y="8"/>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4" name="Freeform 8"/>
            <p:cNvSpPr>
              <a:spLocks/>
            </p:cNvSpPr>
            <p:nvPr userDrawn="1"/>
          </p:nvSpPr>
          <p:spPr bwMode="black">
            <a:xfrm>
              <a:off x="1582738" y="4895850"/>
              <a:ext cx="12700" cy="25400"/>
            </a:xfrm>
            <a:custGeom>
              <a:avLst/>
              <a:gdLst>
                <a:gd name="T0" fmla="*/ 8 w 8"/>
                <a:gd name="T1" fmla="*/ 10 h 16"/>
                <a:gd name="T2" fmla="*/ 0 w 8"/>
                <a:gd name="T3" fmla="*/ 0 h 16"/>
                <a:gd name="T4" fmla="*/ 4 w 8"/>
                <a:gd name="T5" fmla="*/ 16 h 16"/>
                <a:gd name="T6" fmla="*/ 6 w 8"/>
                <a:gd name="T7" fmla="*/ 16 h 16"/>
                <a:gd name="T8" fmla="*/ 8 w 8"/>
                <a:gd name="T9" fmla="*/ 10 h 16"/>
              </a:gdLst>
              <a:ahLst/>
              <a:cxnLst>
                <a:cxn ang="0">
                  <a:pos x="T0" y="T1"/>
                </a:cxn>
                <a:cxn ang="0">
                  <a:pos x="T2" y="T3"/>
                </a:cxn>
                <a:cxn ang="0">
                  <a:pos x="T4" y="T5"/>
                </a:cxn>
                <a:cxn ang="0">
                  <a:pos x="T6" y="T7"/>
                </a:cxn>
                <a:cxn ang="0">
                  <a:pos x="T8" y="T9"/>
                </a:cxn>
              </a:cxnLst>
              <a:rect l="0" t="0" r="r" b="b"/>
              <a:pathLst>
                <a:path w="8" h="16">
                  <a:moveTo>
                    <a:pt x="8" y="10"/>
                  </a:moveTo>
                  <a:lnTo>
                    <a:pt x="0" y="0"/>
                  </a:lnTo>
                  <a:lnTo>
                    <a:pt x="4" y="16"/>
                  </a:lnTo>
                  <a:lnTo>
                    <a:pt x="6" y="16"/>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5" name="Freeform 9"/>
            <p:cNvSpPr>
              <a:spLocks/>
            </p:cNvSpPr>
            <p:nvPr userDrawn="1"/>
          </p:nvSpPr>
          <p:spPr bwMode="black">
            <a:xfrm>
              <a:off x="1563688" y="4876800"/>
              <a:ext cx="19050" cy="12700"/>
            </a:xfrm>
            <a:custGeom>
              <a:avLst/>
              <a:gdLst>
                <a:gd name="T0" fmla="*/ 0 w 12"/>
                <a:gd name="T1" fmla="*/ 2 h 8"/>
                <a:gd name="T2" fmla="*/ 10 w 12"/>
                <a:gd name="T3" fmla="*/ 8 h 8"/>
                <a:gd name="T4" fmla="*/ 12 w 12"/>
                <a:gd name="T5" fmla="*/ 0 h 8"/>
                <a:gd name="T6" fmla="*/ 0 w 12"/>
                <a:gd name="T7" fmla="*/ 2 h 8"/>
              </a:gdLst>
              <a:ahLst/>
              <a:cxnLst>
                <a:cxn ang="0">
                  <a:pos x="T0" y="T1"/>
                </a:cxn>
                <a:cxn ang="0">
                  <a:pos x="T2" y="T3"/>
                </a:cxn>
                <a:cxn ang="0">
                  <a:pos x="T4" y="T5"/>
                </a:cxn>
                <a:cxn ang="0">
                  <a:pos x="T6" y="T7"/>
                </a:cxn>
              </a:cxnLst>
              <a:rect l="0" t="0" r="r" b="b"/>
              <a:pathLst>
                <a:path w="12" h="8">
                  <a:moveTo>
                    <a:pt x="0" y="2"/>
                  </a:moveTo>
                  <a:lnTo>
                    <a:pt x="10" y="8"/>
                  </a:lnTo>
                  <a:lnTo>
                    <a:pt x="1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6" name="Freeform 10"/>
            <p:cNvSpPr>
              <a:spLocks/>
            </p:cNvSpPr>
            <p:nvPr userDrawn="1"/>
          </p:nvSpPr>
          <p:spPr bwMode="black">
            <a:xfrm>
              <a:off x="1563688" y="4848225"/>
              <a:ext cx="6350" cy="9525"/>
            </a:xfrm>
            <a:custGeom>
              <a:avLst/>
              <a:gdLst>
                <a:gd name="T0" fmla="*/ 4 w 4"/>
                <a:gd name="T1" fmla="*/ 6 h 6"/>
                <a:gd name="T2" fmla="*/ 0 w 4"/>
                <a:gd name="T3" fmla="*/ 0 h 6"/>
                <a:gd name="T4" fmla="*/ 0 w 4"/>
                <a:gd name="T5" fmla="*/ 4 h 6"/>
                <a:gd name="T6" fmla="*/ 4 w 4"/>
                <a:gd name="T7" fmla="*/ 6 h 6"/>
              </a:gdLst>
              <a:ahLst/>
              <a:cxnLst>
                <a:cxn ang="0">
                  <a:pos x="T0" y="T1"/>
                </a:cxn>
                <a:cxn ang="0">
                  <a:pos x="T2" y="T3"/>
                </a:cxn>
                <a:cxn ang="0">
                  <a:pos x="T4" y="T5"/>
                </a:cxn>
                <a:cxn ang="0">
                  <a:pos x="T6" y="T7"/>
                </a:cxn>
              </a:cxnLst>
              <a:rect l="0" t="0" r="r" b="b"/>
              <a:pathLst>
                <a:path w="4" h="6">
                  <a:moveTo>
                    <a:pt x="4" y="6"/>
                  </a:moveTo>
                  <a:lnTo>
                    <a:pt x="0" y="0"/>
                  </a:lnTo>
                  <a:lnTo>
                    <a:pt x="0" y="4"/>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7" name="Freeform 11"/>
            <p:cNvSpPr>
              <a:spLocks/>
            </p:cNvSpPr>
            <p:nvPr userDrawn="1"/>
          </p:nvSpPr>
          <p:spPr bwMode="black">
            <a:xfrm>
              <a:off x="1563688" y="4797425"/>
              <a:ext cx="6350" cy="12700"/>
            </a:xfrm>
            <a:custGeom>
              <a:avLst/>
              <a:gdLst>
                <a:gd name="T0" fmla="*/ 0 w 4"/>
                <a:gd name="T1" fmla="*/ 8 h 8"/>
                <a:gd name="T2" fmla="*/ 4 w 4"/>
                <a:gd name="T3" fmla="*/ 4 h 8"/>
                <a:gd name="T4" fmla="*/ 0 w 4"/>
                <a:gd name="T5" fmla="*/ 0 h 8"/>
                <a:gd name="T6" fmla="*/ 0 w 4"/>
                <a:gd name="T7" fmla="*/ 2 h 8"/>
                <a:gd name="T8" fmla="*/ 0 w 4"/>
                <a:gd name="T9" fmla="*/ 8 h 8"/>
              </a:gdLst>
              <a:ahLst/>
              <a:cxnLst>
                <a:cxn ang="0">
                  <a:pos x="T0" y="T1"/>
                </a:cxn>
                <a:cxn ang="0">
                  <a:pos x="T2" y="T3"/>
                </a:cxn>
                <a:cxn ang="0">
                  <a:pos x="T4" y="T5"/>
                </a:cxn>
                <a:cxn ang="0">
                  <a:pos x="T6" y="T7"/>
                </a:cxn>
                <a:cxn ang="0">
                  <a:pos x="T8" y="T9"/>
                </a:cxn>
              </a:cxnLst>
              <a:rect l="0" t="0" r="r" b="b"/>
              <a:pathLst>
                <a:path w="4" h="8">
                  <a:moveTo>
                    <a:pt x="0" y="8"/>
                  </a:moveTo>
                  <a:lnTo>
                    <a:pt x="4" y="4"/>
                  </a:lnTo>
                  <a:lnTo>
                    <a:pt x="0" y="0"/>
                  </a:lnTo>
                  <a:lnTo>
                    <a:pt x="0" y="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8" name="Freeform 12"/>
            <p:cNvSpPr>
              <a:spLocks/>
            </p:cNvSpPr>
            <p:nvPr userDrawn="1"/>
          </p:nvSpPr>
          <p:spPr bwMode="black">
            <a:xfrm>
              <a:off x="1563688" y="4778375"/>
              <a:ext cx="9525" cy="22225"/>
            </a:xfrm>
            <a:custGeom>
              <a:avLst/>
              <a:gdLst>
                <a:gd name="T0" fmla="*/ 2 w 6"/>
                <a:gd name="T1" fmla="*/ 0 h 14"/>
                <a:gd name="T2" fmla="*/ 0 w 6"/>
                <a:gd name="T3" fmla="*/ 2 h 14"/>
                <a:gd name="T4" fmla="*/ 6 w 6"/>
                <a:gd name="T5" fmla="*/ 14 h 14"/>
                <a:gd name="T6" fmla="*/ 2 w 6"/>
                <a:gd name="T7" fmla="*/ 0 h 14"/>
              </a:gdLst>
              <a:ahLst/>
              <a:cxnLst>
                <a:cxn ang="0">
                  <a:pos x="T0" y="T1"/>
                </a:cxn>
                <a:cxn ang="0">
                  <a:pos x="T2" y="T3"/>
                </a:cxn>
                <a:cxn ang="0">
                  <a:pos x="T4" y="T5"/>
                </a:cxn>
                <a:cxn ang="0">
                  <a:pos x="T6" y="T7"/>
                </a:cxn>
              </a:cxnLst>
              <a:rect l="0" t="0" r="r" b="b"/>
              <a:pathLst>
                <a:path w="6" h="14">
                  <a:moveTo>
                    <a:pt x="2" y="0"/>
                  </a:moveTo>
                  <a:lnTo>
                    <a:pt x="0" y="2"/>
                  </a:lnTo>
                  <a:lnTo>
                    <a:pt x="6" y="1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9" name="Freeform 13"/>
            <p:cNvSpPr>
              <a:spLocks/>
            </p:cNvSpPr>
            <p:nvPr userDrawn="1"/>
          </p:nvSpPr>
          <p:spPr bwMode="black">
            <a:xfrm>
              <a:off x="1589088" y="4756150"/>
              <a:ext cx="6350" cy="9525"/>
            </a:xfrm>
            <a:custGeom>
              <a:avLst/>
              <a:gdLst>
                <a:gd name="T0" fmla="*/ 2 w 4"/>
                <a:gd name="T1" fmla="*/ 0 h 6"/>
                <a:gd name="T2" fmla="*/ 0 w 4"/>
                <a:gd name="T3" fmla="*/ 2 h 6"/>
                <a:gd name="T4" fmla="*/ 4 w 4"/>
                <a:gd name="T5" fmla="*/ 6 h 6"/>
                <a:gd name="T6" fmla="*/ 2 w 4"/>
                <a:gd name="T7" fmla="*/ 0 h 6"/>
              </a:gdLst>
              <a:ahLst/>
              <a:cxnLst>
                <a:cxn ang="0">
                  <a:pos x="T0" y="T1"/>
                </a:cxn>
                <a:cxn ang="0">
                  <a:pos x="T2" y="T3"/>
                </a:cxn>
                <a:cxn ang="0">
                  <a:pos x="T4" y="T5"/>
                </a:cxn>
                <a:cxn ang="0">
                  <a:pos x="T6" y="T7"/>
                </a:cxn>
              </a:cxnLst>
              <a:rect l="0" t="0" r="r" b="b"/>
              <a:pathLst>
                <a:path w="4" h="6">
                  <a:moveTo>
                    <a:pt x="2" y="0"/>
                  </a:moveTo>
                  <a:lnTo>
                    <a:pt x="0" y="2"/>
                  </a:lnTo>
                  <a:lnTo>
                    <a:pt x="4" y="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0" name="Freeform 14"/>
            <p:cNvSpPr>
              <a:spLocks/>
            </p:cNvSpPr>
            <p:nvPr userDrawn="1"/>
          </p:nvSpPr>
          <p:spPr bwMode="black">
            <a:xfrm>
              <a:off x="8956675" y="4232275"/>
              <a:ext cx="184150" cy="279400"/>
            </a:xfrm>
            <a:custGeom>
              <a:avLst/>
              <a:gdLst>
                <a:gd name="T0" fmla="*/ 86 w 116"/>
                <a:gd name="T1" fmla="*/ 82 h 176"/>
                <a:gd name="T2" fmla="*/ 68 w 116"/>
                <a:gd name="T3" fmla="*/ 74 h 176"/>
                <a:gd name="T4" fmla="*/ 64 w 116"/>
                <a:gd name="T5" fmla="*/ 54 h 176"/>
                <a:gd name="T6" fmla="*/ 54 w 116"/>
                <a:gd name="T7" fmla="*/ 46 h 176"/>
                <a:gd name="T8" fmla="*/ 54 w 116"/>
                <a:gd name="T9" fmla="*/ 58 h 176"/>
                <a:gd name="T10" fmla="*/ 46 w 116"/>
                <a:gd name="T11" fmla="*/ 58 h 176"/>
                <a:gd name="T12" fmla="*/ 48 w 116"/>
                <a:gd name="T13" fmla="*/ 48 h 176"/>
                <a:gd name="T14" fmla="*/ 40 w 116"/>
                <a:gd name="T15" fmla="*/ 38 h 176"/>
                <a:gd name="T16" fmla="*/ 42 w 116"/>
                <a:gd name="T17" fmla="*/ 38 h 176"/>
                <a:gd name="T18" fmla="*/ 36 w 116"/>
                <a:gd name="T19" fmla="*/ 20 h 176"/>
                <a:gd name="T20" fmla="*/ 16 w 116"/>
                <a:gd name="T21" fmla="*/ 8 h 176"/>
                <a:gd name="T22" fmla="*/ 14 w 116"/>
                <a:gd name="T23" fmla="*/ 10 h 176"/>
                <a:gd name="T24" fmla="*/ 10 w 116"/>
                <a:gd name="T25" fmla="*/ 0 h 176"/>
                <a:gd name="T26" fmla="*/ 0 w 116"/>
                <a:gd name="T27" fmla="*/ 2 h 176"/>
                <a:gd name="T28" fmla="*/ 12 w 116"/>
                <a:gd name="T29" fmla="*/ 24 h 176"/>
                <a:gd name="T30" fmla="*/ 16 w 116"/>
                <a:gd name="T31" fmla="*/ 28 h 176"/>
                <a:gd name="T32" fmla="*/ 18 w 116"/>
                <a:gd name="T33" fmla="*/ 34 h 176"/>
                <a:gd name="T34" fmla="*/ 28 w 116"/>
                <a:gd name="T35" fmla="*/ 48 h 176"/>
                <a:gd name="T36" fmla="*/ 32 w 116"/>
                <a:gd name="T37" fmla="*/ 46 h 176"/>
                <a:gd name="T38" fmla="*/ 32 w 116"/>
                <a:gd name="T39" fmla="*/ 56 h 176"/>
                <a:gd name="T40" fmla="*/ 36 w 116"/>
                <a:gd name="T41" fmla="*/ 64 h 176"/>
                <a:gd name="T42" fmla="*/ 38 w 116"/>
                <a:gd name="T43" fmla="*/ 64 h 176"/>
                <a:gd name="T44" fmla="*/ 38 w 116"/>
                <a:gd name="T45" fmla="*/ 66 h 176"/>
                <a:gd name="T46" fmla="*/ 42 w 116"/>
                <a:gd name="T47" fmla="*/ 70 h 176"/>
                <a:gd name="T48" fmla="*/ 42 w 116"/>
                <a:gd name="T49" fmla="*/ 86 h 176"/>
                <a:gd name="T50" fmla="*/ 40 w 116"/>
                <a:gd name="T51" fmla="*/ 86 h 176"/>
                <a:gd name="T52" fmla="*/ 36 w 116"/>
                <a:gd name="T53" fmla="*/ 104 h 176"/>
                <a:gd name="T54" fmla="*/ 26 w 116"/>
                <a:gd name="T55" fmla="*/ 110 h 176"/>
                <a:gd name="T56" fmla="*/ 20 w 116"/>
                <a:gd name="T57" fmla="*/ 118 h 176"/>
                <a:gd name="T58" fmla="*/ 48 w 116"/>
                <a:gd name="T59" fmla="*/ 138 h 176"/>
                <a:gd name="T60" fmla="*/ 48 w 116"/>
                <a:gd name="T61" fmla="*/ 150 h 176"/>
                <a:gd name="T62" fmla="*/ 38 w 116"/>
                <a:gd name="T63" fmla="*/ 166 h 176"/>
                <a:gd name="T64" fmla="*/ 58 w 116"/>
                <a:gd name="T65" fmla="*/ 176 h 176"/>
                <a:gd name="T66" fmla="*/ 80 w 116"/>
                <a:gd name="T67" fmla="*/ 146 h 176"/>
                <a:gd name="T68" fmla="*/ 88 w 116"/>
                <a:gd name="T69" fmla="*/ 128 h 176"/>
                <a:gd name="T70" fmla="*/ 84 w 116"/>
                <a:gd name="T71" fmla="*/ 120 h 176"/>
                <a:gd name="T72" fmla="*/ 90 w 116"/>
                <a:gd name="T73" fmla="*/ 116 h 176"/>
                <a:gd name="T74" fmla="*/ 106 w 116"/>
                <a:gd name="T75" fmla="*/ 114 h 176"/>
                <a:gd name="T76" fmla="*/ 106 w 116"/>
                <a:gd name="T77" fmla="*/ 102 h 176"/>
                <a:gd name="T78" fmla="*/ 112 w 116"/>
                <a:gd name="T79" fmla="*/ 100 h 176"/>
                <a:gd name="T80" fmla="*/ 116 w 116"/>
                <a:gd name="T81" fmla="*/ 76 h 176"/>
                <a:gd name="T82" fmla="*/ 104 w 116"/>
                <a:gd name="T83" fmla="*/ 70 h 176"/>
                <a:gd name="T84" fmla="*/ 86 w 116"/>
                <a:gd name="T85" fmla="*/ 8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76">
                  <a:moveTo>
                    <a:pt x="86" y="82"/>
                  </a:moveTo>
                  <a:lnTo>
                    <a:pt x="68" y="74"/>
                  </a:lnTo>
                  <a:lnTo>
                    <a:pt x="64" y="54"/>
                  </a:lnTo>
                  <a:lnTo>
                    <a:pt x="54" y="46"/>
                  </a:lnTo>
                  <a:lnTo>
                    <a:pt x="54" y="58"/>
                  </a:lnTo>
                  <a:lnTo>
                    <a:pt x="46" y="58"/>
                  </a:lnTo>
                  <a:lnTo>
                    <a:pt x="48" y="48"/>
                  </a:lnTo>
                  <a:lnTo>
                    <a:pt x="40" y="38"/>
                  </a:lnTo>
                  <a:lnTo>
                    <a:pt x="42" y="38"/>
                  </a:lnTo>
                  <a:lnTo>
                    <a:pt x="36" y="20"/>
                  </a:lnTo>
                  <a:lnTo>
                    <a:pt x="16" y="8"/>
                  </a:lnTo>
                  <a:lnTo>
                    <a:pt x="14" y="10"/>
                  </a:lnTo>
                  <a:lnTo>
                    <a:pt x="10" y="0"/>
                  </a:lnTo>
                  <a:lnTo>
                    <a:pt x="0" y="2"/>
                  </a:lnTo>
                  <a:lnTo>
                    <a:pt x="12" y="24"/>
                  </a:lnTo>
                  <a:lnTo>
                    <a:pt x="16" y="28"/>
                  </a:lnTo>
                  <a:lnTo>
                    <a:pt x="18" y="34"/>
                  </a:lnTo>
                  <a:lnTo>
                    <a:pt x="28" y="48"/>
                  </a:lnTo>
                  <a:lnTo>
                    <a:pt x="32" y="46"/>
                  </a:lnTo>
                  <a:lnTo>
                    <a:pt x="32" y="56"/>
                  </a:lnTo>
                  <a:lnTo>
                    <a:pt x="36" y="64"/>
                  </a:lnTo>
                  <a:lnTo>
                    <a:pt x="38" y="64"/>
                  </a:lnTo>
                  <a:lnTo>
                    <a:pt x="38" y="66"/>
                  </a:lnTo>
                  <a:lnTo>
                    <a:pt x="42" y="70"/>
                  </a:lnTo>
                  <a:lnTo>
                    <a:pt x="42" y="86"/>
                  </a:lnTo>
                  <a:lnTo>
                    <a:pt x="40" y="86"/>
                  </a:lnTo>
                  <a:lnTo>
                    <a:pt x="36" y="104"/>
                  </a:lnTo>
                  <a:lnTo>
                    <a:pt x="26" y="110"/>
                  </a:lnTo>
                  <a:lnTo>
                    <a:pt x="20" y="118"/>
                  </a:lnTo>
                  <a:lnTo>
                    <a:pt x="48" y="138"/>
                  </a:lnTo>
                  <a:lnTo>
                    <a:pt x="48" y="150"/>
                  </a:lnTo>
                  <a:lnTo>
                    <a:pt x="38" y="166"/>
                  </a:lnTo>
                  <a:lnTo>
                    <a:pt x="58" y="176"/>
                  </a:lnTo>
                  <a:lnTo>
                    <a:pt x="80" y="146"/>
                  </a:lnTo>
                  <a:lnTo>
                    <a:pt x="88" y="128"/>
                  </a:lnTo>
                  <a:lnTo>
                    <a:pt x="84" y="120"/>
                  </a:lnTo>
                  <a:lnTo>
                    <a:pt x="90" y="116"/>
                  </a:lnTo>
                  <a:lnTo>
                    <a:pt x="106" y="114"/>
                  </a:lnTo>
                  <a:lnTo>
                    <a:pt x="106" y="102"/>
                  </a:lnTo>
                  <a:lnTo>
                    <a:pt x="112" y="100"/>
                  </a:lnTo>
                  <a:lnTo>
                    <a:pt x="116" y="76"/>
                  </a:lnTo>
                  <a:lnTo>
                    <a:pt x="104" y="70"/>
                  </a:lnTo>
                  <a:lnTo>
                    <a:pt x="8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1" name="Freeform 15"/>
            <p:cNvSpPr>
              <a:spLocks/>
            </p:cNvSpPr>
            <p:nvPr userDrawn="1"/>
          </p:nvSpPr>
          <p:spPr bwMode="black">
            <a:xfrm>
              <a:off x="8766175" y="4457700"/>
              <a:ext cx="247650" cy="266700"/>
            </a:xfrm>
            <a:custGeom>
              <a:avLst/>
              <a:gdLst>
                <a:gd name="T0" fmla="*/ 150 w 156"/>
                <a:gd name="T1" fmla="*/ 14 h 168"/>
                <a:gd name="T2" fmla="*/ 148 w 156"/>
                <a:gd name="T3" fmla="*/ 12 h 168"/>
                <a:gd name="T4" fmla="*/ 146 w 156"/>
                <a:gd name="T5" fmla="*/ 12 h 168"/>
                <a:gd name="T6" fmla="*/ 134 w 156"/>
                <a:gd name="T7" fmla="*/ 20 h 168"/>
                <a:gd name="T8" fmla="*/ 124 w 156"/>
                <a:gd name="T9" fmla="*/ 0 h 168"/>
                <a:gd name="T10" fmla="*/ 112 w 156"/>
                <a:gd name="T11" fmla="*/ 16 h 168"/>
                <a:gd name="T12" fmla="*/ 108 w 156"/>
                <a:gd name="T13" fmla="*/ 28 h 168"/>
                <a:gd name="T14" fmla="*/ 98 w 156"/>
                <a:gd name="T15" fmla="*/ 36 h 168"/>
                <a:gd name="T16" fmla="*/ 88 w 156"/>
                <a:gd name="T17" fmla="*/ 60 h 168"/>
                <a:gd name="T18" fmla="*/ 56 w 156"/>
                <a:gd name="T19" fmla="*/ 86 h 168"/>
                <a:gd name="T20" fmla="*/ 38 w 156"/>
                <a:gd name="T21" fmla="*/ 92 h 168"/>
                <a:gd name="T22" fmla="*/ 24 w 156"/>
                <a:gd name="T23" fmla="*/ 112 h 168"/>
                <a:gd name="T24" fmla="*/ 24 w 156"/>
                <a:gd name="T25" fmla="*/ 114 h 168"/>
                <a:gd name="T26" fmla="*/ 24 w 156"/>
                <a:gd name="T27" fmla="*/ 112 h 168"/>
                <a:gd name="T28" fmla="*/ 16 w 156"/>
                <a:gd name="T29" fmla="*/ 116 h 168"/>
                <a:gd name="T30" fmla="*/ 16 w 156"/>
                <a:gd name="T31" fmla="*/ 124 h 168"/>
                <a:gd name="T32" fmla="*/ 14 w 156"/>
                <a:gd name="T33" fmla="*/ 124 h 168"/>
                <a:gd name="T34" fmla="*/ 10 w 156"/>
                <a:gd name="T35" fmla="*/ 132 h 168"/>
                <a:gd name="T36" fmla="*/ 14 w 156"/>
                <a:gd name="T37" fmla="*/ 134 h 168"/>
                <a:gd name="T38" fmla="*/ 14 w 156"/>
                <a:gd name="T39" fmla="*/ 136 h 168"/>
                <a:gd name="T40" fmla="*/ 0 w 156"/>
                <a:gd name="T41" fmla="*/ 146 h 168"/>
                <a:gd name="T42" fmla="*/ 8 w 156"/>
                <a:gd name="T43" fmla="*/ 146 h 168"/>
                <a:gd name="T44" fmla="*/ 8 w 156"/>
                <a:gd name="T45" fmla="*/ 146 h 168"/>
                <a:gd name="T46" fmla="*/ 10 w 156"/>
                <a:gd name="T47" fmla="*/ 148 h 168"/>
                <a:gd name="T48" fmla="*/ 8 w 156"/>
                <a:gd name="T49" fmla="*/ 152 h 168"/>
                <a:gd name="T50" fmla="*/ 28 w 156"/>
                <a:gd name="T51" fmla="*/ 152 h 168"/>
                <a:gd name="T52" fmla="*/ 30 w 156"/>
                <a:gd name="T53" fmla="*/ 158 h 168"/>
                <a:gd name="T54" fmla="*/ 56 w 156"/>
                <a:gd name="T55" fmla="*/ 168 h 168"/>
                <a:gd name="T56" fmla="*/ 68 w 156"/>
                <a:gd name="T57" fmla="*/ 162 h 168"/>
                <a:gd name="T58" fmla="*/ 90 w 156"/>
                <a:gd name="T59" fmla="*/ 146 h 168"/>
                <a:gd name="T60" fmla="*/ 102 w 156"/>
                <a:gd name="T61" fmla="*/ 96 h 168"/>
                <a:gd name="T62" fmla="*/ 106 w 156"/>
                <a:gd name="T63" fmla="*/ 98 h 168"/>
                <a:gd name="T64" fmla="*/ 120 w 156"/>
                <a:gd name="T65" fmla="*/ 88 h 168"/>
                <a:gd name="T66" fmla="*/ 130 w 156"/>
                <a:gd name="T67" fmla="*/ 92 h 168"/>
                <a:gd name="T68" fmla="*/ 134 w 156"/>
                <a:gd name="T69" fmla="*/ 88 h 168"/>
                <a:gd name="T70" fmla="*/ 128 w 156"/>
                <a:gd name="T71" fmla="*/ 82 h 168"/>
                <a:gd name="T72" fmla="*/ 130 w 156"/>
                <a:gd name="T73" fmla="*/ 72 h 168"/>
                <a:gd name="T74" fmla="*/ 138 w 156"/>
                <a:gd name="T75" fmla="*/ 64 h 168"/>
                <a:gd name="T76" fmla="*/ 156 w 156"/>
                <a:gd name="T77" fmla="*/ 38 h 168"/>
                <a:gd name="T78" fmla="*/ 154 w 156"/>
                <a:gd name="T79" fmla="*/ 22 h 168"/>
                <a:gd name="T80" fmla="*/ 156 w 156"/>
                <a:gd name="T81" fmla="*/ 18 h 168"/>
                <a:gd name="T82" fmla="*/ 150 w 156"/>
                <a:gd name="T83" fmla="*/ 1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68">
                  <a:moveTo>
                    <a:pt x="150" y="14"/>
                  </a:moveTo>
                  <a:lnTo>
                    <a:pt x="148" y="12"/>
                  </a:lnTo>
                  <a:lnTo>
                    <a:pt x="146" y="12"/>
                  </a:lnTo>
                  <a:lnTo>
                    <a:pt x="134" y="20"/>
                  </a:lnTo>
                  <a:lnTo>
                    <a:pt x="124" y="0"/>
                  </a:lnTo>
                  <a:lnTo>
                    <a:pt x="112" y="16"/>
                  </a:lnTo>
                  <a:lnTo>
                    <a:pt x="108" y="28"/>
                  </a:lnTo>
                  <a:lnTo>
                    <a:pt x="98" y="36"/>
                  </a:lnTo>
                  <a:lnTo>
                    <a:pt x="88" y="60"/>
                  </a:lnTo>
                  <a:lnTo>
                    <a:pt x="56" y="86"/>
                  </a:lnTo>
                  <a:lnTo>
                    <a:pt x="38" y="92"/>
                  </a:lnTo>
                  <a:lnTo>
                    <a:pt x="24" y="112"/>
                  </a:lnTo>
                  <a:lnTo>
                    <a:pt x="24" y="114"/>
                  </a:lnTo>
                  <a:lnTo>
                    <a:pt x="24" y="112"/>
                  </a:lnTo>
                  <a:lnTo>
                    <a:pt x="16" y="116"/>
                  </a:lnTo>
                  <a:lnTo>
                    <a:pt x="16" y="124"/>
                  </a:lnTo>
                  <a:lnTo>
                    <a:pt x="14" y="124"/>
                  </a:lnTo>
                  <a:lnTo>
                    <a:pt x="10" y="132"/>
                  </a:lnTo>
                  <a:lnTo>
                    <a:pt x="14" y="134"/>
                  </a:lnTo>
                  <a:lnTo>
                    <a:pt x="14" y="136"/>
                  </a:lnTo>
                  <a:lnTo>
                    <a:pt x="0" y="146"/>
                  </a:lnTo>
                  <a:lnTo>
                    <a:pt x="8" y="146"/>
                  </a:lnTo>
                  <a:lnTo>
                    <a:pt x="8" y="146"/>
                  </a:lnTo>
                  <a:lnTo>
                    <a:pt x="10" y="148"/>
                  </a:lnTo>
                  <a:lnTo>
                    <a:pt x="8" y="152"/>
                  </a:lnTo>
                  <a:lnTo>
                    <a:pt x="28" y="152"/>
                  </a:lnTo>
                  <a:lnTo>
                    <a:pt x="30" y="158"/>
                  </a:lnTo>
                  <a:lnTo>
                    <a:pt x="56" y="168"/>
                  </a:lnTo>
                  <a:lnTo>
                    <a:pt x="68" y="162"/>
                  </a:lnTo>
                  <a:lnTo>
                    <a:pt x="90" y="146"/>
                  </a:lnTo>
                  <a:lnTo>
                    <a:pt x="102" y="96"/>
                  </a:lnTo>
                  <a:lnTo>
                    <a:pt x="106" y="98"/>
                  </a:lnTo>
                  <a:lnTo>
                    <a:pt x="120" y="88"/>
                  </a:lnTo>
                  <a:lnTo>
                    <a:pt x="130" y="92"/>
                  </a:lnTo>
                  <a:lnTo>
                    <a:pt x="134" y="88"/>
                  </a:lnTo>
                  <a:lnTo>
                    <a:pt x="128" y="82"/>
                  </a:lnTo>
                  <a:lnTo>
                    <a:pt x="130" y="72"/>
                  </a:lnTo>
                  <a:lnTo>
                    <a:pt x="138" y="64"/>
                  </a:lnTo>
                  <a:lnTo>
                    <a:pt x="156" y="38"/>
                  </a:lnTo>
                  <a:lnTo>
                    <a:pt x="154" y="22"/>
                  </a:lnTo>
                  <a:lnTo>
                    <a:pt x="156" y="18"/>
                  </a:lnTo>
                  <a:lnTo>
                    <a:pt x="15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2" name="Freeform 16"/>
            <p:cNvSpPr>
              <a:spLocks/>
            </p:cNvSpPr>
            <p:nvPr userDrawn="1"/>
          </p:nvSpPr>
          <p:spPr bwMode="black">
            <a:xfrm>
              <a:off x="8804275" y="4714875"/>
              <a:ext cx="28575" cy="34925"/>
            </a:xfrm>
            <a:custGeom>
              <a:avLst/>
              <a:gdLst>
                <a:gd name="T0" fmla="*/ 6 w 18"/>
                <a:gd name="T1" fmla="*/ 0 h 22"/>
                <a:gd name="T2" fmla="*/ 0 w 18"/>
                <a:gd name="T3" fmla="*/ 22 h 22"/>
                <a:gd name="T4" fmla="*/ 18 w 18"/>
                <a:gd name="T5" fmla="*/ 14 h 22"/>
                <a:gd name="T6" fmla="*/ 12 w 18"/>
                <a:gd name="T7" fmla="*/ 2 h 22"/>
                <a:gd name="T8" fmla="*/ 6 w 18"/>
                <a:gd name="T9" fmla="*/ 0 h 22"/>
              </a:gdLst>
              <a:ahLst/>
              <a:cxnLst>
                <a:cxn ang="0">
                  <a:pos x="T0" y="T1"/>
                </a:cxn>
                <a:cxn ang="0">
                  <a:pos x="T2" y="T3"/>
                </a:cxn>
                <a:cxn ang="0">
                  <a:pos x="T4" y="T5"/>
                </a:cxn>
                <a:cxn ang="0">
                  <a:pos x="T6" y="T7"/>
                </a:cxn>
                <a:cxn ang="0">
                  <a:pos x="T8" y="T9"/>
                </a:cxn>
              </a:cxnLst>
              <a:rect l="0" t="0" r="r" b="b"/>
              <a:pathLst>
                <a:path w="18" h="22">
                  <a:moveTo>
                    <a:pt x="6" y="0"/>
                  </a:moveTo>
                  <a:lnTo>
                    <a:pt x="0" y="22"/>
                  </a:lnTo>
                  <a:lnTo>
                    <a:pt x="18" y="14"/>
                  </a:lnTo>
                  <a:lnTo>
                    <a:pt x="12" y="2"/>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3" name="Freeform 17"/>
            <p:cNvSpPr>
              <a:spLocks/>
            </p:cNvSpPr>
            <p:nvPr userDrawn="1"/>
          </p:nvSpPr>
          <p:spPr bwMode="black">
            <a:xfrm>
              <a:off x="6184900" y="2847975"/>
              <a:ext cx="73025" cy="123825"/>
            </a:xfrm>
            <a:custGeom>
              <a:avLst/>
              <a:gdLst>
                <a:gd name="T0" fmla="*/ 16 w 46"/>
                <a:gd name="T1" fmla="*/ 2 h 78"/>
                <a:gd name="T2" fmla="*/ 10 w 46"/>
                <a:gd name="T3" fmla="*/ 0 h 78"/>
                <a:gd name="T4" fmla="*/ 4 w 46"/>
                <a:gd name="T5" fmla="*/ 4 h 78"/>
                <a:gd name="T6" fmla="*/ 10 w 46"/>
                <a:gd name="T7" fmla="*/ 8 h 78"/>
                <a:gd name="T8" fmla="*/ 8 w 46"/>
                <a:gd name="T9" fmla="*/ 10 h 78"/>
                <a:gd name="T10" fmla="*/ 4 w 46"/>
                <a:gd name="T11" fmla="*/ 32 h 78"/>
                <a:gd name="T12" fmla="*/ 0 w 46"/>
                <a:gd name="T13" fmla="*/ 32 h 78"/>
                <a:gd name="T14" fmla="*/ 4 w 46"/>
                <a:gd name="T15" fmla="*/ 60 h 78"/>
                <a:gd name="T16" fmla="*/ 10 w 46"/>
                <a:gd name="T17" fmla="*/ 76 h 78"/>
                <a:gd name="T18" fmla="*/ 24 w 46"/>
                <a:gd name="T19" fmla="*/ 78 h 78"/>
                <a:gd name="T20" fmla="*/ 46 w 46"/>
                <a:gd name="T21" fmla="*/ 62 h 78"/>
                <a:gd name="T22" fmla="*/ 46 w 46"/>
                <a:gd name="T23" fmla="*/ 44 h 78"/>
                <a:gd name="T24" fmla="*/ 28 w 46"/>
                <a:gd name="T25" fmla="*/ 12 h 78"/>
                <a:gd name="T26" fmla="*/ 16 w 46"/>
                <a:gd name="T2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78">
                  <a:moveTo>
                    <a:pt x="16" y="2"/>
                  </a:moveTo>
                  <a:lnTo>
                    <a:pt x="10" y="0"/>
                  </a:lnTo>
                  <a:lnTo>
                    <a:pt x="4" y="4"/>
                  </a:lnTo>
                  <a:lnTo>
                    <a:pt x="10" y="8"/>
                  </a:lnTo>
                  <a:lnTo>
                    <a:pt x="8" y="10"/>
                  </a:lnTo>
                  <a:lnTo>
                    <a:pt x="4" y="32"/>
                  </a:lnTo>
                  <a:lnTo>
                    <a:pt x="0" y="32"/>
                  </a:lnTo>
                  <a:lnTo>
                    <a:pt x="4" y="60"/>
                  </a:lnTo>
                  <a:lnTo>
                    <a:pt x="10" y="76"/>
                  </a:lnTo>
                  <a:lnTo>
                    <a:pt x="24" y="78"/>
                  </a:lnTo>
                  <a:lnTo>
                    <a:pt x="46" y="62"/>
                  </a:lnTo>
                  <a:lnTo>
                    <a:pt x="46" y="44"/>
                  </a:lnTo>
                  <a:lnTo>
                    <a:pt x="28" y="12"/>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4" name="Freeform 18"/>
            <p:cNvSpPr>
              <a:spLocks/>
            </p:cNvSpPr>
            <p:nvPr userDrawn="1"/>
          </p:nvSpPr>
          <p:spPr bwMode="black">
            <a:xfrm>
              <a:off x="1801813" y="2581275"/>
              <a:ext cx="57150" cy="25400"/>
            </a:xfrm>
            <a:custGeom>
              <a:avLst/>
              <a:gdLst>
                <a:gd name="T0" fmla="*/ 0 w 36"/>
                <a:gd name="T1" fmla="*/ 8 h 16"/>
                <a:gd name="T2" fmla="*/ 6 w 36"/>
                <a:gd name="T3" fmla="*/ 16 h 16"/>
                <a:gd name="T4" fmla="*/ 22 w 36"/>
                <a:gd name="T5" fmla="*/ 16 h 16"/>
                <a:gd name="T6" fmla="*/ 36 w 36"/>
                <a:gd name="T7" fmla="*/ 10 h 16"/>
                <a:gd name="T8" fmla="*/ 32 w 36"/>
                <a:gd name="T9" fmla="*/ 0 h 16"/>
                <a:gd name="T10" fmla="*/ 4 w 36"/>
                <a:gd name="T11" fmla="*/ 0 h 16"/>
                <a:gd name="T12" fmla="*/ 0 w 3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36" h="16">
                  <a:moveTo>
                    <a:pt x="0" y="8"/>
                  </a:moveTo>
                  <a:lnTo>
                    <a:pt x="6" y="16"/>
                  </a:lnTo>
                  <a:lnTo>
                    <a:pt x="22" y="16"/>
                  </a:lnTo>
                  <a:lnTo>
                    <a:pt x="36" y="10"/>
                  </a:lnTo>
                  <a:lnTo>
                    <a:pt x="32" y="0"/>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5" name="Freeform 19"/>
            <p:cNvSpPr>
              <a:spLocks/>
            </p:cNvSpPr>
            <p:nvPr userDrawn="1"/>
          </p:nvSpPr>
          <p:spPr bwMode="black">
            <a:xfrm>
              <a:off x="9086850" y="1311275"/>
              <a:ext cx="25400" cy="38100"/>
            </a:xfrm>
            <a:custGeom>
              <a:avLst/>
              <a:gdLst>
                <a:gd name="T0" fmla="*/ 14 w 16"/>
                <a:gd name="T1" fmla="*/ 0 h 24"/>
                <a:gd name="T2" fmla="*/ 0 w 16"/>
                <a:gd name="T3" fmla="*/ 24 h 24"/>
                <a:gd name="T4" fmla="*/ 16 w 16"/>
                <a:gd name="T5" fmla="*/ 14 h 24"/>
                <a:gd name="T6" fmla="*/ 14 w 16"/>
                <a:gd name="T7" fmla="*/ 0 h 24"/>
              </a:gdLst>
              <a:ahLst/>
              <a:cxnLst>
                <a:cxn ang="0">
                  <a:pos x="T0" y="T1"/>
                </a:cxn>
                <a:cxn ang="0">
                  <a:pos x="T2" y="T3"/>
                </a:cxn>
                <a:cxn ang="0">
                  <a:pos x="T4" y="T5"/>
                </a:cxn>
                <a:cxn ang="0">
                  <a:pos x="T6" y="T7"/>
                </a:cxn>
              </a:cxnLst>
              <a:rect l="0" t="0" r="r" b="b"/>
              <a:pathLst>
                <a:path w="16" h="24">
                  <a:moveTo>
                    <a:pt x="14" y="0"/>
                  </a:moveTo>
                  <a:lnTo>
                    <a:pt x="0" y="24"/>
                  </a:lnTo>
                  <a:lnTo>
                    <a:pt x="16" y="14"/>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6" name="Freeform 20"/>
            <p:cNvSpPr>
              <a:spLocks/>
            </p:cNvSpPr>
            <p:nvPr userDrawn="1"/>
          </p:nvSpPr>
          <p:spPr bwMode="black">
            <a:xfrm>
              <a:off x="8953500" y="1279525"/>
              <a:ext cx="38100" cy="15875"/>
            </a:xfrm>
            <a:custGeom>
              <a:avLst/>
              <a:gdLst>
                <a:gd name="T0" fmla="*/ 24 w 24"/>
                <a:gd name="T1" fmla="*/ 2 h 10"/>
                <a:gd name="T2" fmla="*/ 0 w 24"/>
                <a:gd name="T3" fmla="*/ 0 h 10"/>
                <a:gd name="T4" fmla="*/ 0 w 24"/>
                <a:gd name="T5" fmla="*/ 6 h 10"/>
                <a:gd name="T6" fmla="*/ 10 w 24"/>
                <a:gd name="T7" fmla="*/ 10 h 10"/>
                <a:gd name="T8" fmla="*/ 24 w 24"/>
                <a:gd name="T9" fmla="*/ 2 h 10"/>
              </a:gdLst>
              <a:ahLst/>
              <a:cxnLst>
                <a:cxn ang="0">
                  <a:pos x="T0" y="T1"/>
                </a:cxn>
                <a:cxn ang="0">
                  <a:pos x="T2" y="T3"/>
                </a:cxn>
                <a:cxn ang="0">
                  <a:pos x="T4" y="T5"/>
                </a:cxn>
                <a:cxn ang="0">
                  <a:pos x="T6" y="T7"/>
                </a:cxn>
                <a:cxn ang="0">
                  <a:pos x="T8" y="T9"/>
                </a:cxn>
              </a:cxnLst>
              <a:rect l="0" t="0" r="r" b="b"/>
              <a:pathLst>
                <a:path w="24" h="10">
                  <a:moveTo>
                    <a:pt x="24" y="2"/>
                  </a:moveTo>
                  <a:lnTo>
                    <a:pt x="0" y="0"/>
                  </a:lnTo>
                  <a:lnTo>
                    <a:pt x="0" y="6"/>
                  </a:lnTo>
                  <a:lnTo>
                    <a:pt x="10" y="10"/>
                  </a:lnTo>
                  <a:lnTo>
                    <a:pt x="2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7" name="Freeform 21"/>
            <p:cNvSpPr>
              <a:spLocks/>
            </p:cNvSpPr>
            <p:nvPr userDrawn="1"/>
          </p:nvSpPr>
          <p:spPr bwMode="black">
            <a:xfrm>
              <a:off x="234950" y="2063750"/>
              <a:ext cx="31750" cy="12700"/>
            </a:xfrm>
            <a:custGeom>
              <a:avLst/>
              <a:gdLst>
                <a:gd name="T0" fmla="*/ 4 w 20"/>
                <a:gd name="T1" fmla="*/ 8 h 8"/>
                <a:gd name="T2" fmla="*/ 20 w 20"/>
                <a:gd name="T3" fmla="*/ 6 h 8"/>
                <a:gd name="T4" fmla="*/ 0 w 20"/>
                <a:gd name="T5" fmla="*/ 0 h 8"/>
                <a:gd name="T6" fmla="*/ 4 w 20"/>
                <a:gd name="T7" fmla="*/ 8 h 8"/>
              </a:gdLst>
              <a:ahLst/>
              <a:cxnLst>
                <a:cxn ang="0">
                  <a:pos x="T0" y="T1"/>
                </a:cxn>
                <a:cxn ang="0">
                  <a:pos x="T2" y="T3"/>
                </a:cxn>
                <a:cxn ang="0">
                  <a:pos x="T4" y="T5"/>
                </a:cxn>
                <a:cxn ang="0">
                  <a:pos x="T6" y="T7"/>
                </a:cxn>
              </a:cxnLst>
              <a:rect l="0" t="0" r="r" b="b"/>
              <a:pathLst>
                <a:path w="20" h="8">
                  <a:moveTo>
                    <a:pt x="4" y="8"/>
                  </a:moveTo>
                  <a:lnTo>
                    <a:pt x="20" y="6"/>
                  </a:lnTo>
                  <a:lnTo>
                    <a:pt x="0" y="0"/>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8" name="Freeform 22"/>
            <p:cNvSpPr>
              <a:spLocks/>
            </p:cNvSpPr>
            <p:nvPr userDrawn="1"/>
          </p:nvSpPr>
          <p:spPr bwMode="black">
            <a:xfrm>
              <a:off x="1268413" y="2432050"/>
              <a:ext cx="339725" cy="114300"/>
            </a:xfrm>
            <a:custGeom>
              <a:avLst/>
              <a:gdLst>
                <a:gd name="T0" fmla="*/ 214 w 214"/>
                <a:gd name="T1" fmla="*/ 64 h 72"/>
                <a:gd name="T2" fmla="*/ 196 w 214"/>
                <a:gd name="T3" fmla="*/ 52 h 72"/>
                <a:gd name="T4" fmla="*/ 182 w 214"/>
                <a:gd name="T5" fmla="*/ 50 h 72"/>
                <a:gd name="T6" fmla="*/ 182 w 214"/>
                <a:gd name="T7" fmla="*/ 44 h 72"/>
                <a:gd name="T8" fmla="*/ 162 w 214"/>
                <a:gd name="T9" fmla="*/ 38 h 72"/>
                <a:gd name="T10" fmla="*/ 152 w 214"/>
                <a:gd name="T11" fmla="*/ 32 h 72"/>
                <a:gd name="T12" fmla="*/ 146 w 214"/>
                <a:gd name="T13" fmla="*/ 30 h 72"/>
                <a:gd name="T14" fmla="*/ 146 w 214"/>
                <a:gd name="T15" fmla="*/ 24 h 72"/>
                <a:gd name="T16" fmla="*/ 138 w 214"/>
                <a:gd name="T17" fmla="*/ 18 h 72"/>
                <a:gd name="T18" fmla="*/ 124 w 214"/>
                <a:gd name="T19" fmla="*/ 14 h 72"/>
                <a:gd name="T20" fmla="*/ 122 w 214"/>
                <a:gd name="T21" fmla="*/ 18 h 72"/>
                <a:gd name="T22" fmla="*/ 110 w 214"/>
                <a:gd name="T23" fmla="*/ 16 h 72"/>
                <a:gd name="T24" fmla="*/ 98 w 214"/>
                <a:gd name="T25" fmla="*/ 4 h 72"/>
                <a:gd name="T26" fmla="*/ 68 w 214"/>
                <a:gd name="T27" fmla="*/ 0 h 72"/>
                <a:gd name="T28" fmla="*/ 52 w 214"/>
                <a:gd name="T29" fmla="*/ 0 h 72"/>
                <a:gd name="T30" fmla="*/ 26 w 214"/>
                <a:gd name="T31" fmla="*/ 8 h 72"/>
                <a:gd name="T32" fmla="*/ 16 w 214"/>
                <a:gd name="T33" fmla="*/ 14 h 72"/>
                <a:gd name="T34" fmla="*/ 14 w 214"/>
                <a:gd name="T35" fmla="*/ 26 h 72"/>
                <a:gd name="T36" fmla="*/ 0 w 214"/>
                <a:gd name="T37" fmla="*/ 30 h 72"/>
                <a:gd name="T38" fmla="*/ 16 w 214"/>
                <a:gd name="T39" fmla="*/ 34 h 72"/>
                <a:gd name="T40" fmla="*/ 28 w 214"/>
                <a:gd name="T41" fmla="*/ 26 h 72"/>
                <a:gd name="T42" fmla="*/ 40 w 214"/>
                <a:gd name="T43" fmla="*/ 24 h 72"/>
                <a:gd name="T44" fmla="*/ 48 w 214"/>
                <a:gd name="T45" fmla="*/ 16 h 72"/>
                <a:gd name="T46" fmla="*/ 60 w 214"/>
                <a:gd name="T47" fmla="*/ 16 h 72"/>
                <a:gd name="T48" fmla="*/ 56 w 214"/>
                <a:gd name="T49" fmla="*/ 20 h 72"/>
                <a:gd name="T50" fmla="*/ 60 w 214"/>
                <a:gd name="T51" fmla="*/ 26 h 72"/>
                <a:gd name="T52" fmla="*/ 88 w 214"/>
                <a:gd name="T53" fmla="*/ 28 h 72"/>
                <a:gd name="T54" fmla="*/ 100 w 214"/>
                <a:gd name="T55" fmla="*/ 38 h 72"/>
                <a:gd name="T56" fmla="*/ 122 w 214"/>
                <a:gd name="T57" fmla="*/ 40 h 72"/>
                <a:gd name="T58" fmla="*/ 134 w 214"/>
                <a:gd name="T59" fmla="*/ 56 h 72"/>
                <a:gd name="T60" fmla="*/ 150 w 214"/>
                <a:gd name="T61" fmla="*/ 58 h 72"/>
                <a:gd name="T62" fmla="*/ 138 w 214"/>
                <a:gd name="T63" fmla="*/ 70 h 72"/>
                <a:gd name="T64" fmla="*/ 140 w 214"/>
                <a:gd name="T65" fmla="*/ 72 h 72"/>
                <a:gd name="T66" fmla="*/ 144 w 214"/>
                <a:gd name="T67" fmla="*/ 72 h 72"/>
                <a:gd name="T68" fmla="*/ 188 w 214"/>
                <a:gd name="T69" fmla="*/ 72 h 72"/>
                <a:gd name="T70" fmla="*/ 214 w 214"/>
                <a:gd name="T7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72">
                  <a:moveTo>
                    <a:pt x="214" y="64"/>
                  </a:moveTo>
                  <a:lnTo>
                    <a:pt x="196" y="52"/>
                  </a:lnTo>
                  <a:lnTo>
                    <a:pt x="182" y="50"/>
                  </a:lnTo>
                  <a:lnTo>
                    <a:pt x="182" y="44"/>
                  </a:lnTo>
                  <a:lnTo>
                    <a:pt x="162" y="38"/>
                  </a:lnTo>
                  <a:lnTo>
                    <a:pt x="152" y="32"/>
                  </a:lnTo>
                  <a:lnTo>
                    <a:pt x="146" y="30"/>
                  </a:lnTo>
                  <a:lnTo>
                    <a:pt x="146" y="24"/>
                  </a:lnTo>
                  <a:lnTo>
                    <a:pt x="138" y="18"/>
                  </a:lnTo>
                  <a:lnTo>
                    <a:pt x="124" y="14"/>
                  </a:lnTo>
                  <a:lnTo>
                    <a:pt x="122" y="18"/>
                  </a:lnTo>
                  <a:lnTo>
                    <a:pt x="110" y="16"/>
                  </a:lnTo>
                  <a:lnTo>
                    <a:pt x="98" y="4"/>
                  </a:lnTo>
                  <a:lnTo>
                    <a:pt x="68" y="0"/>
                  </a:lnTo>
                  <a:lnTo>
                    <a:pt x="52" y="0"/>
                  </a:lnTo>
                  <a:lnTo>
                    <a:pt x="26" y="8"/>
                  </a:lnTo>
                  <a:lnTo>
                    <a:pt x="16" y="14"/>
                  </a:lnTo>
                  <a:lnTo>
                    <a:pt x="14" y="26"/>
                  </a:lnTo>
                  <a:lnTo>
                    <a:pt x="0" y="30"/>
                  </a:lnTo>
                  <a:lnTo>
                    <a:pt x="16" y="34"/>
                  </a:lnTo>
                  <a:lnTo>
                    <a:pt x="28" y="26"/>
                  </a:lnTo>
                  <a:lnTo>
                    <a:pt x="40" y="24"/>
                  </a:lnTo>
                  <a:lnTo>
                    <a:pt x="48" y="16"/>
                  </a:lnTo>
                  <a:lnTo>
                    <a:pt x="60" y="16"/>
                  </a:lnTo>
                  <a:lnTo>
                    <a:pt x="56" y="20"/>
                  </a:lnTo>
                  <a:lnTo>
                    <a:pt x="60" y="26"/>
                  </a:lnTo>
                  <a:lnTo>
                    <a:pt x="88" y="28"/>
                  </a:lnTo>
                  <a:lnTo>
                    <a:pt x="100" y="38"/>
                  </a:lnTo>
                  <a:lnTo>
                    <a:pt x="122" y="40"/>
                  </a:lnTo>
                  <a:lnTo>
                    <a:pt x="134" y="56"/>
                  </a:lnTo>
                  <a:lnTo>
                    <a:pt x="150" y="58"/>
                  </a:lnTo>
                  <a:lnTo>
                    <a:pt x="138" y="70"/>
                  </a:lnTo>
                  <a:lnTo>
                    <a:pt x="140" y="72"/>
                  </a:lnTo>
                  <a:lnTo>
                    <a:pt x="144" y="72"/>
                  </a:lnTo>
                  <a:lnTo>
                    <a:pt x="188" y="72"/>
                  </a:lnTo>
                  <a:lnTo>
                    <a:pt x="21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9" name="Freeform 23"/>
            <p:cNvSpPr>
              <a:spLocks/>
            </p:cNvSpPr>
            <p:nvPr userDrawn="1"/>
          </p:nvSpPr>
          <p:spPr bwMode="black">
            <a:xfrm>
              <a:off x="1325563" y="2476500"/>
              <a:ext cx="25400" cy="22225"/>
            </a:xfrm>
            <a:custGeom>
              <a:avLst/>
              <a:gdLst>
                <a:gd name="T0" fmla="*/ 0 w 16"/>
                <a:gd name="T1" fmla="*/ 14 h 14"/>
                <a:gd name="T2" fmla="*/ 16 w 16"/>
                <a:gd name="T3" fmla="*/ 12 h 14"/>
                <a:gd name="T4" fmla="*/ 12 w 16"/>
                <a:gd name="T5" fmla="*/ 0 h 14"/>
                <a:gd name="T6" fmla="*/ 6 w 16"/>
                <a:gd name="T7" fmla="*/ 0 h 14"/>
                <a:gd name="T8" fmla="*/ 0 w 16"/>
                <a:gd name="T9" fmla="*/ 14 h 14"/>
              </a:gdLst>
              <a:ahLst/>
              <a:cxnLst>
                <a:cxn ang="0">
                  <a:pos x="T0" y="T1"/>
                </a:cxn>
                <a:cxn ang="0">
                  <a:pos x="T2" y="T3"/>
                </a:cxn>
                <a:cxn ang="0">
                  <a:pos x="T4" y="T5"/>
                </a:cxn>
                <a:cxn ang="0">
                  <a:pos x="T6" y="T7"/>
                </a:cxn>
                <a:cxn ang="0">
                  <a:pos x="T8" y="T9"/>
                </a:cxn>
              </a:cxnLst>
              <a:rect l="0" t="0" r="r" b="b"/>
              <a:pathLst>
                <a:path w="16" h="14">
                  <a:moveTo>
                    <a:pt x="0" y="14"/>
                  </a:moveTo>
                  <a:lnTo>
                    <a:pt x="16" y="12"/>
                  </a:lnTo>
                  <a:lnTo>
                    <a:pt x="12" y="0"/>
                  </a:lnTo>
                  <a:lnTo>
                    <a:pt x="6"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0" name="Freeform 24"/>
            <p:cNvSpPr>
              <a:spLocks noEditPoints="1"/>
            </p:cNvSpPr>
            <p:nvPr userDrawn="1"/>
          </p:nvSpPr>
          <p:spPr bwMode="black">
            <a:xfrm>
              <a:off x="1592263" y="2530475"/>
              <a:ext cx="187325" cy="88900"/>
            </a:xfrm>
            <a:custGeom>
              <a:avLst/>
              <a:gdLst>
                <a:gd name="T0" fmla="*/ 18 w 118"/>
                <a:gd name="T1" fmla="*/ 42 h 56"/>
                <a:gd name="T2" fmla="*/ 32 w 118"/>
                <a:gd name="T3" fmla="*/ 46 h 56"/>
                <a:gd name="T4" fmla="*/ 42 w 118"/>
                <a:gd name="T5" fmla="*/ 42 h 56"/>
                <a:gd name="T6" fmla="*/ 48 w 118"/>
                <a:gd name="T7" fmla="*/ 46 h 56"/>
                <a:gd name="T8" fmla="*/ 56 w 118"/>
                <a:gd name="T9" fmla="*/ 56 h 56"/>
                <a:gd name="T10" fmla="*/ 68 w 118"/>
                <a:gd name="T11" fmla="*/ 40 h 56"/>
                <a:gd name="T12" fmla="*/ 72 w 118"/>
                <a:gd name="T13" fmla="*/ 46 h 56"/>
                <a:gd name="T14" fmla="*/ 92 w 118"/>
                <a:gd name="T15" fmla="*/ 38 h 56"/>
                <a:gd name="T16" fmla="*/ 112 w 118"/>
                <a:gd name="T17" fmla="*/ 42 h 56"/>
                <a:gd name="T18" fmla="*/ 118 w 118"/>
                <a:gd name="T19" fmla="*/ 32 h 56"/>
                <a:gd name="T20" fmla="*/ 108 w 118"/>
                <a:gd name="T21" fmla="*/ 22 h 56"/>
                <a:gd name="T22" fmla="*/ 100 w 118"/>
                <a:gd name="T23" fmla="*/ 22 h 56"/>
                <a:gd name="T24" fmla="*/ 104 w 118"/>
                <a:gd name="T25" fmla="*/ 18 h 56"/>
                <a:gd name="T26" fmla="*/ 90 w 118"/>
                <a:gd name="T27" fmla="*/ 16 h 56"/>
                <a:gd name="T28" fmla="*/ 86 w 118"/>
                <a:gd name="T29" fmla="*/ 10 h 56"/>
                <a:gd name="T30" fmla="*/ 70 w 118"/>
                <a:gd name="T31" fmla="*/ 4 h 56"/>
                <a:gd name="T32" fmla="*/ 52 w 118"/>
                <a:gd name="T33" fmla="*/ 6 h 56"/>
                <a:gd name="T34" fmla="*/ 52 w 118"/>
                <a:gd name="T35" fmla="*/ 4 h 56"/>
                <a:gd name="T36" fmla="*/ 50 w 118"/>
                <a:gd name="T37" fmla="*/ 6 h 56"/>
                <a:gd name="T38" fmla="*/ 46 w 118"/>
                <a:gd name="T39" fmla="*/ 6 h 56"/>
                <a:gd name="T40" fmla="*/ 46 w 118"/>
                <a:gd name="T41" fmla="*/ 6 h 56"/>
                <a:gd name="T42" fmla="*/ 40 w 118"/>
                <a:gd name="T43" fmla="*/ 8 h 56"/>
                <a:gd name="T44" fmla="*/ 34 w 118"/>
                <a:gd name="T45" fmla="*/ 6 h 56"/>
                <a:gd name="T46" fmla="*/ 34 w 118"/>
                <a:gd name="T47" fmla="*/ 4 h 56"/>
                <a:gd name="T48" fmla="*/ 30 w 118"/>
                <a:gd name="T49" fmla="*/ 0 h 56"/>
                <a:gd name="T50" fmla="*/ 28 w 118"/>
                <a:gd name="T51" fmla="*/ 4 h 56"/>
                <a:gd name="T52" fmla="*/ 12 w 118"/>
                <a:gd name="T53" fmla="*/ 12 h 56"/>
                <a:gd name="T54" fmla="*/ 28 w 118"/>
                <a:gd name="T55" fmla="*/ 16 h 56"/>
                <a:gd name="T56" fmla="*/ 28 w 118"/>
                <a:gd name="T57" fmla="*/ 24 h 56"/>
                <a:gd name="T58" fmla="*/ 28 w 118"/>
                <a:gd name="T59" fmla="*/ 24 h 56"/>
                <a:gd name="T60" fmla="*/ 18 w 118"/>
                <a:gd name="T61" fmla="*/ 24 h 56"/>
                <a:gd name="T62" fmla="*/ 22 w 118"/>
                <a:gd name="T63" fmla="*/ 30 h 56"/>
                <a:gd name="T64" fmla="*/ 24 w 118"/>
                <a:gd name="T65" fmla="*/ 32 h 56"/>
                <a:gd name="T66" fmla="*/ 0 w 118"/>
                <a:gd name="T67" fmla="*/ 30 h 56"/>
                <a:gd name="T68" fmla="*/ 0 w 118"/>
                <a:gd name="T69" fmla="*/ 36 h 56"/>
                <a:gd name="T70" fmla="*/ 12 w 118"/>
                <a:gd name="T71" fmla="*/ 48 h 56"/>
                <a:gd name="T72" fmla="*/ 18 w 118"/>
                <a:gd name="T73" fmla="*/ 42 h 56"/>
                <a:gd name="T74" fmla="*/ 36 w 118"/>
                <a:gd name="T75" fmla="*/ 32 h 56"/>
                <a:gd name="T76" fmla="*/ 36 w 118"/>
                <a:gd name="T77" fmla="*/ 32 h 56"/>
                <a:gd name="T78" fmla="*/ 34 w 118"/>
                <a:gd name="T79" fmla="*/ 32 h 56"/>
                <a:gd name="T80" fmla="*/ 34 w 118"/>
                <a:gd name="T81" fmla="*/ 30 h 56"/>
                <a:gd name="T82" fmla="*/ 36 w 118"/>
                <a:gd name="T8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56">
                  <a:moveTo>
                    <a:pt x="18" y="42"/>
                  </a:moveTo>
                  <a:lnTo>
                    <a:pt x="32" y="46"/>
                  </a:lnTo>
                  <a:lnTo>
                    <a:pt x="42" y="42"/>
                  </a:lnTo>
                  <a:lnTo>
                    <a:pt x="48" y="46"/>
                  </a:lnTo>
                  <a:lnTo>
                    <a:pt x="56" y="56"/>
                  </a:lnTo>
                  <a:lnTo>
                    <a:pt x="68" y="40"/>
                  </a:lnTo>
                  <a:lnTo>
                    <a:pt x="72" y="46"/>
                  </a:lnTo>
                  <a:lnTo>
                    <a:pt x="92" y="38"/>
                  </a:lnTo>
                  <a:lnTo>
                    <a:pt x="112" y="42"/>
                  </a:lnTo>
                  <a:lnTo>
                    <a:pt x="118" y="32"/>
                  </a:lnTo>
                  <a:lnTo>
                    <a:pt x="108" y="22"/>
                  </a:lnTo>
                  <a:lnTo>
                    <a:pt x="100" y="22"/>
                  </a:lnTo>
                  <a:lnTo>
                    <a:pt x="104" y="18"/>
                  </a:lnTo>
                  <a:lnTo>
                    <a:pt x="90" y="16"/>
                  </a:lnTo>
                  <a:lnTo>
                    <a:pt x="86" y="10"/>
                  </a:lnTo>
                  <a:lnTo>
                    <a:pt x="70" y="4"/>
                  </a:lnTo>
                  <a:lnTo>
                    <a:pt x="52" y="6"/>
                  </a:lnTo>
                  <a:lnTo>
                    <a:pt x="52" y="4"/>
                  </a:lnTo>
                  <a:lnTo>
                    <a:pt x="50" y="6"/>
                  </a:lnTo>
                  <a:lnTo>
                    <a:pt x="46" y="6"/>
                  </a:lnTo>
                  <a:lnTo>
                    <a:pt x="46" y="6"/>
                  </a:lnTo>
                  <a:lnTo>
                    <a:pt x="40" y="8"/>
                  </a:lnTo>
                  <a:lnTo>
                    <a:pt x="34" y="6"/>
                  </a:lnTo>
                  <a:lnTo>
                    <a:pt x="34" y="4"/>
                  </a:lnTo>
                  <a:lnTo>
                    <a:pt x="30" y="0"/>
                  </a:lnTo>
                  <a:lnTo>
                    <a:pt x="28" y="4"/>
                  </a:lnTo>
                  <a:lnTo>
                    <a:pt x="12" y="12"/>
                  </a:lnTo>
                  <a:lnTo>
                    <a:pt x="28" y="16"/>
                  </a:lnTo>
                  <a:lnTo>
                    <a:pt x="28" y="24"/>
                  </a:lnTo>
                  <a:lnTo>
                    <a:pt x="28" y="24"/>
                  </a:lnTo>
                  <a:lnTo>
                    <a:pt x="18" y="24"/>
                  </a:lnTo>
                  <a:lnTo>
                    <a:pt x="22" y="30"/>
                  </a:lnTo>
                  <a:lnTo>
                    <a:pt x="24" y="32"/>
                  </a:lnTo>
                  <a:lnTo>
                    <a:pt x="0" y="30"/>
                  </a:lnTo>
                  <a:lnTo>
                    <a:pt x="0" y="36"/>
                  </a:lnTo>
                  <a:lnTo>
                    <a:pt x="12" y="48"/>
                  </a:lnTo>
                  <a:lnTo>
                    <a:pt x="18" y="42"/>
                  </a:lnTo>
                  <a:close/>
                  <a:moveTo>
                    <a:pt x="36" y="32"/>
                  </a:moveTo>
                  <a:lnTo>
                    <a:pt x="36" y="32"/>
                  </a:lnTo>
                  <a:lnTo>
                    <a:pt x="34" y="32"/>
                  </a:lnTo>
                  <a:lnTo>
                    <a:pt x="34" y="30"/>
                  </a:ln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1" name="Freeform 25"/>
            <p:cNvSpPr>
              <a:spLocks/>
            </p:cNvSpPr>
            <p:nvPr userDrawn="1"/>
          </p:nvSpPr>
          <p:spPr bwMode="black">
            <a:xfrm>
              <a:off x="1468438" y="2578100"/>
              <a:ext cx="79375" cy="34925"/>
            </a:xfrm>
            <a:custGeom>
              <a:avLst/>
              <a:gdLst>
                <a:gd name="T0" fmla="*/ 12 w 50"/>
                <a:gd name="T1" fmla="*/ 0 h 22"/>
                <a:gd name="T2" fmla="*/ 0 w 50"/>
                <a:gd name="T3" fmla="*/ 8 h 22"/>
                <a:gd name="T4" fmla="*/ 16 w 50"/>
                <a:gd name="T5" fmla="*/ 20 h 22"/>
                <a:gd name="T6" fmla="*/ 28 w 50"/>
                <a:gd name="T7" fmla="*/ 22 h 22"/>
                <a:gd name="T8" fmla="*/ 36 w 50"/>
                <a:gd name="T9" fmla="*/ 18 h 22"/>
                <a:gd name="T10" fmla="*/ 50 w 50"/>
                <a:gd name="T11" fmla="*/ 18 h 22"/>
                <a:gd name="T12" fmla="*/ 44 w 50"/>
                <a:gd name="T13" fmla="*/ 8 h 22"/>
                <a:gd name="T14" fmla="*/ 28 w 50"/>
                <a:gd name="T15" fmla="*/ 2 h 22"/>
                <a:gd name="T16" fmla="*/ 12 w 50"/>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2">
                  <a:moveTo>
                    <a:pt x="12" y="0"/>
                  </a:moveTo>
                  <a:lnTo>
                    <a:pt x="0" y="8"/>
                  </a:lnTo>
                  <a:lnTo>
                    <a:pt x="16" y="20"/>
                  </a:lnTo>
                  <a:lnTo>
                    <a:pt x="28" y="22"/>
                  </a:lnTo>
                  <a:lnTo>
                    <a:pt x="36" y="18"/>
                  </a:lnTo>
                  <a:lnTo>
                    <a:pt x="50" y="18"/>
                  </a:lnTo>
                  <a:lnTo>
                    <a:pt x="44" y="8"/>
                  </a:lnTo>
                  <a:lnTo>
                    <a:pt x="28" y="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2" name="Freeform 26"/>
            <p:cNvSpPr>
              <a:spLocks/>
            </p:cNvSpPr>
            <p:nvPr userDrawn="1"/>
          </p:nvSpPr>
          <p:spPr bwMode="black">
            <a:xfrm>
              <a:off x="282575" y="2241550"/>
              <a:ext cx="9525" cy="12700"/>
            </a:xfrm>
            <a:custGeom>
              <a:avLst/>
              <a:gdLst>
                <a:gd name="T0" fmla="*/ 0 w 6"/>
                <a:gd name="T1" fmla="*/ 2 h 8"/>
                <a:gd name="T2" fmla="*/ 2 w 6"/>
                <a:gd name="T3" fmla="*/ 8 h 8"/>
                <a:gd name="T4" fmla="*/ 6 w 6"/>
                <a:gd name="T5" fmla="*/ 6 h 8"/>
                <a:gd name="T6" fmla="*/ 6 w 6"/>
                <a:gd name="T7" fmla="*/ 0 h 8"/>
                <a:gd name="T8" fmla="*/ 2 w 6"/>
                <a:gd name="T9" fmla="*/ 0 h 8"/>
                <a:gd name="T10" fmla="*/ 0 w 6"/>
                <a:gd name="T11" fmla="*/ 2 h 8"/>
              </a:gdLst>
              <a:ahLst/>
              <a:cxnLst>
                <a:cxn ang="0">
                  <a:pos x="T0" y="T1"/>
                </a:cxn>
                <a:cxn ang="0">
                  <a:pos x="T2" y="T3"/>
                </a:cxn>
                <a:cxn ang="0">
                  <a:pos x="T4" y="T5"/>
                </a:cxn>
                <a:cxn ang="0">
                  <a:pos x="T6" y="T7"/>
                </a:cxn>
                <a:cxn ang="0">
                  <a:pos x="T8" y="T9"/>
                </a:cxn>
                <a:cxn ang="0">
                  <a:pos x="T10" y="T11"/>
                </a:cxn>
              </a:cxnLst>
              <a:rect l="0" t="0" r="r" b="b"/>
              <a:pathLst>
                <a:path w="6" h="8">
                  <a:moveTo>
                    <a:pt x="0" y="2"/>
                  </a:moveTo>
                  <a:lnTo>
                    <a:pt x="2" y="8"/>
                  </a:lnTo>
                  <a:lnTo>
                    <a:pt x="6" y="6"/>
                  </a:lnTo>
                  <a:lnTo>
                    <a:pt x="6"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3" name="Freeform 27"/>
            <p:cNvSpPr>
              <a:spLocks/>
            </p:cNvSpPr>
            <p:nvPr userDrawn="1"/>
          </p:nvSpPr>
          <p:spPr bwMode="black">
            <a:xfrm>
              <a:off x="1455738" y="2314575"/>
              <a:ext cx="41275" cy="15875"/>
            </a:xfrm>
            <a:custGeom>
              <a:avLst/>
              <a:gdLst>
                <a:gd name="T0" fmla="*/ 0 w 26"/>
                <a:gd name="T1" fmla="*/ 2 h 10"/>
                <a:gd name="T2" fmla="*/ 0 w 26"/>
                <a:gd name="T3" fmla="*/ 8 h 10"/>
                <a:gd name="T4" fmla="*/ 26 w 26"/>
                <a:gd name="T5" fmla="*/ 10 h 10"/>
                <a:gd name="T6" fmla="*/ 20 w 26"/>
                <a:gd name="T7" fmla="*/ 0 h 10"/>
                <a:gd name="T8" fmla="*/ 0 w 26"/>
                <a:gd name="T9" fmla="*/ 2 h 10"/>
              </a:gdLst>
              <a:ahLst/>
              <a:cxnLst>
                <a:cxn ang="0">
                  <a:pos x="T0" y="T1"/>
                </a:cxn>
                <a:cxn ang="0">
                  <a:pos x="T2" y="T3"/>
                </a:cxn>
                <a:cxn ang="0">
                  <a:pos x="T4" y="T5"/>
                </a:cxn>
                <a:cxn ang="0">
                  <a:pos x="T6" y="T7"/>
                </a:cxn>
                <a:cxn ang="0">
                  <a:pos x="T8" y="T9"/>
                </a:cxn>
              </a:cxnLst>
              <a:rect l="0" t="0" r="r" b="b"/>
              <a:pathLst>
                <a:path w="26" h="10">
                  <a:moveTo>
                    <a:pt x="0" y="2"/>
                  </a:moveTo>
                  <a:lnTo>
                    <a:pt x="0" y="8"/>
                  </a:lnTo>
                  <a:lnTo>
                    <a:pt x="26" y="10"/>
                  </a:lnTo>
                  <a:lnTo>
                    <a:pt x="2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4" name="Freeform 28"/>
            <p:cNvSpPr>
              <a:spLocks/>
            </p:cNvSpPr>
            <p:nvPr userDrawn="1"/>
          </p:nvSpPr>
          <p:spPr bwMode="black">
            <a:xfrm>
              <a:off x="1611313" y="2489200"/>
              <a:ext cx="28575" cy="25400"/>
            </a:xfrm>
            <a:custGeom>
              <a:avLst/>
              <a:gdLst>
                <a:gd name="T0" fmla="*/ 16 w 18"/>
                <a:gd name="T1" fmla="*/ 10 h 16"/>
                <a:gd name="T2" fmla="*/ 18 w 18"/>
                <a:gd name="T3" fmla="*/ 0 h 16"/>
                <a:gd name="T4" fmla="*/ 0 w 18"/>
                <a:gd name="T5" fmla="*/ 6 h 16"/>
                <a:gd name="T6" fmla="*/ 0 w 18"/>
                <a:gd name="T7" fmla="*/ 16 h 16"/>
                <a:gd name="T8" fmla="*/ 16 w 18"/>
                <a:gd name="T9" fmla="*/ 10 h 16"/>
              </a:gdLst>
              <a:ahLst/>
              <a:cxnLst>
                <a:cxn ang="0">
                  <a:pos x="T0" y="T1"/>
                </a:cxn>
                <a:cxn ang="0">
                  <a:pos x="T2" y="T3"/>
                </a:cxn>
                <a:cxn ang="0">
                  <a:pos x="T4" y="T5"/>
                </a:cxn>
                <a:cxn ang="0">
                  <a:pos x="T6" y="T7"/>
                </a:cxn>
                <a:cxn ang="0">
                  <a:pos x="T8" y="T9"/>
                </a:cxn>
              </a:cxnLst>
              <a:rect l="0" t="0" r="r" b="b"/>
              <a:pathLst>
                <a:path w="18" h="16">
                  <a:moveTo>
                    <a:pt x="16" y="10"/>
                  </a:moveTo>
                  <a:lnTo>
                    <a:pt x="18" y="0"/>
                  </a:lnTo>
                  <a:lnTo>
                    <a:pt x="0" y="6"/>
                  </a:lnTo>
                  <a:lnTo>
                    <a:pt x="0" y="16"/>
                  </a:ln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5" name="Freeform 29"/>
            <p:cNvSpPr>
              <a:spLocks/>
            </p:cNvSpPr>
            <p:nvPr userDrawn="1"/>
          </p:nvSpPr>
          <p:spPr bwMode="black">
            <a:xfrm>
              <a:off x="1547813" y="2384425"/>
              <a:ext cx="25400" cy="25400"/>
            </a:xfrm>
            <a:custGeom>
              <a:avLst/>
              <a:gdLst>
                <a:gd name="T0" fmla="*/ 16 w 16"/>
                <a:gd name="T1" fmla="*/ 16 h 16"/>
                <a:gd name="T2" fmla="*/ 12 w 16"/>
                <a:gd name="T3" fmla="*/ 8 h 16"/>
                <a:gd name="T4" fmla="*/ 4 w 16"/>
                <a:gd name="T5" fmla="*/ 0 h 16"/>
                <a:gd name="T6" fmla="*/ 0 w 16"/>
                <a:gd name="T7" fmla="*/ 2 h 16"/>
                <a:gd name="T8" fmla="*/ 8 w 16"/>
                <a:gd name="T9" fmla="*/ 16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2" y="8"/>
                  </a:lnTo>
                  <a:lnTo>
                    <a:pt x="4" y="0"/>
                  </a:lnTo>
                  <a:lnTo>
                    <a:pt x="0" y="2"/>
                  </a:lnTo>
                  <a:lnTo>
                    <a:pt x="8" y="16"/>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6" name="Freeform 30"/>
            <p:cNvSpPr>
              <a:spLocks/>
            </p:cNvSpPr>
            <p:nvPr userDrawn="1"/>
          </p:nvSpPr>
          <p:spPr bwMode="black">
            <a:xfrm>
              <a:off x="1528763" y="2355850"/>
              <a:ext cx="15875" cy="44450"/>
            </a:xfrm>
            <a:custGeom>
              <a:avLst/>
              <a:gdLst>
                <a:gd name="T0" fmla="*/ 0 w 10"/>
                <a:gd name="T1" fmla="*/ 16 h 28"/>
                <a:gd name="T2" fmla="*/ 10 w 10"/>
                <a:gd name="T3" fmla="*/ 28 h 28"/>
                <a:gd name="T4" fmla="*/ 8 w 10"/>
                <a:gd name="T5" fmla="*/ 0 h 28"/>
                <a:gd name="T6" fmla="*/ 0 w 10"/>
                <a:gd name="T7" fmla="*/ 16 h 28"/>
              </a:gdLst>
              <a:ahLst/>
              <a:cxnLst>
                <a:cxn ang="0">
                  <a:pos x="T0" y="T1"/>
                </a:cxn>
                <a:cxn ang="0">
                  <a:pos x="T2" y="T3"/>
                </a:cxn>
                <a:cxn ang="0">
                  <a:pos x="T4" y="T5"/>
                </a:cxn>
                <a:cxn ang="0">
                  <a:pos x="T6" y="T7"/>
                </a:cxn>
              </a:cxnLst>
              <a:rect l="0" t="0" r="r" b="b"/>
              <a:pathLst>
                <a:path w="10" h="28">
                  <a:moveTo>
                    <a:pt x="0" y="16"/>
                  </a:moveTo>
                  <a:lnTo>
                    <a:pt x="10" y="28"/>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7" name="Freeform 31"/>
            <p:cNvSpPr>
              <a:spLocks/>
            </p:cNvSpPr>
            <p:nvPr userDrawn="1"/>
          </p:nvSpPr>
          <p:spPr bwMode="black">
            <a:xfrm>
              <a:off x="1484313" y="2390775"/>
              <a:ext cx="15875" cy="38100"/>
            </a:xfrm>
            <a:custGeom>
              <a:avLst/>
              <a:gdLst>
                <a:gd name="T0" fmla="*/ 10 w 10"/>
                <a:gd name="T1" fmla="*/ 0 h 24"/>
                <a:gd name="T2" fmla="*/ 0 w 10"/>
                <a:gd name="T3" fmla="*/ 12 h 24"/>
                <a:gd name="T4" fmla="*/ 10 w 10"/>
                <a:gd name="T5" fmla="*/ 24 h 24"/>
                <a:gd name="T6" fmla="*/ 10 w 10"/>
                <a:gd name="T7" fmla="*/ 0 h 24"/>
              </a:gdLst>
              <a:ahLst/>
              <a:cxnLst>
                <a:cxn ang="0">
                  <a:pos x="T0" y="T1"/>
                </a:cxn>
                <a:cxn ang="0">
                  <a:pos x="T2" y="T3"/>
                </a:cxn>
                <a:cxn ang="0">
                  <a:pos x="T4" y="T5"/>
                </a:cxn>
                <a:cxn ang="0">
                  <a:pos x="T6" y="T7"/>
                </a:cxn>
              </a:cxnLst>
              <a:rect l="0" t="0" r="r" b="b"/>
              <a:pathLst>
                <a:path w="10" h="24">
                  <a:moveTo>
                    <a:pt x="10" y="0"/>
                  </a:moveTo>
                  <a:lnTo>
                    <a:pt x="0" y="12"/>
                  </a:lnTo>
                  <a:lnTo>
                    <a:pt x="10" y="2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8" name="Freeform 32"/>
            <p:cNvSpPr>
              <a:spLocks/>
            </p:cNvSpPr>
            <p:nvPr userDrawn="1"/>
          </p:nvSpPr>
          <p:spPr bwMode="black">
            <a:xfrm>
              <a:off x="1468438" y="2365375"/>
              <a:ext cx="25400" cy="38100"/>
            </a:xfrm>
            <a:custGeom>
              <a:avLst/>
              <a:gdLst>
                <a:gd name="T0" fmla="*/ 10 w 16"/>
                <a:gd name="T1" fmla="*/ 4 h 24"/>
                <a:gd name="T2" fmla="*/ 6 w 16"/>
                <a:gd name="T3" fmla="*/ 0 h 24"/>
                <a:gd name="T4" fmla="*/ 0 w 16"/>
                <a:gd name="T5" fmla="*/ 14 h 24"/>
                <a:gd name="T6" fmla="*/ 14 w 16"/>
                <a:gd name="T7" fmla="*/ 24 h 24"/>
                <a:gd name="T8" fmla="*/ 16 w 16"/>
                <a:gd name="T9" fmla="*/ 14 h 24"/>
                <a:gd name="T10" fmla="*/ 10 w 16"/>
                <a:gd name="T11" fmla="*/ 4 h 24"/>
              </a:gdLst>
              <a:ahLst/>
              <a:cxnLst>
                <a:cxn ang="0">
                  <a:pos x="T0" y="T1"/>
                </a:cxn>
                <a:cxn ang="0">
                  <a:pos x="T2" y="T3"/>
                </a:cxn>
                <a:cxn ang="0">
                  <a:pos x="T4" y="T5"/>
                </a:cxn>
                <a:cxn ang="0">
                  <a:pos x="T6" y="T7"/>
                </a:cxn>
                <a:cxn ang="0">
                  <a:pos x="T8" y="T9"/>
                </a:cxn>
                <a:cxn ang="0">
                  <a:pos x="T10" y="T11"/>
                </a:cxn>
              </a:cxnLst>
              <a:rect l="0" t="0" r="r" b="b"/>
              <a:pathLst>
                <a:path w="16" h="24">
                  <a:moveTo>
                    <a:pt x="10" y="4"/>
                  </a:moveTo>
                  <a:lnTo>
                    <a:pt x="6" y="0"/>
                  </a:lnTo>
                  <a:lnTo>
                    <a:pt x="0" y="14"/>
                  </a:lnTo>
                  <a:lnTo>
                    <a:pt x="14" y="24"/>
                  </a:lnTo>
                  <a:lnTo>
                    <a:pt x="16" y="1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9" name="Freeform 33"/>
            <p:cNvSpPr>
              <a:spLocks/>
            </p:cNvSpPr>
            <p:nvPr userDrawn="1"/>
          </p:nvSpPr>
          <p:spPr bwMode="black">
            <a:xfrm>
              <a:off x="1500188" y="2314575"/>
              <a:ext cx="15875" cy="34925"/>
            </a:xfrm>
            <a:custGeom>
              <a:avLst/>
              <a:gdLst>
                <a:gd name="T0" fmla="*/ 10 w 10"/>
                <a:gd name="T1" fmla="*/ 12 h 22"/>
                <a:gd name="T2" fmla="*/ 8 w 10"/>
                <a:gd name="T3" fmla="*/ 0 h 22"/>
                <a:gd name="T4" fmla="*/ 0 w 10"/>
                <a:gd name="T5" fmla="*/ 12 h 22"/>
                <a:gd name="T6" fmla="*/ 4 w 10"/>
                <a:gd name="T7" fmla="*/ 22 h 22"/>
                <a:gd name="T8" fmla="*/ 10 w 10"/>
                <a:gd name="T9" fmla="*/ 22 h 22"/>
                <a:gd name="T10" fmla="*/ 10 w 10"/>
                <a:gd name="T11" fmla="*/ 12 h 22"/>
              </a:gdLst>
              <a:ahLst/>
              <a:cxnLst>
                <a:cxn ang="0">
                  <a:pos x="T0" y="T1"/>
                </a:cxn>
                <a:cxn ang="0">
                  <a:pos x="T2" y="T3"/>
                </a:cxn>
                <a:cxn ang="0">
                  <a:pos x="T4" y="T5"/>
                </a:cxn>
                <a:cxn ang="0">
                  <a:pos x="T6" y="T7"/>
                </a:cxn>
                <a:cxn ang="0">
                  <a:pos x="T8" y="T9"/>
                </a:cxn>
                <a:cxn ang="0">
                  <a:pos x="T10" y="T11"/>
                </a:cxn>
              </a:cxnLst>
              <a:rect l="0" t="0" r="r" b="b"/>
              <a:pathLst>
                <a:path w="10" h="22">
                  <a:moveTo>
                    <a:pt x="10" y="12"/>
                  </a:moveTo>
                  <a:lnTo>
                    <a:pt x="8" y="0"/>
                  </a:lnTo>
                  <a:lnTo>
                    <a:pt x="0" y="12"/>
                  </a:lnTo>
                  <a:lnTo>
                    <a:pt x="4" y="22"/>
                  </a:lnTo>
                  <a:lnTo>
                    <a:pt x="10" y="22"/>
                  </a:ln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0" name="Freeform 34"/>
            <p:cNvSpPr>
              <a:spLocks/>
            </p:cNvSpPr>
            <p:nvPr userDrawn="1"/>
          </p:nvSpPr>
          <p:spPr bwMode="black">
            <a:xfrm>
              <a:off x="1592263" y="2444750"/>
              <a:ext cx="22225" cy="22225"/>
            </a:xfrm>
            <a:custGeom>
              <a:avLst/>
              <a:gdLst>
                <a:gd name="T0" fmla="*/ 0 w 14"/>
                <a:gd name="T1" fmla="*/ 4 h 14"/>
                <a:gd name="T2" fmla="*/ 4 w 14"/>
                <a:gd name="T3" fmla="*/ 8 h 14"/>
                <a:gd name="T4" fmla="*/ 4 w 14"/>
                <a:gd name="T5" fmla="*/ 14 h 14"/>
                <a:gd name="T6" fmla="*/ 10 w 14"/>
                <a:gd name="T7" fmla="*/ 14 h 14"/>
                <a:gd name="T8" fmla="*/ 14 w 14"/>
                <a:gd name="T9" fmla="*/ 2 h 14"/>
                <a:gd name="T10" fmla="*/ 2 w 14"/>
                <a:gd name="T11" fmla="*/ 0 h 14"/>
                <a:gd name="T12" fmla="*/ 0 w 14"/>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4"/>
                  </a:moveTo>
                  <a:lnTo>
                    <a:pt x="4" y="8"/>
                  </a:lnTo>
                  <a:lnTo>
                    <a:pt x="4" y="14"/>
                  </a:lnTo>
                  <a:lnTo>
                    <a:pt x="10" y="14"/>
                  </a:lnTo>
                  <a:lnTo>
                    <a:pt x="1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1" name="Freeform 35"/>
            <p:cNvSpPr>
              <a:spLocks/>
            </p:cNvSpPr>
            <p:nvPr userDrawn="1"/>
          </p:nvSpPr>
          <p:spPr bwMode="black">
            <a:xfrm>
              <a:off x="1773238" y="860425"/>
              <a:ext cx="22225" cy="31750"/>
            </a:xfrm>
            <a:custGeom>
              <a:avLst/>
              <a:gdLst>
                <a:gd name="T0" fmla="*/ 14 w 14"/>
                <a:gd name="T1" fmla="*/ 10 h 20"/>
                <a:gd name="T2" fmla="*/ 14 w 14"/>
                <a:gd name="T3" fmla="*/ 0 h 20"/>
                <a:gd name="T4" fmla="*/ 2 w 14"/>
                <a:gd name="T5" fmla="*/ 6 h 20"/>
                <a:gd name="T6" fmla="*/ 0 w 14"/>
                <a:gd name="T7" fmla="*/ 20 h 20"/>
                <a:gd name="T8" fmla="*/ 14 w 14"/>
                <a:gd name="T9" fmla="*/ 10 h 20"/>
              </a:gdLst>
              <a:ahLst/>
              <a:cxnLst>
                <a:cxn ang="0">
                  <a:pos x="T0" y="T1"/>
                </a:cxn>
                <a:cxn ang="0">
                  <a:pos x="T2" y="T3"/>
                </a:cxn>
                <a:cxn ang="0">
                  <a:pos x="T4" y="T5"/>
                </a:cxn>
                <a:cxn ang="0">
                  <a:pos x="T6" y="T7"/>
                </a:cxn>
                <a:cxn ang="0">
                  <a:pos x="T8" y="T9"/>
                </a:cxn>
              </a:cxnLst>
              <a:rect l="0" t="0" r="r" b="b"/>
              <a:pathLst>
                <a:path w="14" h="20">
                  <a:moveTo>
                    <a:pt x="14" y="10"/>
                  </a:moveTo>
                  <a:lnTo>
                    <a:pt x="14" y="0"/>
                  </a:lnTo>
                  <a:lnTo>
                    <a:pt x="2" y="6"/>
                  </a:lnTo>
                  <a:lnTo>
                    <a:pt x="0" y="20"/>
                  </a:ln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7" name="Freeform 36"/>
            <p:cNvSpPr>
              <a:spLocks/>
            </p:cNvSpPr>
            <p:nvPr userDrawn="1"/>
          </p:nvSpPr>
          <p:spPr bwMode="black">
            <a:xfrm>
              <a:off x="1414463" y="749300"/>
              <a:ext cx="34925" cy="63500"/>
            </a:xfrm>
            <a:custGeom>
              <a:avLst/>
              <a:gdLst>
                <a:gd name="T0" fmla="*/ 22 w 22"/>
                <a:gd name="T1" fmla="*/ 6 h 40"/>
                <a:gd name="T2" fmla="*/ 6 w 22"/>
                <a:gd name="T3" fmla="*/ 0 h 40"/>
                <a:gd name="T4" fmla="*/ 4 w 22"/>
                <a:gd name="T5" fmla="*/ 2 h 40"/>
                <a:gd name="T6" fmla="*/ 0 w 22"/>
                <a:gd name="T7" fmla="*/ 8 h 40"/>
                <a:gd name="T8" fmla="*/ 0 w 22"/>
                <a:gd name="T9" fmla="*/ 28 h 40"/>
                <a:gd name="T10" fmla="*/ 12 w 22"/>
                <a:gd name="T11" fmla="*/ 40 h 40"/>
                <a:gd name="T12" fmla="*/ 22 w 22"/>
                <a:gd name="T13" fmla="*/ 6 h 40"/>
              </a:gdLst>
              <a:ahLst/>
              <a:cxnLst>
                <a:cxn ang="0">
                  <a:pos x="T0" y="T1"/>
                </a:cxn>
                <a:cxn ang="0">
                  <a:pos x="T2" y="T3"/>
                </a:cxn>
                <a:cxn ang="0">
                  <a:pos x="T4" y="T5"/>
                </a:cxn>
                <a:cxn ang="0">
                  <a:pos x="T6" y="T7"/>
                </a:cxn>
                <a:cxn ang="0">
                  <a:pos x="T8" y="T9"/>
                </a:cxn>
                <a:cxn ang="0">
                  <a:pos x="T10" y="T11"/>
                </a:cxn>
                <a:cxn ang="0">
                  <a:pos x="T12" y="T13"/>
                </a:cxn>
              </a:cxnLst>
              <a:rect l="0" t="0" r="r" b="b"/>
              <a:pathLst>
                <a:path w="22" h="40">
                  <a:moveTo>
                    <a:pt x="22" y="6"/>
                  </a:moveTo>
                  <a:lnTo>
                    <a:pt x="6" y="0"/>
                  </a:lnTo>
                  <a:lnTo>
                    <a:pt x="4" y="2"/>
                  </a:lnTo>
                  <a:lnTo>
                    <a:pt x="0" y="8"/>
                  </a:lnTo>
                  <a:lnTo>
                    <a:pt x="0" y="28"/>
                  </a:lnTo>
                  <a:lnTo>
                    <a:pt x="12" y="40"/>
                  </a:lnTo>
                  <a:lnTo>
                    <a:pt x="2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8" name="Freeform 37"/>
            <p:cNvSpPr>
              <a:spLocks/>
            </p:cNvSpPr>
            <p:nvPr userDrawn="1"/>
          </p:nvSpPr>
          <p:spPr bwMode="black">
            <a:xfrm>
              <a:off x="1306513" y="714375"/>
              <a:ext cx="66675" cy="63500"/>
            </a:xfrm>
            <a:custGeom>
              <a:avLst/>
              <a:gdLst>
                <a:gd name="T0" fmla="*/ 0 w 42"/>
                <a:gd name="T1" fmla="*/ 40 h 40"/>
                <a:gd name="T2" fmla="*/ 16 w 42"/>
                <a:gd name="T3" fmla="*/ 36 h 40"/>
                <a:gd name="T4" fmla="*/ 38 w 42"/>
                <a:gd name="T5" fmla="*/ 14 h 40"/>
                <a:gd name="T6" fmla="*/ 42 w 42"/>
                <a:gd name="T7" fmla="*/ 2 h 40"/>
                <a:gd name="T8" fmla="*/ 28 w 42"/>
                <a:gd name="T9" fmla="*/ 0 h 40"/>
                <a:gd name="T10" fmla="*/ 12 w 42"/>
                <a:gd name="T11" fmla="*/ 10 h 40"/>
                <a:gd name="T12" fmla="*/ 0 w 4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0" y="40"/>
                  </a:moveTo>
                  <a:lnTo>
                    <a:pt x="16" y="36"/>
                  </a:lnTo>
                  <a:lnTo>
                    <a:pt x="38" y="14"/>
                  </a:lnTo>
                  <a:lnTo>
                    <a:pt x="42" y="2"/>
                  </a:lnTo>
                  <a:lnTo>
                    <a:pt x="28" y="0"/>
                  </a:lnTo>
                  <a:lnTo>
                    <a:pt x="12" y="1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9" name="Freeform 38"/>
            <p:cNvSpPr>
              <a:spLocks/>
            </p:cNvSpPr>
            <p:nvPr userDrawn="1"/>
          </p:nvSpPr>
          <p:spPr bwMode="black">
            <a:xfrm>
              <a:off x="1852613" y="790575"/>
              <a:ext cx="34925" cy="31750"/>
            </a:xfrm>
            <a:custGeom>
              <a:avLst/>
              <a:gdLst>
                <a:gd name="T0" fmla="*/ 0 w 22"/>
                <a:gd name="T1" fmla="*/ 10 h 20"/>
                <a:gd name="T2" fmla="*/ 20 w 22"/>
                <a:gd name="T3" fmla="*/ 20 h 20"/>
                <a:gd name="T4" fmla="*/ 22 w 22"/>
                <a:gd name="T5" fmla="*/ 8 h 20"/>
                <a:gd name="T6" fmla="*/ 14 w 22"/>
                <a:gd name="T7" fmla="*/ 0 h 20"/>
                <a:gd name="T8" fmla="*/ 0 w 22"/>
                <a:gd name="T9" fmla="*/ 10 h 20"/>
              </a:gdLst>
              <a:ahLst/>
              <a:cxnLst>
                <a:cxn ang="0">
                  <a:pos x="T0" y="T1"/>
                </a:cxn>
                <a:cxn ang="0">
                  <a:pos x="T2" y="T3"/>
                </a:cxn>
                <a:cxn ang="0">
                  <a:pos x="T4" y="T5"/>
                </a:cxn>
                <a:cxn ang="0">
                  <a:pos x="T6" y="T7"/>
                </a:cxn>
                <a:cxn ang="0">
                  <a:pos x="T8" y="T9"/>
                </a:cxn>
              </a:cxnLst>
              <a:rect l="0" t="0" r="r" b="b"/>
              <a:pathLst>
                <a:path w="22" h="20">
                  <a:moveTo>
                    <a:pt x="0" y="10"/>
                  </a:moveTo>
                  <a:lnTo>
                    <a:pt x="20" y="20"/>
                  </a:lnTo>
                  <a:lnTo>
                    <a:pt x="22" y="8"/>
                  </a:lnTo>
                  <a:lnTo>
                    <a:pt x="14"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0" name="Freeform 39"/>
            <p:cNvSpPr>
              <a:spLocks/>
            </p:cNvSpPr>
            <p:nvPr userDrawn="1"/>
          </p:nvSpPr>
          <p:spPr bwMode="black">
            <a:xfrm>
              <a:off x="1881188" y="1422400"/>
              <a:ext cx="98425" cy="47625"/>
            </a:xfrm>
            <a:custGeom>
              <a:avLst/>
              <a:gdLst>
                <a:gd name="T0" fmla="*/ 56 w 62"/>
                <a:gd name="T1" fmla="*/ 16 h 30"/>
                <a:gd name="T2" fmla="*/ 44 w 62"/>
                <a:gd name="T3" fmla="*/ 10 h 30"/>
                <a:gd name="T4" fmla="*/ 16 w 62"/>
                <a:gd name="T5" fmla="*/ 0 h 30"/>
                <a:gd name="T6" fmla="*/ 0 w 62"/>
                <a:gd name="T7" fmla="*/ 6 h 30"/>
                <a:gd name="T8" fmla="*/ 22 w 62"/>
                <a:gd name="T9" fmla="*/ 16 h 30"/>
                <a:gd name="T10" fmla="*/ 24 w 62"/>
                <a:gd name="T11" fmla="*/ 22 h 30"/>
                <a:gd name="T12" fmla="*/ 48 w 62"/>
                <a:gd name="T13" fmla="*/ 30 h 30"/>
                <a:gd name="T14" fmla="*/ 62 w 62"/>
                <a:gd name="T15" fmla="*/ 28 h 30"/>
                <a:gd name="T16" fmla="*/ 56 w 62"/>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0">
                  <a:moveTo>
                    <a:pt x="56" y="16"/>
                  </a:moveTo>
                  <a:lnTo>
                    <a:pt x="44" y="10"/>
                  </a:lnTo>
                  <a:lnTo>
                    <a:pt x="16" y="0"/>
                  </a:lnTo>
                  <a:lnTo>
                    <a:pt x="0" y="6"/>
                  </a:lnTo>
                  <a:lnTo>
                    <a:pt x="22" y="16"/>
                  </a:lnTo>
                  <a:lnTo>
                    <a:pt x="24" y="22"/>
                  </a:lnTo>
                  <a:lnTo>
                    <a:pt x="48" y="30"/>
                  </a:lnTo>
                  <a:lnTo>
                    <a:pt x="62" y="28"/>
                  </a:lnTo>
                  <a:lnTo>
                    <a:pt x="5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1" name="Freeform 40"/>
            <p:cNvSpPr>
              <a:spLocks/>
            </p:cNvSpPr>
            <p:nvPr userDrawn="1"/>
          </p:nvSpPr>
          <p:spPr bwMode="black">
            <a:xfrm>
              <a:off x="1576388" y="336550"/>
              <a:ext cx="50800" cy="38100"/>
            </a:xfrm>
            <a:custGeom>
              <a:avLst/>
              <a:gdLst>
                <a:gd name="T0" fmla="*/ 32 w 32"/>
                <a:gd name="T1" fmla="*/ 22 h 24"/>
                <a:gd name="T2" fmla="*/ 12 w 32"/>
                <a:gd name="T3" fmla="*/ 0 h 24"/>
                <a:gd name="T4" fmla="*/ 0 w 32"/>
                <a:gd name="T5" fmla="*/ 10 h 24"/>
                <a:gd name="T6" fmla="*/ 8 w 32"/>
                <a:gd name="T7" fmla="*/ 24 h 24"/>
                <a:gd name="T8" fmla="*/ 32 w 32"/>
                <a:gd name="T9" fmla="*/ 22 h 24"/>
              </a:gdLst>
              <a:ahLst/>
              <a:cxnLst>
                <a:cxn ang="0">
                  <a:pos x="T0" y="T1"/>
                </a:cxn>
                <a:cxn ang="0">
                  <a:pos x="T2" y="T3"/>
                </a:cxn>
                <a:cxn ang="0">
                  <a:pos x="T4" y="T5"/>
                </a:cxn>
                <a:cxn ang="0">
                  <a:pos x="T6" y="T7"/>
                </a:cxn>
                <a:cxn ang="0">
                  <a:pos x="T8" y="T9"/>
                </a:cxn>
              </a:cxnLst>
              <a:rect l="0" t="0" r="r" b="b"/>
              <a:pathLst>
                <a:path w="32" h="24">
                  <a:moveTo>
                    <a:pt x="32" y="22"/>
                  </a:moveTo>
                  <a:lnTo>
                    <a:pt x="12" y="0"/>
                  </a:lnTo>
                  <a:lnTo>
                    <a:pt x="0" y="10"/>
                  </a:lnTo>
                  <a:lnTo>
                    <a:pt x="8" y="24"/>
                  </a:lnTo>
                  <a:lnTo>
                    <a:pt x="3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2" name="Freeform 41"/>
            <p:cNvSpPr>
              <a:spLocks/>
            </p:cNvSpPr>
            <p:nvPr userDrawn="1"/>
          </p:nvSpPr>
          <p:spPr bwMode="black">
            <a:xfrm>
              <a:off x="1503363" y="323850"/>
              <a:ext cx="73025" cy="92075"/>
            </a:xfrm>
            <a:custGeom>
              <a:avLst/>
              <a:gdLst>
                <a:gd name="T0" fmla="*/ 46 w 46"/>
                <a:gd name="T1" fmla="*/ 44 h 58"/>
                <a:gd name="T2" fmla="*/ 46 w 46"/>
                <a:gd name="T3" fmla="*/ 18 h 58"/>
                <a:gd name="T4" fmla="*/ 42 w 46"/>
                <a:gd name="T5" fmla="*/ 6 h 58"/>
                <a:gd name="T6" fmla="*/ 18 w 46"/>
                <a:gd name="T7" fmla="*/ 0 h 58"/>
                <a:gd name="T8" fmla="*/ 2 w 46"/>
                <a:gd name="T9" fmla="*/ 26 h 58"/>
                <a:gd name="T10" fmla="*/ 0 w 46"/>
                <a:gd name="T11" fmla="*/ 40 h 58"/>
                <a:gd name="T12" fmla="*/ 6 w 46"/>
                <a:gd name="T13" fmla="*/ 58 h 58"/>
                <a:gd name="T14" fmla="*/ 34 w 46"/>
                <a:gd name="T15" fmla="*/ 58 h 58"/>
                <a:gd name="T16" fmla="*/ 46 w 46"/>
                <a:gd name="T1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8">
                  <a:moveTo>
                    <a:pt x="46" y="44"/>
                  </a:moveTo>
                  <a:lnTo>
                    <a:pt x="46" y="18"/>
                  </a:lnTo>
                  <a:lnTo>
                    <a:pt x="42" y="6"/>
                  </a:lnTo>
                  <a:lnTo>
                    <a:pt x="18" y="0"/>
                  </a:lnTo>
                  <a:lnTo>
                    <a:pt x="2" y="26"/>
                  </a:lnTo>
                  <a:lnTo>
                    <a:pt x="0" y="40"/>
                  </a:lnTo>
                  <a:lnTo>
                    <a:pt x="6" y="58"/>
                  </a:lnTo>
                  <a:lnTo>
                    <a:pt x="34" y="58"/>
                  </a:lnTo>
                  <a:lnTo>
                    <a:pt x="4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3" name="Freeform 42"/>
            <p:cNvSpPr>
              <a:spLocks/>
            </p:cNvSpPr>
            <p:nvPr userDrawn="1"/>
          </p:nvSpPr>
          <p:spPr bwMode="black">
            <a:xfrm>
              <a:off x="1204913" y="514350"/>
              <a:ext cx="222250" cy="196850"/>
            </a:xfrm>
            <a:custGeom>
              <a:avLst/>
              <a:gdLst>
                <a:gd name="T0" fmla="*/ 140 w 140"/>
                <a:gd name="T1" fmla="*/ 94 h 124"/>
                <a:gd name="T2" fmla="*/ 122 w 140"/>
                <a:gd name="T3" fmla="*/ 76 h 124"/>
                <a:gd name="T4" fmla="*/ 110 w 140"/>
                <a:gd name="T5" fmla="*/ 76 h 124"/>
                <a:gd name="T6" fmla="*/ 104 w 140"/>
                <a:gd name="T7" fmla="*/ 54 h 124"/>
                <a:gd name="T8" fmla="*/ 64 w 140"/>
                <a:gd name="T9" fmla="*/ 28 h 124"/>
                <a:gd name="T10" fmla="*/ 64 w 140"/>
                <a:gd name="T11" fmla="*/ 24 h 124"/>
                <a:gd name="T12" fmla="*/ 56 w 140"/>
                <a:gd name="T13" fmla="*/ 16 h 124"/>
                <a:gd name="T14" fmla="*/ 48 w 140"/>
                <a:gd name="T15" fmla="*/ 22 h 124"/>
                <a:gd name="T16" fmla="*/ 46 w 140"/>
                <a:gd name="T17" fmla="*/ 10 h 124"/>
                <a:gd name="T18" fmla="*/ 42 w 140"/>
                <a:gd name="T19" fmla="*/ 0 h 124"/>
                <a:gd name="T20" fmla="*/ 28 w 140"/>
                <a:gd name="T21" fmla="*/ 4 h 124"/>
                <a:gd name="T22" fmla="*/ 22 w 140"/>
                <a:gd name="T23" fmla="*/ 20 h 124"/>
                <a:gd name="T24" fmla="*/ 18 w 140"/>
                <a:gd name="T25" fmla="*/ 60 h 124"/>
                <a:gd name="T26" fmla="*/ 20 w 140"/>
                <a:gd name="T27" fmla="*/ 74 h 124"/>
                <a:gd name="T28" fmla="*/ 6 w 140"/>
                <a:gd name="T29" fmla="*/ 86 h 124"/>
                <a:gd name="T30" fmla="*/ 0 w 140"/>
                <a:gd name="T31" fmla="*/ 98 h 124"/>
                <a:gd name="T32" fmla="*/ 6 w 140"/>
                <a:gd name="T33" fmla="*/ 106 h 124"/>
                <a:gd name="T34" fmla="*/ 30 w 140"/>
                <a:gd name="T35" fmla="*/ 98 h 124"/>
                <a:gd name="T36" fmla="*/ 30 w 140"/>
                <a:gd name="T37" fmla="*/ 114 h 124"/>
                <a:gd name="T38" fmla="*/ 40 w 140"/>
                <a:gd name="T39" fmla="*/ 124 h 124"/>
                <a:gd name="T40" fmla="*/ 72 w 140"/>
                <a:gd name="T41" fmla="*/ 94 h 124"/>
                <a:gd name="T42" fmla="*/ 74 w 140"/>
                <a:gd name="T43" fmla="*/ 82 h 124"/>
                <a:gd name="T44" fmla="*/ 80 w 140"/>
                <a:gd name="T45" fmla="*/ 80 h 124"/>
                <a:gd name="T46" fmla="*/ 78 w 140"/>
                <a:gd name="T47" fmla="*/ 86 h 124"/>
                <a:gd name="T48" fmla="*/ 92 w 140"/>
                <a:gd name="T49" fmla="*/ 88 h 124"/>
                <a:gd name="T50" fmla="*/ 92 w 140"/>
                <a:gd name="T51" fmla="*/ 98 h 124"/>
                <a:gd name="T52" fmla="*/ 118 w 140"/>
                <a:gd name="T53" fmla="*/ 110 h 124"/>
                <a:gd name="T54" fmla="*/ 140 w 140"/>
                <a:gd name="T55" fmla="*/ 9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24">
                  <a:moveTo>
                    <a:pt x="140" y="94"/>
                  </a:moveTo>
                  <a:lnTo>
                    <a:pt x="122" y="76"/>
                  </a:lnTo>
                  <a:lnTo>
                    <a:pt x="110" y="76"/>
                  </a:lnTo>
                  <a:lnTo>
                    <a:pt x="104" y="54"/>
                  </a:lnTo>
                  <a:lnTo>
                    <a:pt x="64" y="28"/>
                  </a:lnTo>
                  <a:lnTo>
                    <a:pt x="64" y="24"/>
                  </a:lnTo>
                  <a:lnTo>
                    <a:pt x="56" y="16"/>
                  </a:lnTo>
                  <a:lnTo>
                    <a:pt x="48" y="22"/>
                  </a:lnTo>
                  <a:lnTo>
                    <a:pt x="46" y="10"/>
                  </a:lnTo>
                  <a:lnTo>
                    <a:pt x="42" y="0"/>
                  </a:lnTo>
                  <a:lnTo>
                    <a:pt x="28" y="4"/>
                  </a:lnTo>
                  <a:lnTo>
                    <a:pt x="22" y="20"/>
                  </a:lnTo>
                  <a:lnTo>
                    <a:pt x="18" y="60"/>
                  </a:lnTo>
                  <a:lnTo>
                    <a:pt x="20" y="74"/>
                  </a:lnTo>
                  <a:lnTo>
                    <a:pt x="6" y="86"/>
                  </a:lnTo>
                  <a:lnTo>
                    <a:pt x="0" y="98"/>
                  </a:lnTo>
                  <a:lnTo>
                    <a:pt x="6" y="106"/>
                  </a:lnTo>
                  <a:lnTo>
                    <a:pt x="30" y="98"/>
                  </a:lnTo>
                  <a:lnTo>
                    <a:pt x="30" y="114"/>
                  </a:lnTo>
                  <a:lnTo>
                    <a:pt x="40" y="124"/>
                  </a:lnTo>
                  <a:lnTo>
                    <a:pt x="72" y="94"/>
                  </a:lnTo>
                  <a:lnTo>
                    <a:pt x="74" y="82"/>
                  </a:lnTo>
                  <a:lnTo>
                    <a:pt x="80" y="80"/>
                  </a:lnTo>
                  <a:lnTo>
                    <a:pt x="78" y="86"/>
                  </a:lnTo>
                  <a:lnTo>
                    <a:pt x="92" y="88"/>
                  </a:lnTo>
                  <a:lnTo>
                    <a:pt x="92" y="98"/>
                  </a:lnTo>
                  <a:lnTo>
                    <a:pt x="118" y="110"/>
                  </a:lnTo>
                  <a:lnTo>
                    <a:pt x="14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4" name="Freeform 43"/>
            <p:cNvSpPr>
              <a:spLocks/>
            </p:cNvSpPr>
            <p:nvPr userDrawn="1"/>
          </p:nvSpPr>
          <p:spPr bwMode="black">
            <a:xfrm>
              <a:off x="1890713" y="1555750"/>
              <a:ext cx="82550" cy="53975"/>
            </a:xfrm>
            <a:custGeom>
              <a:avLst/>
              <a:gdLst>
                <a:gd name="T0" fmla="*/ 8 w 52"/>
                <a:gd name="T1" fmla="*/ 0 h 34"/>
                <a:gd name="T2" fmla="*/ 0 w 52"/>
                <a:gd name="T3" fmla="*/ 10 h 34"/>
                <a:gd name="T4" fmla="*/ 18 w 52"/>
                <a:gd name="T5" fmla="*/ 26 h 34"/>
                <a:gd name="T6" fmla="*/ 26 w 52"/>
                <a:gd name="T7" fmla="*/ 24 h 34"/>
                <a:gd name="T8" fmla="*/ 36 w 52"/>
                <a:gd name="T9" fmla="*/ 34 h 34"/>
                <a:gd name="T10" fmla="*/ 52 w 52"/>
                <a:gd name="T11" fmla="*/ 16 h 34"/>
                <a:gd name="T12" fmla="*/ 16 w 52"/>
                <a:gd name="T13" fmla="*/ 12 h 34"/>
                <a:gd name="T14" fmla="*/ 12 w 52"/>
                <a:gd name="T15" fmla="*/ 6 h 34"/>
                <a:gd name="T16" fmla="*/ 12 w 52"/>
                <a:gd name="T17" fmla="*/ 2 h 34"/>
                <a:gd name="T18" fmla="*/ 8 w 52"/>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34">
                  <a:moveTo>
                    <a:pt x="8" y="0"/>
                  </a:moveTo>
                  <a:lnTo>
                    <a:pt x="0" y="10"/>
                  </a:lnTo>
                  <a:lnTo>
                    <a:pt x="18" y="26"/>
                  </a:lnTo>
                  <a:lnTo>
                    <a:pt x="26" y="24"/>
                  </a:lnTo>
                  <a:lnTo>
                    <a:pt x="36" y="34"/>
                  </a:lnTo>
                  <a:lnTo>
                    <a:pt x="52" y="16"/>
                  </a:lnTo>
                  <a:lnTo>
                    <a:pt x="16" y="12"/>
                  </a:lnTo>
                  <a:lnTo>
                    <a:pt x="12" y="6"/>
                  </a:lnTo>
                  <a:lnTo>
                    <a:pt x="12" y="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5" name="Freeform 44"/>
            <p:cNvSpPr>
              <a:spLocks/>
            </p:cNvSpPr>
            <p:nvPr userDrawn="1"/>
          </p:nvSpPr>
          <p:spPr bwMode="black">
            <a:xfrm>
              <a:off x="1465263" y="682625"/>
              <a:ext cx="38100" cy="31750"/>
            </a:xfrm>
            <a:custGeom>
              <a:avLst/>
              <a:gdLst>
                <a:gd name="T0" fmla="*/ 24 w 24"/>
                <a:gd name="T1" fmla="*/ 12 h 20"/>
                <a:gd name="T2" fmla="*/ 20 w 24"/>
                <a:gd name="T3" fmla="*/ 0 h 20"/>
                <a:gd name="T4" fmla="*/ 0 w 24"/>
                <a:gd name="T5" fmla="*/ 0 h 20"/>
                <a:gd name="T6" fmla="*/ 16 w 24"/>
                <a:gd name="T7" fmla="*/ 20 h 20"/>
                <a:gd name="T8" fmla="*/ 24 w 24"/>
                <a:gd name="T9" fmla="*/ 12 h 20"/>
              </a:gdLst>
              <a:ahLst/>
              <a:cxnLst>
                <a:cxn ang="0">
                  <a:pos x="T0" y="T1"/>
                </a:cxn>
                <a:cxn ang="0">
                  <a:pos x="T2" y="T3"/>
                </a:cxn>
                <a:cxn ang="0">
                  <a:pos x="T4" y="T5"/>
                </a:cxn>
                <a:cxn ang="0">
                  <a:pos x="T6" y="T7"/>
                </a:cxn>
                <a:cxn ang="0">
                  <a:pos x="T8" y="T9"/>
                </a:cxn>
              </a:cxnLst>
              <a:rect l="0" t="0" r="r" b="b"/>
              <a:pathLst>
                <a:path w="24" h="20">
                  <a:moveTo>
                    <a:pt x="24" y="12"/>
                  </a:moveTo>
                  <a:lnTo>
                    <a:pt x="20" y="0"/>
                  </a:lnTo>
                  <a:lnTo>
                    <a:pt x="0" y="0"/>
                  </a:lnTo>
                  <a:lnTo>
                    <a:pt x="16" y="20"/>
                  </a:lnTo>
                  <a:lnTo>
                    <a:pt x="2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6" name="Freeform 45"/>
            <p:cNvSpPr>
              <a:spLocks/>
            </p:cNvSpPr>
            <p:nvPr userDrawn="1"/>
          </p:nvSpPr>
          <p:spPr bwMode="black">
            <a:xfrm>
              <a:off x="1433513" y="238125"/>
              <a:ext cx="47625" cy="53975"/>
            </a:xfrm>
            <a:custGeom>
              <a:avLst/>
              <a:gdLst>
                <a:gd name="T0" fmla="*/ 26 w 30"/>
                <a:gd name="T1" fmla="*/ 14 h 34"/>
                <a:gd name="T2" fmla="*/ 26 w 30"/>
                <a:gd name="T3" fmla="*/ 12 h 34"/>
                <a:gd name="T4" fmla="*/ 28 w 30"/>
                <a:gd name="T5" fmla="*/ 12 h 34"/>
                <a:gd name="T6" fmla="*/ 30 w 30"/>
                <a:gd name="T7" fmla="*/ 0 h 34"/>
                <a:gd name="T8" fmla="*/ 18 w 30"/>
                <a:gd name="T9" fmla="*/ 0 h 34"/>
                <a:gd name="T10" fmla="*/ 18 w 30"/>
                <a:gd name="T11" fmla="*/ 4 h 34"/>
                <a:gd name="T12" fmla="*/ 0 w 30"/>
                <a:gd name="T13" fmla="*/ 34 h 34"/>
                <a:gd name="T14" fmla="*/ 18 w 30"/>
                <a:gd name="T15" fmla="*/ 24 h 34"/>
                <a:gd name="T16" fmla="*/ 26 w 30"/>
                <a:gd name="T1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4">
                  <a:moveTo>
                    <a:pt x="26" y="14"/>
                  </a:moveTo>
                  <a:lnTo>
                    <a:pt x="26" y="12"/>
                  </a:lnTo>
                  <a:lnTo>
                    <a:pt x="28" y="12"/>
                  </a:lnTo>
                  <a:lnTo>
                    <a:pt x="30" y="0"/>
                  </a:lnTo>
                  <a:lnTo>
                    <a:pt x="18" y="0"/>
                  </a:lnTo>
                  <a:lnTo>
                    <a:pt x="18" y="4"/>
                  </a:lnTo>
                  <a:lnTo>
                    <a:pt x="0" y="34"/>
                  </a:lnTo>
                  <a:lnTo>
                    <a:pt x="18" y="24"/>
                  </a:ln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7" name="Freeform 46"/>
            <p:cNvSpPr>
              <a:spLocks/>
            </p:cNvSpPr>
            <p:nvPr userDrawn="1"/>
          </p:nvSpPr>
          <p:spPr bwMode="black">
            <a:xfrm>
              <a:off x="5097463" y="3502025"/>
              <a:ext cx="222250" cy="434975"/>
            </a:xfrm>
            <a:custGeom>
              <a:avLst/>
              <a:gdLst>
                <a:gd name="T0" fmla="*/ 114 w 140"/>
                <a:gd name="T1" fmla="*/ 0 h 274"/>
                <a:gd name="T2" fmla="*/ 104 w 140"/>
                <a:gd name="T3" fmla="*/ 8 h 274"/>
                <a:gd name="T4" fmla="*/ 104 w 140"/>
                <a:gd name="T5" fmla="*/ 24 h 274"/>
                <a:gd name="T6" fmla="*/ 98 w 140"/>
                <a:gd name="T7" fmla="*/ 24 h 274"/>
                <a:gd name="T8" fmla="*/ 96 w 140"/>
                <a:gd name="T9" fmla="*/ 30 h 274"/>
                <a:gd name="T10" fmla="*/ 86 w 140"/>
                <a:gd name="T11" fmla="*/ 30 h 274"/>
                <a:gd name="T12" fmla="*/ 88 w 140"/>
                <a:gd name="T13" fmla="*/ 40 h 274"/>
                <a:gd name="T14" fmla="*/ 82 w 140"/>
                <a:gd name="T15" fmla="*/ 48 h 274"/>
                <a:gd name="T16" fmla="*/ 82 w 140"/>
                <a:gd name="T17" fmla="*/ 48 h 274"/>
                <a:gd name="T18" fmla="*/ 76 w 140"/>
                <a:gd name="T19" fmla="*/ 54 h 274"/>
                <a:gd name="T20" fmla="*/ 72 w 140"/>
                <a:gd name="T21" fmla="*/ 60 h 274"/>
                <a:gd name="T22" fmla="*/ 72 w 140"/>
                <a:gd name="T23" fmla="*/ 60 h 274"/>
                <a:gd name="T24" fmla="*/ 60 w 140"/>
                <a:gd name="T25" fmla="*/ 70 h 274"/>
                <a:gd name="T26" fmla="*/ 62 w 140"/>
                <a:gd name="T27" fmla="*/ 78 h 274"/>
                <a:gd name="T28" fmla="*/ 56 w 140"/>
                <a:gd name="T29" fmla="*/ 70 h 274"/>
                <a:gd name="T30" fmla="*/ 42 w 140"/>
                <a:gd name="T31" fmla="*/ 78 h 274"/>
                <a:gd name="T32" fmla="*/ 40 w 140"/>
                <a:gd name="T33" fmla="*/ 76 h 274"/>
                <a:gd name="T34" fmla="*/ 22 w 140"/>
                <a:gd name="T35" fmla="*/ 82 h 274"/>
                <a:gd name="T36" fmla="*/ 22 w 140"/>
                <a:gd name="T37" fmla="*/ 84 h 274"/>
                <a:gd name="T38" fmla="*/ 22 w 140"/>
                <a:gd name="T39" fmla="*/ 88 h 274"/>
                <a:gd name="T40" fmla="*/ 12 w 140"/>
                <a:gd name="T41" fmla="*/ 108 h 274"/>
                <a:gd name="T42" fmla="*/ 24 w 140"/>
                <a:gd name="T43" fmla="*/ 152 h 274"/>
                <a:gd name="T44" fmla="*/ 0 w 140"/>
                <a:gd name="T45" fmla="*/ 194 h 274"/>
                <a:gd name="T46" fmla="*/ 2 w 140"/>
                <a:gd name="T47" fmla="*/ 212 h 274"/>
                <a:gd name="T48" fmla="*/ 10 w 140"/>
                <a:gd name="T49" fmla="*/ 228 h 274"/>
                <a:gd name="T50" fmla="*/ 12 w 140"/>
                <a:gd name="T51" fmla="*/ 252 h 274"/>
                <a:gd name="T52" fmla="*/ 18 w 140"/>
                <a:gd name="T53" fmla="*/ 260 h 274"/>
                <a:gd name="T54" fmla="*/ 40 w 140"/>
                <a:gd name="T55" fmla="*/ 274 h 274"/>
                <a:gd name="T56" fmla="*/ 56 w 140"/>
                <a:gd name="T57" fmla="*/ 266 h 274"/>
                <a:gd name="T58" fmla="*/ 70 w 140"/>
                <a:gd name="T59" fmla="*/ 264 h 274"/>
                <a:gd name="T60" fmla="*/ 80 w 140"/>
                <a:gd name="T61" fmla="*/ 252 h 274"/>
                <a:gd name="T62" fmla="*/ 118 w 140"/>
                <a:gd name="T63" fmla="*/ 132 h 274"/>
                <a:gd name="T64" fmla="*/ 122 w 140"/>
                <a:gd name="T65" fmla="*/ 102 h 274"/>
                <a:gd name="T66" fmla="*/ 128 w 140"/>
                <a:gd name="T67" fmla="*/ 90 h 274"/>
                <a:gd name="T68" fmla="*/ 128 w 140"/>
                <a:gd name="T69" fmla="*/ 72 h 274"/>
                <a:gd name="T70" fmla="*/ 132 w 140"/>
                <a:gd name="T71" fmla="*/ 80 h 274"/>
                <a:gd name="T72" fmla="*/ 136 w 140"/>
                <a:gd name="T73" fmla="*/ 80 h 274"/>
                <a:gd name="T74" fmla="*/ 140 w 140"/>
                <a:gd name="T75" fmla="*/ 68 h 274"/>
                <a:gd name="T76" fmla="*/ 128 w 140"/>
                <a:gd name="T77" fmla="*/ 20 h 274"/>
                <a:gd name="T78" fmla="*/ 114 w 140"/>
                <a:gd name="T7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74">
                  <a:moveTo>
                    <a:pt x="114" y="0"/>
                  </a:moveTo>
                  <a:lnTo>
                    <a:pt x="104" y="8"/>
                  </a:lnTo>
                  <a:lnTo>
                    <a:pt x="104" y="24"/>
                  </a:lnTo>
                  <a:lnTo>
                    <a:pt x="98" y="24"/>
                  </a:lnTo>
                  <a:lnTo>
                    <a:pt x="96" y="30"/>
                  </a:lnTo>
                  <a:lnTo>
                    <a:pt x="86" y="30"/>
                  </a:lnTo>
                  <a:lnTo>
                    <a:pt x="88" y="40"/>
                  </a:lnTo>
                  <a:lnTo>
                    <a:pt x="82" y="48"/>
                  </a:lnTo>
                  <a:lnTo>
                    <a:pt x="82" y="48"/>
                  </a:lnTo>
                  <a:lnTo>
                    <a:pt x="76" y="54"/>
                  </a:lnTo>
                  <a:lnTo>
                    <a:pt x="72" y="60"/>
                  </a:lnTo>
                  <a:lnTo>
                    <a:pt x="72" y="60"/>
                  </a:lnTo>
                  <a:lnTo>
                    <a:pt x="60" y="70"/>
                  </a:lnTo>
                  <a:lnTo>
                    <a:pt x="62" y="78"/>
                  </a:lnTo>
                  <a:lnTo>
                    <a:pt x="56" y="70"/>
                  </a:lnTo>
                  <a:lnTo>
                    <a:pt x="42" y="78"/>
                  </a:lnTo>
                  <a:lnTo>
                    <a:pt x="40" y="76"/>
                  </a:lnTo>
                  <a:lnTo>
                    <a:pt x="22" y="82"/>
                  </a:lnTo>
                  <a:lnTo>
                    <a:pt x="22" y="84"/>
                  </a:lnTo>
                  <a:lnTo>
                    <a:pt x="22" y="88"/>
                  </a:lnTo>
                  <a:lnTo>
                    <a:pt x="12" y="108"/>
                  </a:lnTo>
                  <a:lnTo>
                    <a:pt x="24" y="152"/>
                  </a:lnTo>
                  <a:lnTo>
                    <a:pt x="0" y="194"/>
                  </a:lnTo>
                  <a:lnTo>
                    <a:pt x="2" y="212"/>
                  </a:lnTo>
                  <a:lnTo>
                    <a:pt x="10" y="228"/>
                  </a:lnTo>
                  <a:lnTo>
                    <a:pt x="12" y="252"/>
                  </a:lnTo>
                  <a:lnTo>
                    <a:pt x="18" y="260"/>
                  </a:lnTo>
                  <a:lnTo>
                    <a:pt x="40" y="274"/>
                  </a:lnTo>
                  <a:lnTo>
                    <a:pt x="56" y="266"/>
                  </a:lnTo>
                  <a:lnTo>
                    <a:pt x="70" y="264"/>
                  </a:lnTo>
                  <a:lnTo>
                    <a:pt x="80" y="252"/>
                  </a:lnTo>
                  <a:lnTo>
                    <a:pt x="118" y="132"/>
                  </a:lnTo>
                  <a:lnTo>
                    <a:pt x="122" y="102"/>
                  </a:lnTo>
                  <a:lnTo>
                    <a:pt x="128" y="90"/>
                  </a:lnTo>
                  <a:lnTo>
                    <a:pt x="128" y="72"/>
                  </a:lnTo>
                  <a:lnTo>
                    <a:pt x="132" y="80"/>
                  </a:lnTo>
                  <a:lnTo>
                    <a:pt x="136" y="80"/>
                  </a:lnTo>
                  <a:lnTo>
                    <a:pt x="140" y="68"/>
                  </a:lnTo>
                  <a:lnTo>
                    <a:pt x="128" y="20"/>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8" name="Freeform 47"/>
            <p:cNvSpPr>
              <a:spLocks/>
            </p:cNvSpPr>
            <p:nvPr userDrawn="1"/>
          </p:nvSpPr>
          <p:spPr bwMode="black">
            <a:xfrm>
              <a:off x="4773613" y="1997075"/>
              <a:ext cx="85725" cy="53975"/>
            </a:xfrm>
            <a:custGeom>
              <a:avLst/>
              <a:gdLst>
                <a:gd name="T0" fmla="*/ 18 w 54"/>
                <a:gd name="T1" fmla="*/ 34 h 34"/>
                <a:gd name="T2" fmla="*/ 38 w 54"/>
                <a:gd name="T3" fmla="*/ 26 h 34"/>
                <a:gd name="T4" fmla="*/ 54 w 54"/>
                <a:gd name="T5" fmla="*/ 0 h 34"/>
                <a:gd name="T6" fmla="*/ 46 w 54"/>
                <a:gd name="T7" fmla="*/ 4 h 34"/>
                <a:gd name="T8" fmla="*/ 36 w 54"/>
                <a:gd name="T9" fmla="*/ 10 h 34"/>
                <a:gd name="T10" fmla="*/ 16 w 54"/>
                <a:gd name="T11" fmla="*/ 12 h 34"/>
                <a:gd name="T12" fmla="*/ 0 w 54"/>
                <a:gd name="T13" fmla="*/ 20 h 34"/>
                <a:gd name="T14" fmla="*/ 8 w 54"/>
                <a:gd name="T15" fmla="*/ 30 h 34"/>
                <a:gd name="T16" fmla="*/ 18 w 5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4">
                  <a:moveTo>
                    <a:pt x="18" y="34"/>
                  </a:moveTo>
                  <a:lnTo>
                    <a:pt x="38" y="26"/>
                  </a:lnTo>
                  <a:lnTo>
                    <a:pt x="54" y="0"/>
                  </a:lnTo>
                  <a:lnTo>
                    <a:pt x="46" y="4"/>
                  </a:lnTo>
                  <a:lnTo>
                    <a:pt x="36" y="10"/>
                  </a:lnTo>
                  <a:lnTo>
                    <a:pt x="16" y="12"/>
                  </a:lnTo>
                  <a:lnTo>
                    <a:pt x="0" y="20"/>
                  </a:lnTo>
                  <a:lnTo>
                    <a:pt x="8" y="30"/>
                  </a:lnTo>
                  <a:lnTo>
                    <a:pt x="1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9" name="Freeform 48"/>
            <p:cNvSpPr>
              <a:spLocks/>
            </p:cNvSpPr>
            <p:nvPr userDrawn="1"/>
          </p:nvSpPr>
          <p:spPr bwMode="black">
            <a:xfrm>
              <a:off x="4246563" y="1152525"/>
              <a:ext cx="19050" cy="25400"/>
            </a:xfrm>
            <a:custGeom>
              <a:avLst/>
              <a:gdLst>
                <a:gd name="T0" fmla="*/ 12 w 12"/>
                <a:gd name="T1" fmla="*/ 12 h 16"/>
                <a:gd name="T2" fmla="*/ 0 w 12"/>
                <a:gd name="T3" fmla="*/ 0 h 16"/>
                <a:gd name="T4" fmla="*/ 0 w 12"/>
                <a:gd name="T5" fmla="*/ 14 h 16"/>
                <a:gd name="T6" fmla="*/ 8 w 12"/>
                <a:gd name="T7" fmla="*/ 16 h 16"/>
                <a:gd name="T8" fmla="*/ 12 w 12"/>
                <a:gd name="T9" fmla="*/ 12 h 16"/>
              </a:gdLst>
              <a:ahLst/>
              <a:cxnLst>
                <a:cxn ang="0">
                  <a:pos x="T0" y="T1"/>
                </a:cxn>
                <a:cxn ang="0">
                  <a:pos x="T2" y="T3"/>
                </a:cxn>
                <a:cxn ang="0">
                  <a:pos x="T4" y="T5"/>
                </a:cxn>
                <a:cxn ang="0">
                  <a:pos x="T6" y="T7"/>
                </a:cxn>
                <a:cxn ang="0">
                  <a:pos x="T8" y="T9"/>
                </a:cxn>
              </a:cxnLst>
              <a:rect l="0" t="0" r="r" b="b"/>
              <a:pathLst>
                <a:path w="12" h="16">
                  <a:moveTo>
                    <a:pt x="12" y="12"/>
                  </a:moveTo>
                  <a:lnTo>
                    <a:pt x="0" y="0"/>
                  </a:lnTo>
                  <a:lnTo>
                    <a:pt x="0" y="14"/>
                  </a:lnTo>
                  <a:lnTo>
                    <a:pt x="8" y="16"/>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0" name="Freeform 49"/>
            <p:cNvSpPr>
              <a:spLocks/>
            </p:cNvSpPr>
            <p:nvPr userDrawn="1"/>
          </p:nvSpPr>
          <p:spPr bwMode="black">
            <a:xfrm>
              <a:off x="4414838" y="1898650"/>
              <a:ext cx="25400" cy="28575"/>
            </a:xfrm>
            <a:custGeom>
              <a:avLst/>
              <a:gdLst>
                <a:gd name="T0" fmla="*/ 12 w 16"/>
                <a:gd name="T1" fmla="*/ 0 h 18"/>
                <a:gd name="T2" fmla="*/ 0 w 16"/>
                <a:gd name="T3" fmla="*/ 8 h 18"/>
                <a:gd name="T4" fmla="*/ 16 w 16"/>
                <a:gd name="T5" fmla="*/ 18 h 18"/>
                <a:gd name="T6" fmla="*/ 12 w 16"/>
                <a:gd name="T7" fmla="*/ 0 h 18"/>
              </a:gdLst>
              <a:ahLst/>
              <a:cxnLst>
                <a:cxn ang="0">
                  <a:pos x="T0" y="T1"/>
                </a:cxn>
                <a:cxn ang="0">
                  <a:pos x="T2" y="T3"/>
                </a:cxn>
                <a:cxn ang="0">
                  <a:pos x="T4" y="T5"/>
                </a:cxn>
                <a:cxn ang="0">
                  <a:pos x="T6" y="T7"/>
                </a:cxn>
              </a:cxnLst>
              <a:rect l="0" t="0" r="r" b="b"/>
              <a:pathLst>
                <a:path w="16" h="18">
                  <a:moveTo>
                    <a:pt x="12" y="0"/>
                  </a:moveTo>
                  <a:lnTo>
                    <a:pt x="0" y="8"/>
                  </a:lnTo>
                  <a:lnTo>
                    <a:pt x="16" y="18"/>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1" name="Freeform 50"/>
            <p:cNvSpPr>
              <a:spLocks/>
            </p:cNvSpPr>
            <p:nvPr userDrawn="1"/>
          </p:nvSpPr>
          <p:spPr bwMode="black">
            <a:xfrm>
              <a:off x="4510088" y="2006600"/>
              <a:ext cx="95250" cy="34925"/>
            </a:xfrm>
            <a:custGeom>
              <a:avLst/>
              <a:gdLst>
                <a:gd name="T0" fmla="*/ 26 w 60"/>
                <a:gd name="T1" fmla="*/ 22 h 22"/>
                <a:gd name="T2" fmla="*/ 56 w 60"/>
                <a:gd name="T3" fmla="*/ 18 h 22"/>
                <a:gd name="T4" fmla="*/ 60 w 60"/>
                <a:gd name="T5" fmla="*/ 6 h 22"/>
                <a:gd name="T6" fmla="*/ 50 w 60"/>
                <a:gd name="T7" fmla="*/ 10 h 22"/>
                <a:gd name="T8" fmla="*/ 32 w 60"/>
                <a:gd name="T9" fmla="*/ 4 h 22"/>
                <a:gd name="T10" fmla="*/ 20 w 60"/>
                <a:gd name="T11" fmla="*/ 6 h 22"/>
                <a:gd name="T12" fmla="*/ 16 w 60"/>
                <a:gd name="T13" fmla="*/ 0 h 22"/>
                <a:gd name="T14" fmla="*/ 6 w 60"/>
                <a:gd name="T15" fmla="*/ 0 h 22"/>
                <a:gd name="T16" fmla="*/ 0 w 60"/>
                <a:gd name="T17" fmla="*/ 14 h 22"/>
                <a:gd name="T18" fmla="*/ 20 w 60"/>
                <a:gd name="T19" fmla="*/ 14 h 22"/>
                <a:gd name="T20" fmla="*/ 26 w 60"/>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22">
                  <a:moveTo>
                    <a:pt x="26" y="22"/>
                  </a:moveTo>
                  <a:lnTo>
                    <a:pt x="56" y="18"/>
                  </a:lnTo>
                  <a:lnTo>
                    <a:pt x="60" y="6"/>
                  </a:lnTo>
                  <a:lnTo>
                    <a:pt x="50" y="10"/>
                  </a:lnTo>
                  <a:lnTo>
                    <a:pt x="32" y="4"/>
                  </a:lnTo>
                  <a:lnTo>
                    <a:pt x="20" y="6"/>
                  </a:lnTo>
                  <a:lnTo>
                    <a:pt x="16" y="0"/>
                  </a:lnTo>
                  <a:lnTo>
                    <a:pt x="6" y="0"/>
                  </a:lnTo>
                  <a:lnTo>
                    <a:pt x="0" y="14"/>
                  </a:lnTo>
                  <a:lnTo>
                    <a:pt x="20" y="14"/>
                  </a:lnTo>
                  <a:lnTo>
                    <a:pt x="2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2" name="Freeform 51"/>
            <p:cNvSpPr>
              <a:spLocks/>
            </p:cNvSpPr>
            <p:nvPr userDrawn="1"/>
          </p:nvSpPr>
          <p:spPr bwMode="black">
            <a:xfrm>
              <a:off x="4554538" y="1841500"/>
              <a:ext cx="22225" cy="15875"/>
            </a:xfrm>
            <a:custGeom>
              <a:avLst/>
              <a:gdLst>
                <a:gd name="T0" fmla="*/ 10 w 14"/>
                <a:gd name="T1" fmla="*/ 0 h 10"/>
                <a:gd name="T2" fmla="*/ 2 w 14"/>
                <a:gd name="T3" fmla="*/ 0 h 10"/>
                <a:gd name="T4" fmla="*/ 0 w 14"/>
                <a:gd name="T5" fmla="*/ 10 h 10"/>
                <a:gd name="T6" fmla="*/ 14 w 14"/>
                <a:gd name="T7" fmla="*/ 4 h 10"/>
                <a:gd name="T8" fmla="*/ 10 w 14"/>
                <a:gd name="T9" fmla="*/ 0 h 10"/>
              </a:gdLst>
              <a:ahLst/>
              <a:cxnLst>
                <a:cxn ang="0">
                  <a:pos x="T0" y="T1"/>
                </a:cxn>
                <a:cxn ang="0">
                  <a:pos x="T2" y="T3"/>
                </a:cxn>
                <a:cxn ang="0">
                  <a:pos x="T4" y="T5"/>
                </a:cxn>
                <a:cxn ang="0">
                  <a:pos x="T6" y="T7"/>
                </a:cxn>
                <a:cxn ang="0">
                  <a:pos x="T8" y="T9"/>
                </a:cxn>
              </a:cxnLst>
              <a:rect l="0" t="0" r="r" b="b"/>
              <a:pathLst>
                <a:path w="14" h="10">
                  <a:moveTo>
                    <a:pt x="10" y="0"/>
                  </a:moveTo>
                  <a:lnTo>
                    <a:pt x="2" y="0"/>
                  </a:lnTo>
                  <a:lnTo>
                    <a:pt x="0" y="10"/>
                  </a:lnTo>
                  <a:lnTo>
                    <a:pt x="14"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3" name="Freeform 52"/>
            <p:cNvSpPr>
              <a:spLocks noEditPoints="1"/>
            </p:cNvSpPr>
            <p:nvPr userDrawn="1"/>
          </p:nvSpPr>
          <p:spPr bwMode="black">
            <a:xfrm>
              <a:off x="3076575" y="460375"/>
              <a:ext cx="339725" cy="231775"/>
            </a:xfrm>
            <a:custGeom>
              <a:avLst/>
              <a:gdLst>
                <a:gd name="T0" fmla="*/ 176 w 214"/>
                <a:gd name="T1" fmla="*/ 100 h 146"/>
                <a:gd name="T2" fmla="*/ 202 w 214"/>
                <a:gd name="T3" fmla="*/ 86 h 146"/>
                <a:gd name="T4" fmla="*/ 208 w 214"/>
                <a:gd name="T5" fmla="*/ 78 h 146"/>
                <a:gd name="T6" fmla="*/ 208 w 214"/>
                <a:gd name="T7" fmla="*/ 58 h 146"/>
                <a:gd name="T8" fmla="*/ 202 w 214"/>
                <a:gd name="T9" fmla="*/ 38 h 146"/>
                <a:gd name="T10" fmla="*/ 190 w 214"/>
                <a:gd name="T11" fmla="*/ 20 h 146"/>
                <a:gd name="T12" fmla="*/ 194 w 214"/>
                <a:gd name="T13" fmla="*/ 0 h 146"/>
                <a:gd name="T14" fmla="*/ 160 w 214"/>
                <a:gd name="T15" fmla="*/ 0 h 146"/>
                <a:gd name="T16" fmla="*/ 154 w 214"/>
                <a:gd name="T17" fmla="*/ 16 h 146"/>
                <a:gd name="T18" fmla="*/ 132 w 214"/>
                <a:gd name="T19" fmla="*/ 24 h 146"/>
                <a:gd name="T20" fmla="*/ 120 w 214"/>
                <a:gd name="T21" fmla="*/ 26 h 146"/>
                <a:gd name="T22" fmla="*/ 98 w 214"/>
                <a:gd name="T23" fmla="*/ 22 h 146"/>
                <a:gd name="T24" fmla="*/ 80 w 214"/>
                <a:gd name="T25" fmla="*/ 14 h 146"/>
                <a:gd name="T26" fmla="*/ 72 w 214"/>
                <a:gd name="T27" fmla="*/ 38 h 146"/>
                <a:gd name="T28" fmla="*/ 70 w 214"/>
                <a:gd name="T29" fmla="*/ 52 h 146"/>
                <a:gd name="T30" fmla="*/ 66 w 214"/>
                <a:gd name="T31" fmla="*/ 44 h 146"/>
                <a:gd name="T32" fmla="*/ 68 w 214"/>
                <a:gd name="T33" fmla="*/ 38 h 146"/>
                <a:gd name="T34" fmla="*/ 66 w 214"/>
                <a:gd name="T35" fmla="*/ 26 h 146"/>
                <a:gd name="T36" fmla="*/ 28 w 214"/>
                <a:gd name="T37" fmla="*/ 2 h 146"/>
                <a:gd name="T38" fmla="*/ 34 w 214"/>
                <a:gd name="T39" fmla="*/ 16 h 146"/>
                <a:gd name="T40" fmla="*/ 40 w 214"/>
                <a:gd name="T41" fmla="*/ 24 h 146"/>
                <a:gd name="T42" fmla="*/ 22 w 214"/>
                <a:gd name="T43" fmla="*/ 18 h 146"/>
                <a:gd name="T44" fmla="*/ 12 w 214"/>
                <a:gd name="T45" fmla="*/ 22 h 146"/>
                <a:gd name="T46" fmla="*/ 12 w 214"/>
                <a:gd name="T47" fmla="*/ 32 h 146"/>
                <a:gd name="T48" fmla="*/ 4 w 214"/>
                <a:gd name="T49" fmla="*/ 30 h 146"/>
                <a:gd name="T50" fmla="*/ 4 w 214"/>
                <a:gd name="T51" fmla="*/ 40 h 146"/>
                <a:gd name="T52" fmla="*/ 42 w 214"/>
                <a:gd name="T53" fmla="*/ 48 h 146"/>
                <a:gd name="T54" fmla="*/ 36 w 214"/>
                <a:gd name="T55" fmla="*/ 68 h 146"/>
                <a:gd name="T56" fmla="*/ 14 w 214"/>
                <a:gd name="T57" fmla="*/ 80 h 146"/>
                <a:gd name="T58" fmla="*/ 38 w 214"/>
                <a:gd name="T59" fmla="*/ 82 h 146"/>
                <a:gd name="T60" fmla="*/ 44 w 214"/>
                <a:gd name="T61" fmla="*/ 106 h 146"/>
                <a:gd name="T62" fmla="*/ 52 w 214"/>
                <a:gd name="T63" fmla="*/ 106 h 146"/>
                <a:gd name="T64" fmla="*/ 36 w 214"/>
                <a:gd name="T65" fmla="*/ 126 h 146"/>
                <a:gd name="T66" fmla="*/ 88 w 214"/>
                <a:gd name="T67" fmla="*/ 138 h 146"/>
                <a:gd name="T68" fmla="*/ 144 w 214"/>
                <a:gd name="T69" fmla="*/ 120 h 146"/>
                <a:gd name="T70" fmla="*/ 52 w 214"/>
                <a:gd name="T71" fmla="*/ 66 h 146"/>
                <a:gd name="T72" fmla="*/ 42 w 214"/>
                <a:gd name="T73" fmla="*/ 6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4" h="146">
                  <a:moveTo>
                    <a:pt x="160" y="120"/>
                  </a:moveTo>
                  <a:lnTo>
                    <a:pt x="176" y="100"/>
                  </a:lnTo>
                  <a:lnTo>
                    <a:pt x="186" y="108"/>
                  </a:lnTo>
                  <a:lnTo>
                    <a:pt x="202" y="86"/>
                  </a:lnTo>
                  <a:lnTo>
                    <a:pt x="198" y="84"/>
                  </a:lnTo>
                  <a:lnTo>
                    <a:pt x="208" y="78"/>
                  </a:lnTo>
                  <a:lnTo>
                    <a:pt x="214" y="60"/>
                  </a:lnTo>
                  <a:lnTo>
                    <a:pt x="208" y="58"/>
                  </a:lnTo>
                  <a:lnTo>
                    <a:pt x="210" y="52"/>
                  </a:lnTo>
                  <a:lnTo>
                    <a:pt x="202" y="38"/>
                  </a:lnTo>
                  <a:lnTo>
                    <a:pt x="190" y="38"/>
                  </a:lnTo>
                  <a:lnTo>
                    <a:pt x="190" y="20"/>
                  </a:lnTo>
                  <a:lnTo>
                    <a:pt x="186" y="20"/>
                  </a:lnTo>
                  <a:lnTo>
                    <a:pt x="194" y="0"/>
                  </a:lnTo>
                  <a:lnTo>
                    <a:pt x="174" y="16"/>
                  </a:lnTo>
                  <a:lnTo>
                    <a:pt x="160" y="0"/>
                  </a:lnTo>
                  <a:lnTo>
                    <a:pt x="150" y="2"/>
                  </a:lnTo>
                  <a:lnTo>
                    <a:pt x="154" y="16"/>
                  </a:lnTo>
                  <a:lnTo>
                    <a:pt x="138" y="16"/>
                  </a:lnTo>
                  <a:lnTo>
                    <a:pt x="132" y="24"/>
                  </a:lnTo>
                  <a:lnTo>
                    <a:pt x="118" y="12"/>
                  </a:lnTo>
                  <a:lnTo>
                    <a:pt x="120" y="26"/>
                  </a:lnTo>
                  <a:lnTo>
                    <a:pt x="114" y="14"/>
                  </a:lnTo>
                  <a:lnTo>
                    <a:pt x="98" y="22"/>
                  </a:lnTo>
                  <a:lnTo>
                    <a:pt x="96" y="34"/>
                  </a:lnTo>
                  <a:lnTo>
                    <a:pt x="80" y="14"/>
                  </a:lnTo>
                  <a:lnTo>
                    <a:pt x="80" y="42"/>
                  </a:lnTo>
                  <a:lnTo>
                    <a:pt x="72" y="38"/>
                  </a:lnTo>
                  <a:lnTo>
                    <a:pt x="70" y="42"/>
                  </a:lnTo>
                  <a:lnTo>
                    <a:pt x="70" y="52"/>
                  </a:lnTo>
                  <a:lnTo>
                    <a:pt x="68" y="56"/>
                  </a:lnTo>
                  <a:lnTo>
                    <a:pt x="66" y="44"/>
                  </a:lnTo>
                  <a:lnTo>
                    <a:pt x="60" y="40"/>
                  </a:lnTo>
                  <a:lnTo>
                    <a:pt x="68" y="38"/>
                  </a:lnTo>
                  <a:lnTo>
                    <a:pt x="62" y="30"/>
                  </a:lnTo>
                  <a:lnTo>
                    <a:pt x="66" y="26"/>
                  </a:lnTo>
                  <a:lnTo>
                    <a:pt x="44" y="4"/>
                  </a:lnTo>
                  <a:lnTo>
                    <a:pt x="28" y="2"/>
                  </a:lnTo>
                  <a:lnTo>
                    <a:pt x="26" y="14"/>
                  </a:lnTo>
                  <a:lnTo>
                    <a:pt x="34" y="16"/>
                  </a:lnTo>
                  <a:lnTo>
                    <a:pt x="28" y="16"/>
                  </a:lnTo>
                  <a:lnTo>
                    <a:pt x="40" y="24"/>
                  </a:lnTo>
                  <a:lnTo>
                    <a:pt x="40" y="30"/>
                  </a:lnTo>
                  <a:lnTo>
                    <a:pt x="22" y="18"/>
                  </a:lnTo>
                  <a:lnTo>
                    <a:pt x="20" y="22"/>
                  </a:lnTo>
                  <a:lnTo>
                    <a:pt x="12" y="22"/>
                  </a:lnTo>
                  <a:lnTo>
                    <a:pt x="16" y="30"/>
                  </a:lnTo>
                  <a:lnTo>
                    <a:pt x="12" y="32"/>
                  </a:lnTo>
                  <a:lnTo>
                    <a:pt x="16" y="36"/>
                  </a:lnTo>
                  <a:lnTo>
                    <a:pt x="4" y="30"/>
                  </a:lnTo>
                  <a:lnTo>
                    <a:pt x="12" y="42"/>
                  </a:lnTo>
                  <a:lnTo>
                    <a:pt x="4" y="40"/>
                  </a:lnTo>
                  <a:lnTo>
                    <a:pt x="0" y="54"/>
                  </a:lnTo>
                  <a:lnTo>
                    <a:pt x="42" y="48"/>
                  </a:lnTo>
                  <a:lnTo>
                    <a:pt x="50" y="52"/>
                  </a:lnTo>
                  <a:lnTo>
                    <a:pt x="36" y="68"/>
                  </a:lnTo>
                  <a:lnTo>
                    <a:pt x="36" y="68"/>
                  </a:lnTo>
                  <a:lnTo>
                    <a:pt x="14" y="80"/>
                  </a:lnTo>
                  <a:lnTo>
                    <a:pt x="16" y="84"/>
                  </a:lnTo>
                  <a:lnTo>
                    <a:pt x="38" y="82"/>
                  </a:lnTo>
                  <a:lnTo>
                    <a:pt x="48" y="98"/>
                  </a:lnTo>
                  <a:lnTo>
                    <a:pt x="44" y="106"/>
                  </a:lnTo>
                  <a:lnTo>
                    <a:pt x="52" y="104"/>
                  </a:lnTo>
                  <a:lnTo>
                    <a:pt x="52" y="106"/>
                  </a:lnTo>
                  <a:lnTo>
                    <a:pt x="36" y="110"/>
                  </a:lnTo>
                  <a:lnTo>
                    <a:pt x="36" y="126"/>
                  </a:lnTo>
                  <a:lnTo>
                    <a:pt x="66" y="124"/>
                  </a:lnTo>
                  <a:lnTo>
                    <a:pt x="88" y="138"/>
                  </a:lnTo>
                  <a:lnTo>
                    <a:pt x="114" y="146"/>
                  </a:lnTo>
                  <a:lnTo>
                    <a:pt x="144" y="120"/>
                  </a:lnTo>
                  <a:lnTo>
                    <a:pt x="160" y="120"/>
                  </a:lnTo>
                  <a:close/>
                  <a:moveTo>
                    <a:pt x="52" y="66"/>
                  </a:moveTo>
                  <a:lnTo>
                    <a:pt x="52" y="68"/>
                  </a:lnTo>
                  <a:lnTo>
                    <a:pt x="42" y="68"/>
                  </a:lnTo>
                  <a:lnTo>
                    <a:pt x="5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4" name="Freeform 53"/>
            <p:cNvSpPr>
              <a:spLocks/>
            </p:cNvSpPr>
            <p:nvPr userDrawn="1"/>
          </p:nvSpPr>
          <p:spPr bwMode="black">
            <a:xfrm>
              <a:off x="4052888" y="1724025"/>
              <a:ext cx="53975" cy="168275"/>
            </a:xfrm>
            <a:custGeom>
              <a:avLst/>
              <a:gdLst>
                <a:gd name="T0" fmla="*/ 6 w 34"/>
                <a:gd name="T1" fmla="*/ 94 h 106"/>
                <a:gd name="T2" fmla="*/ 14 w 34"/>
                <a:gd name="T3" fmla="*/ 106 h 106"/>
                <a:gd name="T4" fmla="*/ 24 w 34"/>
                <a:gd name="T5" fmla="*/ 96 h 106"/>
                <a:gd name="T6" fmla="*/ 28 w 34"/>
                <a:gd name="T7" fmla="*/ 98 h 106"/>
                <a:gd name="T8" fmla="*/ 34 w 34"/>
                <a:gd name="T9" fmla="*/ 92 h 106"/>
                <a:gd name="T10" fmla="*/ 32 w 34"/>
                <a:gd name="T11" fmla="*/ 58 h 106"/>
                <a:gd name="T12" fmla="*/ 30 w 34"/>
                <a:gd name="T13" fmla="*/ 46 h 106"/>
                <a:gd name="T14" fmla="*/ 26 w 34"/>
                <a:gd name="T15" fmla="*/ 42 h 106"/>
                <a:gd name="T16" fmla="*/ 32 w 34"/>
                <a:gd name="T17" fmla="*/ 20 h 106"/>
                <a:gd name="T18" fmla="*/ 28 w 34"/>
                <a:gd name="T19" fmla="*/ 0 h 106"/>
                <a:gd name="T20" fmla="*/ 22 w 34"/>
                <a:gd name="T21" fmla="*/ 0 h 106"/>
                <a:gd name="T22" fmla="*/ 22 w 34"/>
                <a:gd name="T23" fmla="*/ 4 h 106"/>
                <a:gd name="T24" fmla="*/ 12 w 34"/>
                <a:gd name="T25" fmla="*/ 8 h 106"/>
                <a:gd name="T26" fmla="*/ 8 w 34"/>
                <a:gd name="T27" fmla="*/ 14 h 106"/>
                <a:gd name="T28" fmla="*/ 10 w 34"/>
                <a:gd name="T29" fmla="*/ 32 h 106"/>
                <a:gd name="T30" fmla="*/ 18 w 34"/>
                <a:gd name="T31" fmla="*/ 42 h 106"/>
                <a:gd name="T32" fmla="*/ 10 w 34"/>
                <a:gd name="T33" fmla="*/ 52 h 106"/>
                <a:gd name="T34" fmla="*/ 0 w 34"/>
                <a:gd name="T35" fmla="*/ 48 h 106"/>
                <a:gd name="T36" fmla="*/ 8 w 34"/>
                <a:gd name="T37" fmla="*/ 76 h 106"/>
                <a:gd name="T38" fmla="*/ 6 w 34"/>
                <a:gd name="T39" fmla="*/ 9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06">
                  <a:moveTo>
                    <a:pt x="6" y="94"/>
                  </a:moveTo>
                  <a:lnTo>
                    <a:pt x="14" y="106"/>
                  </a:lnTo>
                  <a:lnTo>
                    <a:pt x="24" y="96"/>
                  </a:lnTo>
                  <a:lnTo>
                    <a:pt x="28" y="98"/>
                  </a:lnTo>
                  <a:lnTo>
                    <a:pt x="34" y="92"/>
                  </a:lnTo>
                  <a:lnTo>
                    <a:pt x="32" y="58"/>
                  </a:lnTo>
                  <a:lnTo>
                    <a:pt x="30" y="46"/>
                  </a:lnTo>
                  <a:lnTo>
                    <a:pt x="26" y="42"/>
                  </a:lnTo>
                  <a:lnTo>
                    <a:pt x="32" y="20"/>
                  </a:lnTo>
                  <a:lnTo>
                    <a:pt x="28" y="0"/>
                  </a:lnTo>
                  <a:lnTo>
                    <a:pt x="22" y="0"/>
                  </a:lnTo>
                  <a:lnTo>
                    <a:pt x="22" y="4"/>
                  </a:lnTo>
                  <a:lnTo>
                    <a:pt x="12" y="8"/>
                  </a:lnTo>
                  <a:lnTo>
                    <a:pt x="8" y="14"/>
                  </a:lnTo>
                  <a:lnTo>
                    <a:pt x="10" y="32"/>
                  </a:lnTo>
                  <a:lnTo>
                    <a:pt x="18" y="42"/>
                  </a:lnTo>
                  <a:lnTo>
                    <a:pt x="10" y="52"/>
                  </a:lnTo>
                  <a:lnTo>
                    <a:pt x="0" y="48"/>
                  </a:lnTo>
                  <a:lnTo>
                    <a:pt x="8" y="76"/>
                  </a:lnTo>
                  <a:lnTo>
                    <a:pt x="6"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5" name="Freeform 54"/>
            <p:cNvSpPr>
              <a:spLocks/>
            </p:cNvSpPr>
            <p:nvPr userDrawn="1"/>
          </p:nvSpPr>
          <p:spPr bwMode="black">
            <a:xfrm>
              <a:off x="3848100" y="1866900"/>
              <a:ext cx="25400" cy="25400"/>
            </a:xfrm>
            <a:custGeom>
              <a:avLst/>
              <a:gdLst>
                <a:gd name="T0" fmla="*/ 16 w 16"/>
                <a:gd name="T1" fmla="*/ 0 h 16"/>
                <a:gd name="T2" fmla="*/ 0 w 16"/>
                <a:gd name="T3" fmla="*/ 12 h 16"/>
                <a:gd name="T4" fmla="*/ 10 w 16"/>
                <a:gd name="T5" fmla="*/ 16 h 16"/>
                <a:gd name="T6" fmla="*/ 16 w 16"/>
                <a:gd name="T7" fmla="*/ 0 h 16"/>
              </a:gdLst>
              <a:ahLst/>
              <a:cxnLst>
                <a:cxn ang="0">
                  <a:pos x="T0" y="T1"/>
                </a:cxn>
                <a:cxn ang="0">
                  <a:pos x="T2" y="T3"/>
                </a:cxn>
                <a:cxn ang="0">
                  <a:pos x="T4" y="T5"/>
                </a:cxn>
                <a:cxn ang="0">
                  <a:pos x="T6" y="T7"/>
                </a:cxn>
              </a:cxnLst>
              <a:rect l="0" t="0" r="r" b="b"/>
              <a:pathLst>
                <a:path w="16" h="16">
                  <a:moveTo>
                    <a:pt x="16" y="0"/>
                  </a:moveTo>
                  <a:lnTo>
                    <a:pt x="0" y="12"/>
                  </a:lnTo>
                  <a:lnTo>
                    <a:pt x="10" y="1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2" name="Freeform 55"/>
            <p:cNvSpPr>
              <a:spLocks/>
            </p:cNvSpPr>
            <p:nvPr userDrawn="1"/>
          </p:nvSpPr>
          <p:spPr bwMode="black">
            <a:xfrm>
              <a:off x="3929063" y="1838325"/>
              <a:ext cx="22225" cy="19050"/>
            </a:xfrm>
            <a:custGeom>
              <a:avLst/>
              <a:gdLst>
                <a:gd name="T0" fmla="*/ 8 w 14"/>
                <a:gd name="T1" fmla="*/ 0 h 12"/>
                <a:gd name="T2" fmla="*/ 2 w 14"/>
                <a:gd name="T3" fmla="*/ 0 h 12"/>
                <a:gd name="T4" fmla="*/ 0 w 14"/>
                <a:gd name="T5" fmla="*/ 6 h 12"/>
                <a:gd name="T6" fmla="*/ 14 w 14"/>
                <a:gd name="T7" fmla="*/ 12 h 12"/>
                <a:gd name="T8" fmla="*/ 8 w 14"/>
                <a:gd name="T9" fmla="*/ 0 h 12"/>
              </a:gdLst>
              <a:ahLst/>
              <a:cxnLst>
                <a:cxn ang="0">
                  <a:pos x="T0" y="T1"/>
                </a:cxn>
                <a:cxn ang="0">
                  <a:pos x="T2" y="T3"/>
                </a:cxn>
                <a:cxn ang="0">
                  <a:pos x="T4" y="T5"/>
                </a:cxn>
                <a:cxn ang="0">
                  <a:pos x="T6" y="T7"/>
                </a:cxn>
                <a:cxn ang="0">
                  <a:pos x="T8" y="T9"/>
                </a:cxn>
              </a:cxnLst>
              <a:rect l="0" t="0" r="r" b="b"/>
              <a:pathLst>
                <a:path w="14" h="12">
                  <a:moveTo>
                    <a:pt x="8" y="0"/>
                  </a:moveTo>
                  <a:lnTo>
                    <a:pt x="2" y="0"/>
                  </a:lnTo>
                  <a:lnTo>
                    <a:pt x="0" y="6"/>
                  </a:lnTo>
                  <a:lnTo>
                    <a:pt x="14"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3" name="Freeform 56"/>
            <p:cNvSpPr>
              <a:spLocks/>
            </p:cNvSpPr>
            <p:nvPr userDrawn="1"/>
          </p:nvSpPr>
          <p:spPr bwMode="black">
            <a:xfrm>
              <a:off x="3883025" y="1838325"/>
              <a:ext cx="39688" cy="38100"/>
            </a:xfrm>
            <a:custGeom>
              <a:avLst/>
              <a:gdLst>
                <a:gd name="T0" fmla="*/ 25 w 25"/>
                <a:gd name="T1" fmla="*/ 10 h 24"/>
                <a:gd name="T2" fmla="*/ 19 w 25"/>
                <a:gd name="T3" fmla="*/ 8 h 24"/>
                <a:gd name="T4" fmla="*/ 19 w 25"/>
                <a:gd name="T5" fmla="*/ 0 h 24"/>
                <a:gd name="T6" fmla="*/ 0 w 25"/>
                <a:gd name="T7" fmla="*/ 14 h 24"/>
                <a:gd name="T8" fmla="*/ 17 w 25"/>
                <a:gd name="T9" fmla="*/ 24 h 24"/>
                <a:gd name="T10" fmla="*/ 25 w 25"/>
                <a:gd name="T11" fmla="*/ 10 h 24"/>
              </a:gdLst>
              <a:ahLst/>
              <a:cxnLst>
                <a:cxn ang="0">
                  <a:pos x="T0" y="T1"/>
                </a:cxn>
                <a:cxn ang="0">
                  <a:pos x="T2" y="T3"/>
                </a:cxn>
                <a:cxn ang="0">
                  <a:pos x="T4" y="T5"/>
                </a:cxn>
                <a:cxn ang="0">
                  <a:pos x="T6" y="T7"/>
                </a:cxn>
                <a:cxn ang="0">
                  <a:pos x="T8" y="T9"/>
                </a:cxn>
                <a:cxn ang="0">
                  <a:pos x="T10" y="T11"/>
                </a:cxn>
              </a:cxnLst>
              <a:rect l="0" t="0" r="r" b="b"/>
              <a:pathLst>
                <a:path w="25" h="24">
                  <a:moveTo>
                    <a:pt x="25" y="10"/>
                  </a:moveTo>
                  <a:lnTo>
                    <a:pt x="19" y="8"/>
                  </a:lnTo>
                  <a:lnTo>
                    <a:pt x="19" y="0"/>
                  </a:lnTo>
                  <a:lnTo>
                    <a:pt x="0" y="14"/>
                  </a:lnTo>
                  <a:lnTo>
                    <a:pt x="17" y="24"/>
                  </a:lnTo>
                  <a:lnTo>
                    <a:pt x="2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4" name="Freeform 57"/>
            <p:cNvSpPr>
              <a:spLocks/>
            </p:cNvSpPr>
            <p:nvPr userDrawn="1"/>
          </p:nvSpPr>
          <p:spPr bwMode="black">
            <a:xfrm>
              <a:off x="4465638" y="120650"/>
              <a:ext cx="50800" cy="28575"/>
            </a:xfrm>
            <a:custGeom>
              <a:avLst/>
              <a:gdLst>
                <a:gd name="T0" fmla="*/ 32 w 32"/>
                <a:gd name="T1" fmla="*/ 4 h 18"/>
                <a:gd name="T2" fmla="*/ 8 w 32"/>
                <a:gd name="T3" fmla="*/ 0 h 18"/>
                <a:gd name="T4" fmla="*/ 0 w 32"/>
                <a:gd name="T5" fmla="*/ 6 h 18"/>
                <a:gd name="T6" fmla="*/ 8 w 32"/>
                <a:gd name="T7" fmla="*/ 18 h 18"/>
                <a:gd name="T8" fmla="*/ 32 w 32"/>
                <a:gd name="T9" fmla="*/ 4 h 18"/>
              </a:gdLst>
              <a:ahLst/>
              <a:cxnLst>
                <a:cxn ang="0">
                  <a:pos x="T0" y="T1"/>
                </a:cxn>
                <a:cxn ang="0">
                  <a:pos x="T2" y="T3"/>
                </a:cxn>
                <a:cxn ang="0">
                  <a:pos x="T4" y="T5"/>
                </a:cxn>
                <a:cxn ang="0">
                  <a:pos x="T6" y="T7"/>
                </a:cxn>
                <a:cxn ang="0">
                  <a:pos x="T8" y="T9"/>
                </a:cxn>
              </a:cxnLst>
              <a:rect l="0" t="0" r="r" b="b"/>
              <a:pathLst>
                <a:path w="32" h="18">
                  <a:moveTo>
                    <a:pt x="32" y="4"/>
                  </a:moveTo>
                  <a:lnTo>
                    <a:pt x="8" y="0"/>
                  </a:lnTo>
                  <a:lnTo>
                    <a:pt x="0" y="6"/>
                  </a:lnTo>
                  <a:lnTo>
                    <a:pt x="8" y="18"/>
                  </a:lnTo>
                  <a:lnTo>
                    <a:pt x="3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5" name="Freeform 58"/>
            <p:cNvSpPr>
              <a:spLocks/>
            </p:cNvSpPr>
            <p:nvPr userDrawn="1"/>
          </p:nvSpPr>
          <p:spPr bwMode="black">
            <a:xfrm>
              <a:off x="4348163" y="1016000"/>
              <a:ext cx="34925" cy="66675"/>
            </a:xfrm>
            <a:custGeom>
              <a:avLst/>
              <a:gdLst>
                <a:gd name="T0" fmla="*/ 18 w 22"/>
                <a:gd name="T1" fmla="*/ 8 h 42"/>
                <a:gd name="T2" fmla="*/ 22 w 22"/>
                <a:gd name="T3" fmla="*/ 0 h 42"/>
                <a:gd name="T4" fmla="*/ 12 w 22"/>
                <a:gd name="T5" fmla="*/ 0 h 42"/>
                <a:gd name="T6" fmla="*/ 2 w 22"/>
                <a:gd name="T7" fmla="*/ 14 h 42"/>
                <a:gd name="T8" fmla="*/ 0 w 22"/>
                <a:gd name="T9" fmla="*/ 42 h 42"/>
                <a:gd name="T10" fmla="*/ 18 w 22"/>
                <a:gd name="T11" fmla="*/ 20 h 42"/>
                <a:gd name="T12" fmla="*/ 18 w 22"/>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8" y="8"/>
                  </a:moveTo>
                  <a:lnTo>
                    <a:pt x="22" y="0"/>
                  </a:lnTo>
                  <a:lnTo>
                    <a:pt x="12" y="0"/>
                  </a:lnTo>
                  <a:lnTo>
                    <a:pt x="2" y="14"/>
                  </a:lnTo>
                  <a:lnTo>
                    <a:pt x="0" y="42"/>
                  </a:lnTo>
                  <a:lnTo>
                    <a:pt x="18" y="20"/>
                  </a:lnTo>
                  <a:lnTo>
                    <a:pt x="1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6" name="Freeform 59"/>
            <p:cNvSpPr>
              <a:spLocks/>
            </p:cNvSpPr>
            <p:nvPr userDrawn="1"/>
          </p:nvSpPr>
          <p:spPr bwMode="black">
            <a:xfrm>
              <a:off x="1966913" y="2644775"/>
              <a:ext cx="28575" cy="25400"/>
            </a:xfrm>
            <a:custGeom>
              <a:avLst/>
              <a:gdLst>
                <a:gd name="T0" fmla="*/ 10 w 18"/>
                <a:gd name="T1" fmla="*/ 0 h 16"/>
                <a:gd name="T2" fmla="*/ 0 w 18"/>
                <a:gd name="T3" fmla="*/ 4 h 16"/>
                <a:gd name="T4" fmla="*/ 0 w 18"/>
                <a:gd name="T5" fmla="*/ 16 h 16"/>
                <a:gd name="T6" fmla="*/ 18 w 18"/>
                <a:gd name="T7" fmla="*/ 6 h 16"/>
                <a:gd name="T8" fmla="*/ 10 w 18"/>
                <a:gd name="T9" fmla="*/ 0 h 16"/>
              </a:gdLst>
              <a:ahLst/>
              <a:cxnLst>
                <a:cxn ang="0">
                  <a:pos x="T0" y="T1"/>
                </a:cxn>
                <a:cxn ang="0">
                  <a:pos x="T2" y="T3"/>
                </a:cxn>
                <a:cxn ang="0">
                  <a:pos x="T4" y="T5"/>
                </a:cxn>
                <a:cxn ang="0">
                  <a:pos x="T6" y="T7"/>
                </a:cxn>
                <a:cxn ang="0">
                  <a:pos x="T8" y="T9"/>
                </a:cxn>
              </a:cxnLst>
              <a:rect l="0" t="0" r="r" b="b"/>
              <a:pathLst>
                <a:path w="18" h="16">
                  <a:moveTo>
                    <a:pt x="10" y="0"/>
                  </a:moveTo>
                  <a:lnTo>
                    <a:pt x="0" y="4"/>
                  </a:lnTo>
                  <a:lnTo>
                    <a:pt x="0" y="16"/>
                  </a:lnTo>
                  <a:lnTo>
                    <a:pt x="18" y="6"/>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7" name="Freeform 60"/>
            <p:cNvSpPr>
              <a:spLocks/>
            </p:cNvSpPr>
            <p:nvPr userDrawn="1"/>
          </p:nvSpPr>
          <p:spPr bwMode="black">
            <a:xfrm>
              <a:off x="1985963" y="2695575"/>
              <a:ext cx="19050" cy="22225"/>
            </a:xfrm>
            <a:custGeom>
              <a:avLst/>
              <a:gdLst>
                <a:gd name="T0" fmla="*/ 12 w 12"/>
                <a:gd name="T1" fmla="*/ 14 h 14"/>
                <a:gd name="T2" fmla="*/ 4 w 12"/>
                <a:gd name="T3" fmla="*/ 0 h 14"/>
                <a:gd name="T4" fmla="*/ 0 w 12"/>
                <a:gd name="T5" fmla="*/ 2 h 14"/>
                <a:gd name="T6" fmla="*/ 4 w 12"/>
                <a:gd name="T7" fmla="*/ 14 h 14"/>
                <a:gd name="T8" fmla="*/ 12 w 12"/>
                <a:gd name="T9" fmla="*/ 14 h 14"/>
              </a:gdLst>
              <a:ahLst/>
              <a:cxnLst>
                <a:cxn ang="0">
                  <a:pos x="T0" y="T1"/>
                </a:cxn>
                <a:cxn ang="0">
                  <a:pos x="T2" y="T3"/>
                </a:cxn>
                <a:cxn ang="0">
                  <a:pos x="T4" y="T5"/>
                </a:cxn>
                <a:cxn ang="0">
                  <a:pos x="T6" y="T7"/>
                </a:cxn>
                <a:cxn ang="0">
                  <a:pos x="T8" y="T9"/>
                </a:cxn>
              </a:cxnLst>
              <a:rect l="0" t="0" r="r" b="b"/>
              <a:pathLst>
                <a:path w="12" h="14">
                  <a:moveTo>
                    <a:pt x="12" y="14"/>
                  </a:moveTo>
                  <a:lnTo>
                    <a:pt x="4" y="0"/>
                  </a:lnTo>
                  <a:lnTo>
                    <a:pt x="0" y="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8" name="Freeform 61"/>
            <p:cNvSpPr>
              <a:spLocks/>
            </p:cNvSpPr>
            <p:nvPr userDrawn="1"/>
          </p:nvSpPr>
          <p:spPr bwMode="black">
            <a:xfrm>
              <a:off x="4395788" y="873125"/>
              <a:ext cx="19050" cy="31750"/>
            </a:xfrm>
            <a:custGeom>
              <a:avLst/>
              <a:gdLst>
                <a:gd name="T0" fmla="*/ 10 w 12"/>
                <a:gd name="T1" fmla="*/ 0 h 20"/>
                <a:gd name="T2" fmla="*/ 2 w 12"/>
                <a:gd name="T3" fmla="*/ 0 h 20"/>
                <a:gd name="T4" fmla="*/ 0 w 12"/>
                <a:gd name="T5" fmla="*/ 12 h 20"/>
                <a:gd name="T6" fmla="*/ 12 w 12"/>
                <a:gd name="T7" fmla="*/ 20 h 20"/>
                <a:gd name="T8" fmla="*/ 10 w 12"/>
                <a:gd name="T9" fmla="*/ 0 h 20"/>
              </a:gdLst>
              <a:ahLst/>
              <a:cxnLst>
                <a:cxn ang="0">
                  <a:pos x="T0" y="T1"/>
                </a:cxn>
                <a:cxn ang="0">
                  <a:pos x="T2" y="T3"/>
                </a:cxn>
                <a:cxn ang="0">
                  <a:pos x="T4" y="T5"/>
                </a:cxn>
                <a:cxn ang="0">
                  <a:pos x="T6" y="T7"/>
                </a:cxn>
                <a:cxn ang="0">
                  <a:pos x="T8" y="T9"/>
                </a:cxn>
              </a:cxnLst>
              <a:rect l="0" t="0" r="r" b="b"/>
              <a:pathLst>
                <a:path w="12" h="20">
                  <a:moveTo>
                    <a:pt x="10" y="0"/>
                  </a:moveTo>
                  <a:lnTo>
                    <a:pt x="2" y="0"/>
                  </a:lnTo>
                  <a:lnTo>
                    <a:pt x="0" y="12"/>
                  </a:lnTo>
                  <a:lnTo>
                    <a:pt x="12" y="2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9" name="Freeform 62"/>
            <p:cNvSpPr>
              <a:spLocks/>
            </p:cNvSpPr>
            <p:nvPr userDrawn="1"/>
          </p:nvSpPr>
          <p:spPr bwMode="black">
            <a:xfrm>
              <a:off x="3495675" y="1155700"/>
              <a:ext cx="161925" cy="203200"/>
            </a:xfrm>
            <a:custGeom>
              <a:avLst/>
              <a:gdLst>
                <a:gd name="T0" fmla="*/ 0 w 102"/>
                <a:gd name="T1" fmla="*/ 102 h 128"/>
                <a:gd name="T2" fmla="*/ 12 w 102"/>
                <a:gd name="T3" fmla="*/ 108 h 128"/>
                <a:gd name="T4" fmla="*/ 2 w 102"/>
                <a:gd name="T5" fmla="*/ 116 h 128"/>
                <a:gd name="T6" fmla="*/ 14 w 102"/>
                <a:gd name="T7" fmla="*/ 116 h 128"/>
                <a:gd name="T8" fmla="*/ 12 w 102"/>
                <a:gd name="T9" fmla="*/ 118 h 128"/>
                <a:gd name="T10" fmla="*/ 14 w 102"/>
                <a:gd name="T11" fmla="*/ 122 h 128"/>
                <a:gd name="T12" fmla="*/ 18 w 102"/>
                <a:gd name="T13" fmla="*/ 122 h 128"/>
                <a:gd name="T14" fmla="*/ 16 w 102"/>
                <a:gd name="T15" fmla="*/ 128 h 128"/>
                <a:gd name="T16" fmla="*/ 20 w 102"/>
                <a:gd name="T17" fmla="*/ 126 h 128"/>
                <a:gd name="T18" fmla="*/ 30 w 102"/>
                <a:gd name="T19" fmla="*/ 126 h 128"/>
                <a:gd name="T20" fmla="*/ 62 w 102"/>
                <a:gd name="T21" fmla="*/ 108 h 128"/>
                <a:gd name="T22" fmla="*/ 86 w 102"/>
                <a:gd name="T23" fmla="*/ 106 h 128"/>
                <a:gd name="T24" fmla="*/ 92 w 102"/>
                <a:gd name="T25" fmla="*/ 80 h 128"/>
                <a:gd name="T26" fmla="*/ 92 w 102"/>
                <a:gd name="T27" fmla="*/ 60 h 128"/>
                <a:gd name="T28" fmla="*/ 86 w 102"/>
                <a:gd name="T29" fmla="*/ 50 h 128"/>
                <a:gd name="T30" fmla="*/ 88 w 102"/>
                <a:gd name="T31" fmla="*/ 48 h 128"/>
                <a:gd name="T32" fmla="*/ 98 w 102"/>
                <a:gd name="T33" fmla="*/ 40 h 128"/>
                <a:gd name="T34" fmla="*/ 98 w 102"/>
                <a:gd name="T35" fmla="*/ 40 h 128"/>
                <a:gd name="T36" fmla="*/ 100 w 102"/>
                <a:gd name="T37" fmla="*/ 38 h 128"/>
                <a:gd name="T38" fmla="*/ 102 w 102"/>
                <a:gd name="T39" fmla="*/ 38 h 128"/>
                <a:gd name="T40" fmla="*/ 100 w 102"/>
                <a:gd name="T41" fmla="*/ 34 h 128"/>
                <a:gd name="T42" fmla="*/ 102 w 102"/>
                <a:gd name="T43" fmla="*/ 30 h 128"/>
                <a:gd name="T44" fmla="*/ 94 w 102"/>
                <a:gd name="T45" fmla="*/ 24 h 128"/>
                <a:gd name="T46" fmla="*/ 96 w 102"/>
                <a:gd name="T47" fmla="*/ 14 h 128"/>
                <a:gd name="T48" fmla="*/ 88 w 102"/>
                <a:gd name="T49" fmla="*/ 4 h 128"/>
                <a:gd name="T50" fmla="*/ 72 w 102"/>
                <a:gd name="T51" fmla="*/ 8 h 128"/>
                <a:gd name="T52" fmla="*/ 76 w 102"/>
                <a:gd name="T53" fmla="*/ 4 h 128"/>
                <a:gd name="T54" fmla="*/ 64 w 102"/>
                <a:gd name="T55" fmla="*/ 0 h 128"/>
                <a:gd name="T56" fmla="*/ 62 w 102"/>
                <a:gd name="T57" fmla="*/ 2 h 128"/>
                <a:gd name="T58" fmla="*/ 62 w 102"/>
                <a:gd name="T59" fmla="*/ 2 h 128"/>
                <a:gd name="T60" fmla="*/ 60 w 102"/>
                <a:gd name="T61" fmla="*/ 4 h 128"/>
                <a:gd name="T62" fmla="*/ 48 w 102"/>
                <a:gd name="T63" fmla="*/ 8 h 128"/>
                <a:gd name="T64" fmla="*/ 34 w 102"/>
                <a:gd name="T65" fmla="*/ 26 h 128"/>
                <a:gd name="T66" fmla="*/ 44 w 102"/>
                <a:gd name="T67" fmla="*/ 28 h 128"/>
                <a:gd name="T68" fmla="*/ 40 w 102"/>
                <a:gd name="T69" fmla="*/ 36 h 128"/>
                <a:gd name="T70" fmla="*/ 18 w 102"/>
                <a:gd name="T71" fmla="*/ 34 h 128"/>
                <a:gd name="T72" fmla="*/ 14 w 102"/>
                <a:gd name="T73" fmla="*/ 42 h 128"/>
                <a:gd name="T74" fmla="*/ 16 w 102"/>
                <a:gd name="T75" fmla="*/ 44 h 128"/>
                <a:gd name="T76" fmla="*/ 4 w 102"/>
                <a:gd name="T77" fmla="*/ 44 h 128"/>
                <a:gd name="T78" fmla="*/ 18 w 102"/>
                <a:gd name="T79" fmla="*/ 52 h 128"/>
                <a:gd name="T80" fmla="*/ 12 w 102"/>
                <a:gd name="T81" fmla="*/ 60 h 128"/>
                <a:gd name="T82" fmla="*/ 16 w 102"/>
                <a:gd name="T83" fmla="*/ 68 h 128"/>
                <a:gd name="T84" fmla="*/ 30 w 102"/>
                <a:gd name="T85" fmla="*/ 72 h 128"/>
                <a:gd name="T86" fmla="*/ 18 w 102"/>
                <a:gd name="T87" fmla="*/ 90 h 128"/>
                <a:gd name="T88" fmla="*/ 20 w 102"/>
                <a:gd name="T89" fmla="*/ 92 h 128"/>
                <a:gd name="T90" fmla="*/ 16 w 102"/>
                <a:gd name="T91" fmla="*/ 98 h 128"/>
                <a:gd name="T92" fmla="*/ 0 w 102"/>
                <a:gd name="T93"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28">
                  <a:moveTo>
                    <a:pt x="0" y="102"/>
                  </a:moveTo>
                  <a:lnTo>
                    <a:pt x="12" y="108"/>
                  </a:lnTo>
                  <a:lnTo>
                    <a:pt x="2" y="116"/>
                  </a:lnTo>
                  <a:lnTo>
                    <a:pt x="14" y="116"/>
                  </a:lnTo>
                  <a:lnTo>
                    <a:pt x="12" y="118"/>
                  </a:lnTo>
                  <a:lnTo>
                    <a:pt x="14" y="122"/>
                  </a:lnTo>
                  <a:lnTo>
                    <a:pt x="18" y="122"/>
                  </a:lnTo>
                  <a:lnTo>
                    <a:pt x="16" y="128"/>
                  </a:lnTo>
                  <a:lnTo>
                    <a:pt x="20" y="126"/>
                  </a:lnTo>
                  <a:lnTo>
                    <a:pt x="30" y="126"/>
                  </a:lnTo>
                  <a:lnTo>
                    <a:pt x="62" y="108"/>
                  </a:lnTo>
                  <a:lnTo>
                    <a:pt x="86" y="106"/>
                  </a:lnTo>
                  <a:lnTo>
                    <a:pt x="92" y="80"/>
                  </a:lnTo>
                  <a:lnTo>
                    <a:pt x="92" y="60"/>
                  </a:lnTo>
                  <a:lnTo>
                    <a:pt x="86" y="50"/>
                  </a:lnTo>
                  <a:lnTo>
                    <a:pt x="88" y="48"/>
                  </a:lnTo>
                  <a:lnTo>
                    <a:pt x="98" y="40"/>
                  </a:lnTo>
                  <a:lnTo>
                    <a:pt x="98" y="40"/>
                  </a:lnTo>
                  <a:lnTo>
                    <a:pt x="100" y="38"/>
                  </a:lnTo>
                  <a:lnTo>
                    <a:pt x="102" y="38"/>
                  </a:lnTo>
                  <a:lnTo>
                    <a:pt x="100" y="34"/>
                  </a:lnTo>
                  <a:lnTo>
                    <a:pt x="102" y="30"/>
                  </a:lnTo>
                  <a:lnTo>
                    <a:pt x="94" y="24"/>
                  </a:lnTo>
                  <a:lnTo>
                    <a:pt x="96" y="14"/>
                  </a:lnTo>
                  <a:lnTo>
                    <a:pt x="88" y="4"/>
                  </a:lnTo>
                  <a:lnTo>
                    <a:pt x="72" y="8"/>
                  </a:lnTo>
                  <a:lnTo>
                    <a:pt x="76" y="4"/>
                  </a:lnTo>
                  <a:lnTo>
                    <a:pt x="64" y="0"/>
                  </a:lnTo>
                  <a:lnTo>
                    <a:pt x="62" y="2"/>
                  </a:lnTo>
                  <a:lnTo>
                    <a:pt x="62" y="2"/>
                  </a:lnTo>
                  <a:lnTo>
                    <a:pt x="60" y="4"/>
                  </a:lnTo>
                  <a:lnTo>
                    <a:pt x="48" y="8"/>
                  </a:lnTo>
                  <a:lnTo>
                    <a:pt x="34" y="26"/>
                  </a:lnTo>
                  <a:lnTo>
                    <a:pt x="44" y="28"/>
                  </a:lnTo>
                  <a:lnTo>
                    <a:pt x="40" y="36"/>
                  </a:lnTo>
                  <a:lnTo>
                    <a:pt x="18" y="34"/>
                  </a:lnTo>
                  <a:lnTo>
                    <a:pt x="14" y="42"/>
                  </a:lnTo>
                  <a:lnTo>
                    <a:pt x="16" y="44"/>
                  </a:lnTo>
                  <a:lnTo>
                    <a:pt x="4" y="44"/>
                  </a:lnTo>
                  <a:lnTo>
                    <a:pt x="18" y="52"/>
                  </a:lnTo>
                  <a:lnTo>
                    <a:pt x="12" y="60"/>
                  </a:lnTo>
                  <a:lnTo>
                    <a:pt x="16" y="68"/>
                  </a:lnTo>
                  <a:lnTo>
                    <a:pt x="30" y="72"/>
                  </a:lnTo>
                  <a:lnTo>
                    <a:pt x="18" y="90"/>
                  </a:lnTo>
                  <a:lnTo>
                    <a:pt x="20" y="92"/>
                  </a:lnTo>
                  <a:lnTo>
                    <a:pt x="16" y="98"/>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0" name="Freeform 63"/>
            <p:cNvSpPr>
              <a:spLocks noEditPoints="1"/>
            </p:cNvSpPr>
            <p:nvPr userDrawn="1"/>
          </p:nvSpPr>
          <p:spPr bwMode="black">
            <a:xfrm>
              <a:off x="3609975" y="974725"/>
              <a:ext cx="260350" cy="450850"/>
            </a:xfrm>
            <a:custGeom>
              <a:avLst/>
              <a:gdLst>
                <a:gd name="T0" fmla="*/ 0 w 164"/>
                <a:gd name="T1" fmla="*/ 46 h 284"/>
                <a:gd name="T2" fmla="*/ 20 w 164"/>
                <a:gd name="T3" fmla="*/ 66 h 284"/>
                <a:gd name="T4" fmla="*/ 14 w 164"/>
                <a:gd name="T5" fmla="*/ 72 h 284"/>
                <a:gd name="T6" fmla="*/ 16 w 164"/>
                <a:gd name="T7" fmla="*/ 84 h 284"/>
                <a:gd name="T8" fmla="*/ 26 w 164"/>
                <a:gd name="T9" fmla="*/ 88 h 284"/>
                <a:gd name="T10" fmla="*/ 16 w 164"/>
                <a:gd name="T11" fmla="*/ 98 h 284"/>
                <a:gd name="T12" fmla="*/ 4 w 164"/>
                <a:gd name="T13" fmla="*/ 106 h 284"/>
                <a:gd name="T14" fmla="*/ 18 w 164"/>
                <a:gd name="T15" fmla="*/ 100 h 284"/>
                <a:gd name="T16" fmla="*/ 24 w 164"/>
                <a:gd name="T17" fmla="*/ 98 h 284"/>
                <a:gd name="T18" fmla="*/ 24 w 164"/>
                <a:gd name="T19" fmla="*/ 118 h 284"/>
                <a:gd name="T20" fmla="*/ 30 w 164"/>
                <a:gd name="T21" fmla="*/ 114 h 284"/>
                <a:gd name="T22" fmla="*/ 36 w 164"/>
                <a:gd name="T23" fmla="*/ 102 h 284"/>
                <a:gd name="T24" fmla="*/ 34 w 164"/>
                <a:gd name="T25" fmla="*/ 102 h 284"/>
                <a:gd name="T26" fmla="*/ 40 w 164"/>
                <a:gd name="T27" fmla="*/ 98 h 284"/>
                <a:gd name="T28" fmla="*/ 40 w 164"/>
                <a:gd name="T29" fmla="*/ 112 h 284"/>
                <a:gd name="T30" fmla="*/ 30 w 164"/>
                <a:gd name="T31" fmla="*/ 126 h 284"/>
                <a:gd name="T32" fmla="*/ 40 w 164"/>
                <a:gd name="T33" fmla="*/ 136 h 284"/>
                <a:gd name="T34" fmla="*/ 50 w 164"/>
                <a:gd name="T35" fmla="*/ 136 h 284"/>
                <a:gd name="T36" fmla="*/ 58 w 164"/>
                <a:gd name="T37" fmla="*/ 144 h 284"/>
                <a:gd name="T38" fmla="*/ 74 w 164"/>
                <a:gd name="T39" fmla="*/ 158 h 284"/>
                <a:gd name="T40" fmla="*/ 74 w 164"/>
                <a:gd name="T41" fmla="*/ 170 h 284"/>
                <a:gd name="T42" fmla="*/ 72 w 164"/>
                <a:gd name="T43" fmla="*/ 176 h 284"/>
                <a:gd name="T44" fmla="*/ 56 w 164"/>
                <a:gd name="T45" fmla="*/ 182 h 284"/>
                <a:gd name="T46" fmla="*/ 44 w 164"/>
                <a:gd name="T47" fmla="*/ 178 h 284"/>
                <a:gd name="T48" fmla="*/ 50 w 164"/>
                <a:gd name="T49" fmla="*/ 186 h 284"/>
                <a:gd name="T50" fmla="*/ 44 w 164"/>
                <a:gd name="T51" fmla="*/ 198 h 284"/>
                <a:gd name="T52" fmla="*/ 54 w 164"/>
                <a:gd name="T53" fmla="*/ 206 h 284"/>
                <a:gd name="T54" fmla="*/ 28 w 164"/>
                <a:gd name="T55" fmla="*/ 226 h 284"/>
                <a:gd name="T56" fmla="*/ 46 w 164"/>
                <a:gd name="T57" fmla="*/ 232 h 284"/>
                <a:gd name="T58" fmla="*/ 58 w 164"/>
                <a:gd name="T59" fmla="*/ 236 h 284"/>
                <a:gd name="T60" fmla="*/ 52 w 164"/>
                <a:gd name="T61" fmla="*/ 246 h 284"/>
                <a:gd name="T62" fmla="*/ 36 w 164"/>
                <a:gd name="T63" fmla="*/ 284 h 284"/>
                <a:gd name="T64" fmla="*/ 64 w 164"/>
                <a:gd name="T65" fmla="*/ 278 h 284"/>
                <a:gd name="T66" fmla="*/ 78 w 164"/>
                <a:gd name="T67" fmla="*/ 262 h 284"/>
                <a:gd name="T68" fmla="*/ 102 w 164"/>
                <a:gd name="T69" fmla="*/ 264 h 284"/>
                <a:gd name="T70" fmla="*/ 116 w 164"/>
                <a:gd name="T71" fmla="*/ 262 h 284"/>
                <a:gd name="T72" fmla="*/ 162 w 164"/>
                <a:gd name="T73" fmla="*/ 240 h 284"/>
                <a:gd name="T74" fmla="*/ 144 w 164"/>
                <a:gd name="T75" fmla="*/ 238 h 284"/>
                <a:gd name="T76" fmla="*/ 164 w 164"/>
                <a:gd name="T77" fmla="*/ 198 h 284"/>
                <a:gd name="T78" fmla="*/ 136 w 164"/>
                <a:gd name="T79" fmla="*/ 194 h 284"/>
                <a:gd name="T80" fmla="*/ 134 w 164"/>
                <a:gd name="T81" fmla="*/ 176 h 284"/>
                <a:gd name="T82" fmla="*/ 136 w 164"/>
                <a:gd name="T83" fmla="*/ 166 h 284"/>
                <a:gd name="T84" fmla="*/ 112 w 164"/>
                <a:gd name="T85" fmla="*/ 136 h 284"/>
                <a:gd name="T86" fmla="*/ 82 w 164"/>
                <a:gd name="T87" fmla="*/ 92 h 284"/>
                <a:gd name="T88" fmla="*/ 84 w 164"/>
                <a:gd name="T89" fmla="*/ 88 h 284"/>
                <a:gd name="T90" fmla="*/ 82 w 164"/>
                <a:gd name="T91" fmla="*/ 80 h 284"/>
                <a:gd name="T92" fmla="*/ 100 w 164"/>
                <a:gd name="T93" fmla="*/ 46 h 284"/>
                <a:gd name="T94" fmla="*/ 54 w 164"/>
                <a:gd name="T95" fmla="*/ 38 h 284"/>
                <a:gd name="T96" fmla="*/ 64 w 164"/>
                <a:gd name="T97" fmla="*/ 32 h 284"/>
                <a:gd name="T98" fmla="*/ 74 w 164"/>
                <a:gd name="T99" fmla="*/ 14 h 284"/>
                <a:gd name="T100" fmla="*/ 72 w 164"/>
                <a:gd name="T101" fmla="*/ 2 h 284"/>
                <a:gd name="T102" fmla="*/ 36 w 164"/>
                <a:gd name="T103" fmla="*/ 2 h 284"/>
                <a:gd name="T104" fmla="*/ 28 w 164"/>
                <a:gd name="T105" fmla="*/ 16 h 284"/>
                <a:gd name="T106" fmla="*/ 28 w 164"/>
                <a:gd name="T107" fmla="*/ 26 h 284"/>
                <a:gd name="T108" fmla="*/ 22 w 164"/>
                <a:gd name="T109" fmla="*/ 40 h 284"/>
                <a:gd name="T110" fmla="*/ 18 w 164"/>
                <a:gd name="T111" fmla="*/ 48 h 284"/>
                <a:gd name="T112" fmla="*/ 18 w 164"/>
                <a:gd name="T113" fmla="*/ 48 h 284"/>
                <a:gd name="T114" fmla="*/ 24 w 164"/>
                <a:gd name="T115" fmla="*/ 80 h 284"/>
                <a:gd name="T116" fmla="*/ 28 w 164"/>
                <a:gd name="T117" fmla="*/ 84 h 284"/>
                <a:gd name="T118" fmla="*/ 66 w 164"/>
                <a:gd name="T119" fmla="*/ 244 h 284"/>
                <a:gd name="T120" fmla="*/ 72 w 164"/>
                <a:gd name="T121" fmla="*/ 2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84">
                  <a:moveTo>
                    <a:pt x="12" y="32"/>
                  </a:moveTo>
                  <a:lnTo>
                    <a:pt x="0" y="46"/>
                  </a:lnTo>
                  <a:lnTo>
                    <a:pt x="22" y="60"/>
                  </a:lnTo>
                  <a:lnTo>
                    <a:pt x="20" y="66"/>
                  </a:lnTo>
                  <a:lnTo>
                    <a:pt x="10" y="68"/>
                  </a:lnTo>
                  <a:lnTo>
                    <a:pt x="14" y="72"/>
                  </a:lnTo>
                  <a:lnTo>
                    <a:pt x="10" y="74"/>
                  </a:lnTo>
                  <a:lnTo>
                    <a:pt x="16" y="84"/>
                  </a:lnTo>
                  <a:lnTo>
                    <a:pt x="28" y="84"/>
                  </a:lnTo>
                  <a:lnTo>
                    <a:pt x="26" y="88"/>
                  </a:lnTo>
                  <a:lnTo>
                    <a:pt x="20" y="88"/>
                  </a:lnTo>
                  <a:lnTo>
                    <a:pt x="16" y="98"/>
                  </a:lnTo>
                  <a:lnTo>
                    <a:pt x="14" y="94"/>
                  </a:lnTo>
                  <a:lnTo>
                    <a:pt x="4" y="106"/>
                  </a:lnTo>
                  <a:lnTo>
                    <a:pt x="20" y="110"/>
                  </a:lnTo>
                  <a:lnTo>
                    <a:pt x="18" y="100"/>
                  </a:lnTo>
                  <a:lnTo>
                    <a:pt x="20" y="102"/>
                  </a:lnTo>
                  <a:lnTo>
                    <a:pt x="24" y="98"/>
                  </a:lnTo>
                  <a:lnTo>
                    <a:pt x="20" y="116"/>
                  </a:lnTo>
                  <a:lnTo>
                    <a:pt x="24" y="118"/>
                  </a:lnTo>
                  <a:lnTo>
                    <a:pt x="30" y="110"/>
                  </a:lnTo>
                  <a:lnTo>
                    <a:pt x="30" y="114"/>
                  </a:lnTo>
                  <a:lnTo>
                    <a:pt x="36" y="114"/>
                  </a:lnTo>
                  <a:lnTo>
                    <a:pt x="36" y="102"/>
                  </a:lnTo>
                  <a:lnTo>
                    <a:pt x="34" y="102"/>
                  </a:lnTo>
                  <a:lnTo>
                    <a:pt x="34" y="102"/>
                  </a:lnTo>
                  <a:lnTo>
                    <a:pt x="38" y="96"/>
                  </a:lnTo>
                  <a:lnTo>
                    <a:pt x="40" y="98"/>
                  </a:lnTo>
                  <a:lnTo>
                    <a:pt x="36" y="104"/>
                  </a:lnTo>
                  <a:lnTo>
                    <a:pt x="40" y="112"/>
                  </a:lnTo>
                  <a:lnTo>
                    <a:pt x="34" y="126"/>
                  </a:lnTo>
                  <a:lnTo>
                    <a:pt x="30" y="126"/>
                  </a:lnTo>
                  <a:lnTo>
                    <a:pt x="36" y="144"/>
                  </a:lnTo>
                  <a:lnTo>
                    <a:pt x="40" y="136"/>
                  </a:lnTo>
                  <a:lnTo>
                    <a:pt x="48" y="142"/>
                  </a:lnTo>
                  <a:lnTo>
                    <a:pt x="50" y="136"/>
                  </a:lnTo>
                  <a:lnTo>
                    <a:pt x="66" y="132"/>
                  </a:lnTo>
                  <a:lnTo>
                    <a:pt x="58" y="144"/>
                  </a:lnTo>
                  <a:lnTo>
                    <a:pt x="70" y="160"/>
                  </a:lnTo>
                  <a:lnTo>
                    <a:pt x="74" y="158"/>
                  </a:lnTo>
                  <a:lnTo>
                    <a:pt x="70" y="168"/>
                  </a:lnTo>
                  <a:lnTo>
                    <a:pt x="74" y="170"/>
                  </a:lnTo>
                  <a:lnTo>
                    <a:pt x="72" y="176"/>
                  </a:lnTo>
                  <a:lnTo>
                    <a:pt x="72" y="176"/>
                  </a:lnTo>
                  <a:lnTo>
                    <a:pt x="58" y="178"/>
                  </a:lnTo>
                  <a:lnTo>
                    <a:pt x="56" y="182"/>
                  </a:lnTo>
                  <a:lnTo>
                    <a:pt x="48" y="176"/>
                  </a:lnTo>
                  <a:lnTo>
                    <a:pt x="44" y="178"/>
                  </a:lnTo>
                  <a:lnTo>
                    <a:pt x="50" y="186"/>
                  </a:lnTo>
                  <a:lnTo>
                    <a:pt x="50" y="186"/>
                  </a:lnTo>
                  <a:lnTo>
                    <a:pt x="40" y="194"/>
                  </a:lnTo>
                  <a:lnTo>
                    <a:pt x="44" y="198"/>
                  </a:lnTo>
                  <a:lnTo>
                    <a:pt x="52" y="196"/>
                  </a:lnTo>
                  <a:lnTo>
                    <a:pt x="54" y="206"/>
                  </a:lnTo>
                  <a:lnTo>
                    <a:pt x="52" y="212"/>
                  </a:lnTo>
                  <a:lnTo>
                    <a:pt x="28" y="226"/>
                  </a:lnTo>
                  <a:lnTo>
                    <a:pt x="36" y="236"/>
                  </a:lnTo>
                  <a:lnTo>
                    <a:pt x="46" y="232"/>
                  </a:lnTo>
                  <a:lnTo>
                    <a:pt x="48" y="238"/>
                  </a:lnTo>
                  <a:lnTo>
                    <a:pt x="58" y="236"/>
                  </a:lnTo>
                  <a:lnTo>
                    <a:pt x="66" y="244"/>
                  </a:lnTo>
                  <a:lnTo>
                    <a:pt x="52" y="246"/>
                  </a:lnTo>
                  <a:lnTo>
                    <a:pt x="22" y="284"/>
                  </a:lnTo>
                  <a:lnTo>
                    <a:pt x="36" y="284"/>
                  </a:lnTo>
                  <a:lnTo>
                    <a:pt x="44" y="274"/>
                  </a:lnTo>
                  <a:lnTo>
                    <a:pt x="64" y="278"/>
                  </a:lnTo>
                  <a:lnTo>
                    <a:pt x="68" y="266"/>
                  </a:lnTo>
                  <a:lnTo>
                    <a:pt x="78" y="262"/>
                  </a:lnTo>
                  <a:lnTo>
                    <a:pt x="84" y="268"/>
                  </a:lnTo>
                  <a:lnTo>
                    <a:pt x="102" y="264"/>
                  </a:lnTo>
                  <a:lnTo>
                    <a:pt x="106" y="258"/>
                  </a:lnTo>
                  <a:lnTo>
                    <a:pt x="116" y="262"/>
                  </a:lnTo>
                  <a:lnTo>
                    <a:pt x="150" y="256"/>
                  </a:lnTo>
                  <a:lnTo>
                    <a:pt x="162" y="240"/>
                  </a:lnTo>
                  <a:lnTo>
                    <a:pt x="146" y="240"/>
                  </a:lnTo>
                  <a:lnTo>
                    <a:pt x="144" y="238"/>
                  </a:lnTo>
                  <a:lnTo>
                    <a:pt x="164" y="220"/>
                  </a:lnTo>
                  <a:lnTo>
                    <a:pt x="164" y="198"/>
                  </a:lnTo>
                  <a:lnTo>
                    <a:pt x="154" y="190"/>
                  </a:lnTo>
                  <a:lnTo>
                    <a:pt x="136" y="194"/>
                  </a:lnTo>
                  <a:lnTo>
                    <a:pt x="140" y="182"/>
                  </a:lnTo>
                  <a:lnTo>
                    <a:pt x="134" y="176"/>
                  </a:lnTo>
                  <a:lnTo>
                    <a:pt x="136" y="176"/>
                  </a:lnTo>
                  <a:lnTo>
                    <a:pt x="136" y="166"/>
                  </a:lnTo>
                  <a:lnTo>
                    <a:pt x="120" y="140"/>
                  </a:lnTo>
                  <a:lnTo>
                    <a:pt x="112" y="136"/>
                  </a:lnTo>
                  <a:lnTo>
                    <a:pt x="102" y="108"/>
                  </a:lnTo>
                  <a:lnTo>
                    <a:pt x="82" y="92"/>
                  </a:lnTo>
                  <a:lnTo>
                    <a:pt x="78" y="92"/>
                  </a:lnTo>
                  <a:lnTo>
                    <a:pt x="84" y="88"/>
                  </a:lnTo>
                  <a:lnTo>
                    <a:pt x="80" y="80"/>
                  </a:lnTo>
                  <a:lnTo>
                    <a:pt x="82" y="80"/>
                  </a:lnTo>
                  <a:lnTo>
                    <a:pt x="90" y="66"/>
                  </a:lnTo>
                  <a:lnTo>
                    <a:pt x="100" y="46"/>
                  </a:lnTo>
                  <a:lnTo>
                    <a:pt x="96" y="34"/>
                  </a:lnTo>
                  <a:lnTo>
                    <a:pt x="54" y="38"/>
                  </a:lnTo>
                  <a:lnTo>
                    <a:pt x="54" y="38"/>
                  </a:lnTo>
                  <a:lnTo>
                    <a:pt x="64" y="32"/>
                  </a:lnTo>
                  <a:lnTo>
                    <a:pt x="58" y="28"/>
                  </a:lnTo>
                  <a:lnTo>
                    <a:pt x="74" y="14"/>
                  </a:lnTo>
                  <a:lnTo>
                    <a:pt x="74" y="2"/>
                  </a:lnTo>
                  <a:lnTo>
                    <a:pt x="72" y="2"/>
                  </a:lnTo>
                  <a:lnTo>
                    <a:pt x="68" y="0"/>
                  </a:lnTo>
                  <a:lnTo>
                    <a:pt x="36" y="2"/>
                  </a:lnTo>
                  <a:lnTo>
                    <a:pt x="32" y="14"/>
                  </a:lnTo>
                  <a:lnTo>
                    <a:pt x="28" y="16"/>
                  </a:lnTo>
                  <a:lnTo>
                    <a:pt x="26" y="22"/>
                  </a:lnTo>
                  <a:lnTo>
                    <a:pt x="28" y="26"/>
                  </a:lnTo>
                  <a:lnTo>
                    <a:pt x="20" y="30"/>
                  </a:lnTo>
                  <a:lnTo>
                    <a:pt x="22" y="40"/>
                  </a:lnTo>
                  <a:lnTo>
                    <a:pt x="18" y="40"/>
                  </a:lnTo>
                  <a:lnTo>
                    <a:pt x="18" y="48"/>
                  </a:lnTo>
                  <a:lnTo>
                    <a:pt x="20" y="48"/>
                  </a:lnTo>
                  <a:lnTo>
                    <a:pt x="18" y="48"/>
                  </a:lnTo>
                  <a:lnTo>
                    <a:pt x="12" y="32"/>
                  </a:lnTo>
                  <a:close/>
                  <a:moveTo>
                    <a:pt x="24" y="80"/>
                  </a:moveTo>
                  <a:lnTo>
                    <a:pt x="28" y="78"/>
                  </a:lnTo>
                  <a:lnTo>
                    <a:pt x="28" y="84"/>
                  </a:lnTo>
                  <a:lnTo>
                    <a:pt x="24" y="80"/>
                  </a:lnTo>
                  <a:close/>
                  <a:moveTo>
                    <a:pt x="66" y="244"/>
                  </a:moveTo>
                  <a:lnTo>
                    <a:pt x="76" y="240"/>
                  </a:lnTo>
                  <a:lnTo>
                    <a:pt x="72" y="244"/>
                  </a:lnTo>
                  <a:lnTo>
                    <a:pt x="6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1" name="Freeform 64"/>
            <p:cNvSpPr>
              <a:spLocks/>
            </p:cNvSpPr>
            <p:nvPr userDrawn="1"/>
          </p:nvSpPr>
          <p:spPr bwMode="black">
            <a:xfrm>
              <a:off x="3667125" y="1206500"/>
              <a:ext cx="22225" cy="28575"/>
            </a:xfrm>
            <a:custGeom>
              <a:avLst/>
              <a:gdLst>
                <a:gd name="T0" fmla="*/ 14 w 14"/>
                <a:gd name="T1" fmla="*/ 2 h 18"/>
                <a:gd name="T2" fmla="*/ 10 w 14"/>
                <a:gd name="T3" fmla="*/ 0 h 18"/>
                <a:gd name="T4" fmla="*/ 0 w 14"/>
                <a:gd name="T5" fmla="*/ 18 h 18"/>
                <a:gd name="T6" fmla="*/ 14 w 14"/>
                <a:gd name="T7" fmla="*/ 10 h 18"/>
                <a:gd name="T8" fmla="*/ 14 w 14"/>
                <a:gd name="T9" fmla="*/ 2 h 18"/>
              </a:gdLst>
              <a:ahLst/>
              <a:cxnLst>
                <a:cxn ang="0">
                  <a:pos x="T0" y="T1"/>
                </a:cxn>
                <a:cxn ang="0">
                  <a:pos x="T2" y="T3"/>
                </a:cxn>
                <a:cxn ang="0">
                  <a:pos x="T4" y="T5"/>
                </a:cxn>
                <a:cxn ang="0">
                  <a:pos x="T6" y="T7"/>
                </a:cxn>
                <a:cxn ang="0">
                  <a:pos x="T8" y="T9"/>
                </a:cxn>
              </a:cxnLst>
              <a:rect l="0" t="0" r="r" b="b"/>
              <a:pathLst>
                <a:path w="14" h="18">
                  <a:moveTo>
                    <a:pt x="14" y="2"/>
                  </a:moveTo>
                  <a:lnTo>
                    <a:pt x="10" y="0"/>
                  </a:lnTo>
                  <a:lnTo>
                    <a:pt x="0" y="18"/>
                  </a:lnTo>
                  <a:lnTo>
                    <a:pt x="14" y="10"/>
                  </a:ln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2" name="Freeform 65"/>
            <p:cNvSpPr>
              <a:spLocks/>
            </p:cNvSpPr>
            <p:nvPr userDrawn="1"/>
          </p:nvSpPr>
          <p:spPr bwMode="black">
            <a:xfrm>
              <a:off x="3603625" y="981075"/>
              <a:ext cx="31750" cy="53975"/>
            </a:xfrm>
            <a:custGeom>
              <a:avLst/>
              <a:gdLst>
                <a:gd name="T0" fmla="*/ 16 w 20"/>
                <a:gd name="T1" fmla="*/ 18 h 34"/>
                <a:gd name="T2" fmla="*/ 20 w 20"/>
                <a:gd name="T3" fmla="*/ 14 h 34"/>
                <a:gd name="T4" fmla="*/ 18 w 20"/>
                <a:gd name="T5" fmla="*/ 0 h 34"/>
                <a:gd name="T6" fmla="*/ 0 w 20"/>
                <a:gd name="T7" fmla="*/ 12 h 34"/>
                <a:gd name="T8" fmla="*/ 0 w 20"/>
                <a:gd name="T9" fmla="*/ 34 h 34"/>
                <a:gd name="T10" fmla="*/ 18 w 20"/>
                <a:gd name="T11" fmla="*/ 22 h 34"/>
                <a:gd name="T12" fmla="*/ 16 w 20"/>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6" y="18"/>
                  </a:moveTo>
                  <a:lnTo>
                    <a:pt x="20" y="14"/>
                  </a:lnTo>
                  <a:lnTo>
                    <a:pt x="18" y="0"/>
                  </a:lnTo>
                  <a:lnTo>
                    <a:pt x="0" y="12"/>
                  </a:lnTo>
                  <a:lnTo>
                    <a:pt x="0" y="34"/>
                  </a:lnTo>
                  <a:lnTo>
                    <a:pt x="18" y="22"/>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3" name="Freeform 66"/>
            <p:cNvSpPr>
              <a:spLocks/>
            </p:cNvSpPr>
            <p:nvPr userDrawn="1"/>
          </p:nvSpPr>
          <p:spPr bwMode="black">
            <a:xfrm>
              <a:off x="8753475" y="1158875"/>
              <a:ext cx="38100" cy="44450"/>
            </a:xfrm>
            <a:custGeom>
              <a:avLst/>
              <a:gdLst>
                <a:gd name="T0" fmla="*/ 24 w 24"/>
                <a:gd name="T1" fmla="*/ 28 h 28"/>
                <a:gd name="T2" fmla="*/ 12 w 24"/>
                <a:gd name="T3" fmla="*/ 0 h 28"/>
                <a:gd name="T4" fmla="*/ 6 w 24"/>
                <a:gd name="T5" fmla="*/ 0 h 28"/>
                <a:gd name="T6" fmla="*/ 0 w 24"/>
                <a:gd name="T7" fmla="*/ 2 h 28"/>
                <a:gd name="T8" fmla="*/ 8 w 24"/>
                <a:gd name="T9" fmla="*/ 18 h 28"/>
                <a:gd name="T10" fmla="*/ 24 w 24"/>
                <a:gd name="T11" fmla="*/ 28 h 28"/>
              </a:gdLst>
              <a:ahLst/>
              <a:cxnLst>
                <a:cxn ang="0">
                  <a:pos x="T0" y="T1"/>
                </a:cxn>
                <a:cxn ang="0">
                  <a:pos x="T2" y="T3"/>
                </a:cxn>
                <a:cxn ang="0">
                  <a:pos x="T4" y="T5"/>
                </a:cxn>
                <a:cxn ang="0">
                  <a:pos x="T6" y="T7"/>
                </a:cxn>
                <a:cxn ang="0">
                  <a:pos x="T8" y="T9"/>
                </a:cxn>
                <a:cxn ang="0">
                  <a:pos x="T10" y="T11"/>
                </a:cxn>
              </a:cxnLst>
              <a:rect l="0" t="0" r="r" b="b"/>
              <a:pathLst>
                <a:path w="24" h="28">
                  <a:moveTo>
                    <a:pt x="24" y="28"/>
                  </a:moveTo>
                  <a:lnTo>
                    <a:pt x="12" y="0"/>
                  </a:lnTo>
                  <a:lnTo>
                    <a:pt x="6" y="0"/>
                  </a:lnTo>
                  <a:lnTo>
                    <a:pt x="0" y="2"/>
                  </a:lnTo>
                  <a:lnTo>
                    <a:pt x="8" y="18"/>
                  </a:lnTo>
                  <a:lnTo>
                    <a:pt x="2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4" name="Freeform 67"/>
            <p:cNvSpPr>
              <a:spLocks/>
            </p:cNvSpPr>
            <p:nvPr userDrawn="1"/>
          </p:nvSpPr>
          <p:spPr bwMode="black">
            <a:xfrm>
              <a:off x="8196263" y="1616075"/>
              <a:ext cx="66675" cy="53975"/>
            </a:xfrm>
            <a:custGeom>
              <a:avLst/>
              <a:gdLst>
                <a:gd name="T0" fmla="*/ 26 w 42"/>
                <a:gd name="T1" fmla="*/ 8 h 34"/>
                <a:gd name="T2" fmla="*/ 18 w 42"/>
                <a:gd name="T3" fmla="*/ 6 h 34"/>
                <a:gd name="T4" fmla="*/ 0 w 42"/>
                <a:gd name="T5" fmla="*/ 30 h 34"/>
                <a:gd name="T6" fmla="*/ 4 w 42"/>
                <a:gd name="T7" fmla="*/ 34 h 34"/>
                <a:gd name="T8" fmla="*/ 42 w 42"/>
                <a:gd name="T9" fmla="*/ 8 h 34"/>
                <a:gd name="T10" fmla="*/ 38 w 42"/>
                <a:gd name="T11" fmla="*/ 0 h 34"/>
                <a:gd name="T12" fmla="*/ 26 w 42"/>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26" y="8"/>
                  </a:moveTo>
                  <a:lnTo>
                    <a:pt x="18" y="6"/>
                  </a:lnTo>
                  <a:lnTo>
                    <a:pt x="0" y="30"/>
                  </a:lnTo>
                  <a:lnTo>
                    <a:pt x="4" y="34"/>
                  </a:lnTo>
                  <a:lnTo>
                    <a:pt x="42" y="8"/>
                  </a:lnTo>
                  <a:lnTo>
                    <a:pt x="38" y="0"/>
                  </a:lnTo>
                  <a:lnTo>
                    <a:pt x="2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5" name="Freeform 68"/>
            <p:cNvSpPr>
              <a:spLocks/>
            </p:cNvSpPr>
            <p:nvPr userDrawn="1"/>
          </p:nvSpPr>
          <p:spPr bwMode="black">
            <a:xfrm>
              <a:off x="5246688" y="225425"/>
              <a:ext cx="76200" cy="76200"/>
            </a:xfrm>
            <a:custGeom>
              <a:avLst/>
              <a:gdLst>
                <a:gd name="T0" fmla="*/ 8 w 48"/>
                <a:gd name="T1" fmla="*/ 46 h 48"/>
                <a:gd name="T2" fmla="*/ 8 w 48"/>
                <a:gd name="T3" fmla="*/ 42 h 48"/>
                <a:gd name="T4" fmla="*/ 18 w 48"/>
                <a:gd name="T5" fmla="*/ 48 h 48"/>
                <a:gd name="T6" fmla="*/ 48 w 48"/>
                <a:gd name="T7" fmla="*/ 26 h 48"/>
                <a:gd name="T8" fmla="*/ 22 w 48"/>
                <a:gd name="T9" fmla="*/ 0 h 48"/>
                <a:gd name="T10" fmla="*/ 10 w 48"/>
                <a:gd name="T11" fmla="*/ 4 h 48"/>
                <a:gd name="T12" fmla="*/ 2 w 48"/>
                <a:gd name="T13" fmla="*/ 20 h 48"/>
                <a:gd name="T14" fmla="*/ 0 w 48"/>
                <a:gd name="T15" fmla="*/ 38 h 48"/>
                <a:gd name="T16" fmla="*/ 2 w 48"/>
                <a:gd name="T17" fmla="*/ 46 h 48"/>
                <a:gd name="T18" fmla="*/ 8 w 48"/>
                <a:gd name="T19"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8" y="46"/>
                  </a:moveTo>
                  <a:lnTo>
                    <a:pt x="8" y="42"/>
                  </a:lnTo>
                  <a:lnTo>
                    <a:pt x="18" y="48"/>
                  </a:lnTo>
                  <a:lnTo>
                    <a:pt x="48" y="26"/>
                  </a:lnTo>
                  <a:lnTo>
                    <a:pt x="22" y="0"/>
                  </a:lnTo>
                  <a:lnTo>
                    <a:pt x="10" y="4"/>
                  </a:lnTo>
                  <a:lnTo>
                    <a:pt x="2" y="20"/>
                  </a:lnTo>
                  <a:lnTo>
                    <a:pt x="0" y="38"/>
                  </a:lnTo>
                  <a:lnTo>
                    <a:pt x="2"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6" name="Freeform 69"/>
            <p:cNvSpPr>
              <a:spLocks/>
            </p:cNvSpPr>
            <p:nvPr userDrawn="1"/>
          </p:nvSpPr>
          <p:spPr bwMode="black">
            <a:xfrm>
              <a:off x="8275638" y="1590675"/>
              <a:ext cx="31750" cy="31750"/>
            </a:xfrm>
            <a:custGeom>
              <a:avLst/>
              <a:gdLst>
                <a:gd name="T0" fmla="*/ 18 w 20"/>
                <a:gd name="T1" fmla="*/ 0 h 20"/>
                <a:gd name="T2" fmla="*/ 8 w 20"/>
                <a:gd name="T3" fmla="*/ 4 h 20"/>
                <a:gd name="T4" fmla="*/ 0 w 20"/>
                <a:gd name="T5" fmla="*/ 16 h 20"/>
                <a:gd name="T6" fmla="*/ 2 w 20"/>
                <a:gd name="T7" fmla="*/ 20 h 20"/>
                <a:gd name="T8" fmla="*/ 20 w 20"/>
                <a:gd name="T9" fmla="*/ 4 h 20"/>
                <a:gd name="T10" fmla="*/ 18 w 20"/>
                <a:gd name="T11" fmla="*/ 0 h 20"/>
              </a:gdLst>
              <a:ahLst/>
              <a:cxnLst>
                <a:cxn ang="0">
                  <a:pos x="T0" y="T1"/>
                </a:cxn>
                <a:cxn ang="0">
                  <a:pos x="T2" y="T3"/>
                </a:cxn>
                <a:cxn ang="0">
                  <a:pos x="T4" y="T5"/>
                </a:cxn>
                <a:cxn ang="0">
                  <a:pos x="T6" y="T7"/>
                </a:cxn>
                <a:cxn ang="0">
                  <a:pos x="T8" y="T9"/>
                </a:cxn>
                <a:cxn ang="0">
                  <a:pos x="T10" y="T11"/>
                </a:cxn>
              </a:cxnLst>
              <a:rect l="0" t="0" r="r" b="b"/>
              <a:pathLst>
                <a:path w="20" h="20">
                  <a:moveTo>
                    <a:pt x="18" y="0"/>
                  </a:moveTo>
                  <a:lnTo>
                    <a:pt x="8" y="4"/>
                  </a:lnTo>
                  <a:lnTo>
                    <a:pt x="0" y="16"/>
                  </a:lnTo>
                  <a:lnTo>
                    <a:pt x="2" y="20"/>
                  </a:lnTo>
                  <a:lnTo>
                    <a:pt x="20" y="4"/>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7" name="Freeform 70"/>
            <p:cNvSpPr>
              <a:spLocks/>
            </p:cNvSpPr>
            <p:nvPr userDrawn="1"/>
          </p:nvSpPr>
          <p:spPr bwMode="black">
            <a:xfrm>
              <a:off x="8813800" y="180975"/>
              <a:ext cx="53975" cy="47625"/>
            </a:xfrm>
            <a:custGeom>
              <a:avLst/>
              <a:gdLst>
                <a:gd name="T0" fmla="*/ 32 w 34"/>
                <a:gd name="T1" fmla="*/ 30 h 30"/>
                <a:gd name="T2" fmla="*/ 34 w 34"/>
                <a:gd name="T3" fmla="*/ 14 h 30"/>
                <a:gd name="T4" fmla="*/ 8 w 34"/>
                <a:gd name="T5" fmla="*/ 0 h 30"/>
                <a:gd name="T6" fmla="*/ 0 w 34"/>
                <a:gd name="T7" fmla="*/ 8 h 30"/>
                <a:gd name="T8" fmla="*/ 16 w 34"/>
                <a:gd name="T9" fmla="*/ 28 h 30"/>
                <a:gd name="T10" fmla="*/ 32 w 34"/>
                <a:gd name="T11" fmla="*/ 30 h 30"/>
              </a:gdLst>
              <a:ahLst/>
              <a:cxnLst>
                <a:cxn ang="0">
                  <a:pos x="T0" y="T1"/>
                </a:cxn>
                <a:cxn ang="0">
                  <a:pos x="T2" y="T3"/>
                </a:cxn>
                <a:cxn ang="0">
                  <a:pos x="T4" y="T5"/>
                </a:cxn>
                <a:cxn ang="0">
                  <a:pos x="T6" y="T7"/>
                </a:cxn>
                <a:cxn ang="0">
                  <a:pos x="T8" y="T9"/>
                </a:cxn>
                <a:cxn ang="0">
                  <a:pos x="T10" y="T11"/>
                </a:cxn>
              </a:cxnLst>
              <a:rect l="0" t="0" r="r" b="b"/>
              <a:pathLst>
                <a:path w="34" h="30">
                  <a:moveTo>
                    <a:pt x="32" y="30"/>
                  </a:moveTo>
                  <a:lnTo>
                    <a:pt x="34" y="14"/>
                  </a:lnTo>
                  <a:lnTo>
                    <a:pt x="8" y="0"/>
                  </a:lnTo>
                  <a:lnTo>
                    <a:pt x="0" y="8"/>
                  </a:lnTo>
                  <a:lnTo>
                    <a:pt x="16" y="28"/>
                  </a:lnTo>
                  <a:lnTo>
                    <a:pt x="3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8" name="Freeform 71"/>
            <p:cNvSpPr>
              <a:spLocks/>
            </p:cNvSpPr>
            <p:nvPr userDrawn="1"/>
          </p:nvSpPr>
          <p:spPr bwMode="black">
            <a:xfrm>
              <a:off x="8440738" y="1381125"/>
              <a:ext cx="34925" cy="47625"/>
            </a:xfrm>
            <a:custGeom>
              <a:avLst/>
              <a:gdLst>
                <a:gd name="T0" fmla="*/ 2 w 22"/>
                <a:gd name="T1" fmla="*/ 18 h 30"/>
                <a:gd name="T2" fmla="*/ 0 w 22"/>
                <a:gd name="T3" fmla="*/ 30 h 30"/>
                <a:gd name="T4" fmla="*/ 20 w 22"/>
                <a:gd name="T5" fmla="*/ 18 h 30"/>
                <a:gd name="T6" fmla="*/ 22 w 22"/>
                <a:gd name="T7" fmla="*/ 14 h 30"/>
                <a:gd name="T8" fmla="*/ 22 w 22"/>
                <a:gd name="T9" fmla="*/ 0 h 30"/>
                <a:gd name="T10" fmla="*/ 2 w 22"/>
                <a:gd name="T11" fmla="*/ 18 h 30"/>
              </a:gdLst>
              <a:ahLst/>
              <a:cxnLst>
                <a:cxn ang="0">
                  <a:pos x="T0" y="T1"/>
                </a:cxn>
                <a:cxn ang="0">
                  <a:pos x="T2" y="T3"/>
                </a:cxn>
                <a:cxn ang="0">
                  <a:pos x="T4" y="T5"/>
                </a:cxn>
                <a:cxn ang="0">
                  <a:pos x="T6" y="T7"/>
                </a:cxn>
                <a:cxn ang="0">
                  <a:pos x="T8" y="T9"/>
                </a:cxn>
                <a:cxn ang="0">
                  <a:pos x="T10" y="T11"/>
                </a:cxn>
              </a:cxnLst>
              <a:rect l="0" t="0" r="r" b="b"/>
              <a:pathLst>
                <a:path w="22" h="30">
                  <a:moveTo>
                    <a:pt x="2" y="18"/>
                  </a:moveTo>
                  <a:lnTo>
                    <a:pt x="0" y="30"/>
                  </a:lnTo>
                  <a:lnTo>
                    <a:pt x="20" y="18"/>
                  </a:lnTo>
                  <a:lnTo>
                    <a:pt x="22" y="14"/>
                  </a:lnTo>
                  <a:lnTo>
                    <a:pt x="22" y="0"/>
                  </a:ln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9" name="Freeform 72"/>
            <p:cNvSpPr>
              <a:spLocks/>
            </p:cNvSpPr>
            <p:nvPr userDrawn="1"/>
          </p:nvSpPr>
          <p:spPr bwMode="black">
            <a:xfrm>
              <a:off x="8680450" y="942975"/>
              <a:ext cx="47625" cy="53975"/>
            </a:xfrm>
            <a:custGeom>
              <a:avLst/>
              <a:gdLst>
                <a:gd name="T0" fmla="*/ 4 w 30"/>
                <a:gd name="T1" fmla="*/ 34 h 34"/>
                <a:gd name="T2" fmla="*/ 30 w 30"/>
                <a:gd name="T3" fmla="*/ 14 h 34"/>
                <a:gd name="T4" fmla="*/ 22 w 30"/>
                <a:gd name="T5" fmla="*/ 0 h 34"/>
                <a:gd name="T6" fmla="*/ 4 w 30"/>
                <a:gd name="T7" fmla="*/ 12 h 34"/>
                <a:gd name="T8" fmla="*/ 8 w 30"/>
                <a:gd name="T9" fmla="*/ 14 h 34"/>
                <a:gd name="T10" fmla="*/ 0 w 30"/>
                <a:gd name="T11" fmla="*/ 30 h 34"/>
                <a:gd name="T12" fmla="*/ 4 w 30"/>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0" h="34">
                  <a:moveTo>
                    <a:pt x="4" y="34"/>
                  </a:moveTo>
                  <a:lnTo>
                    <a:pt x="30" y="14"/>
                  </a:lnTo>
                  <a:lnTo>
                    <a:pt x="22" y="0"/>
                  </a:lnTo>
                  <a:lnTo>
                    <a:pt x="4" y="12"/>
                  </a:lnTo>
                  <a:lnTo>
                    <a:pt x="8" y="14"/>
                  </a:lnTo>
                  <a:lnTo>
                    <a:pt x="0" y="30"/>
                  </a:lnTo>
                  <a:lnTo>
                    <a:pt x="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0" name="Freeform 73"/>
            <p:cNvSpPr>
              <a:spLocks/>
            </p:cNvSpPr>
            <p:nvPr userDrawn="1"/>
          </p:nvSpPr>
          <p:spPr bwMode="black">
            <a:xfrm>
              <a:off x="7904163" y="1165225"/>
              <a:ext cx="38100" cy="38100"/>
            </a:xfrm>
            <a:custGeom>
              <a:avLst/>
              <a:gdLst>
                <a:gd name="T0" fmla="*/ 2 w 24"/>
                <a:gd name="T1" fmla="*/ 14 h 24"/>
                <a:gd name="T2" fmla="*/ 0 w 24"/>
                <a:gd name="T3" fmla="*/ 20 h 24"/>
                <a:gd name="T4" fmla="*/ 12 w 24"/>
                <a:gd name="T5" fmla="*/ 24 h 24"/>
                <a:gd name="T6" fmla="*/ 24 w 24"/>
                <a:gd name="T7" fmla="*/ 6 h 24"/>
                <a:gd name="T8" fmla="*/ 8 w 24"/>
                <a:gd name="T9" fmla="*/ 0 h 24"/>
                <a:gd name="T10" fmla="*/ 2 w 24"/>
                <a:gd name="T11" fmla="*/ 14 h 24"/>
              </a:gdLst>
              <a:ahLst/>
              <a:cxnLst>
                <a:cxn ang="0">
                  <a:pos x="T0" y="T1"/>
                </a:cxn>
                <a:cxn ang="0">
                  <a:pos x="T2" y="T3"/>
                </a:cxn>
                <a:cxn ang="0">
                  <a:pos x="T4" y="T5"/>
                </a:cxn>
                <a:cxn ang="0">
                  <a:pos x="T6" y="T7"/>
                </a:cxn>
                <a:cxn ang="0">
                  <a:pos x="T8" y="T9"/>
                </a:cxn>
                <a:cxn ang="0">
                  <a:pos x="T10" y="T11"/>
                </a:cxn>
              </a:cxnLst>
              <a:rect l="0" t="0" r="r" b="b"/>
              <a:pathLst>
                <a:path w="24" h="24">
                  <a:moveTo>
                    <a:pt x="2" y="14"/>
                  </a:moveTo>
                  <a:lnTo>
                    <a:pt x="0" y="20"/>
                  </a:lnTo>
                  <a:lnTo>
                    <a:pt x="12" y="24"/>
                  </a:lnTo>
                  <a:lnTo>
                    <a:pt x="24" y="6"/>
                  </a:lnTo>
                  <a:lnTo>
                    <a:pt x="8" y="0"/>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1" name="Freeform 74"/>
            <p:cNvSpPr>
              <a:spLocks/>
            </p:cNvSpPr>
            <p:nvPr userDrawn="1"/>
          </p:nvSpPr>
          <p:spPr bwMode="black">
            <a:xfrm>
              <a:off x="4462463" y="952500"/>
              <a:ext cx="38100" cy="25400"/>
            </a:xfrm>
            <a:custGeom>
              <a:avLst/>
              <a:gdLst>
                <a:gd name="T0" fmla="*/ 24 w 24"/>
                <a:gd name="T1" fmla="*/ 10 h 16"/>
                <a:gd name="T2" fmla="*/ 18 w 24"/>
                <a:gd name="T3" fmla="*/ 0 h 16"/>
                <a:gd name="T4" fmla="*/ 0 w 24"/>
                <a:gd name="T5" fmla="*/ 6 h 16"/>
                <a:gd name="T6" fmla="*/ 10 w 24"/>
                <a:gd name="T7" fmla="*/ 16 h 16"/>
                <a:gd name="T8" fmla="*/ 24 w 24"/>
                <a:gd name="T9" fmla="*/ 10 h 16"/>
              </a:gdLst>
              <a:ahLst/>
              <a:cxnLst>
                <a:cxn ang="0">
                  <a:pos x="T0" y="T1"/>
                </a:cxn>
                <a:cxn ang="0">
                  <a:pos x="T2" y="T3"/>
                </a:cxn>
                <a:cxn ang="0">
                  <a:pos x="T4" y="T5"/>
                </a:cxn>
                <a:cxn ang="0">
                  <a:pos x="T6" y="T7"/>
                </a:cxn>
                <a:cxn ang="0">
                  <a:pos x="T8" y="T9"/>
                </a:cxn>
              </a:cxnLst>
              <a:rect l="0" t="0" r="r" b="b"/>
              <a:pathLst>
                <a:path w="24" h="16">
                  <a:moveTo>
                    <a:pt x="24" y="10"/>
                  </a:moveTo>
                  <a:lnTo>
                    <a:pt x="18" y="0"/>
                  </a:lnTo>
                  <a:lnTo>
                    <a:pt x="0" y="6"/>
                  </a:lnTo>
                  <a:lnTo>
                    <a:pt x="10" y="16"/>
                  </a:lnTo>
                  <a:lnTo>
                    <a:pt x="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2" name="Freeform 75"/>
            <p:cNvSpPr>
              <a:spLocks/>
            </p:cNvSpPr>
            <p:nvPr userDrawn="1"/>
          </p:nvSpPr>
          <p:spPr bwMode="black">
            <a:xfrm>
              <a:off x="4459288" y="974725"/>
              <a:ext cx="53975" cy="44450"/>
            </a:xfrm>
            <a:custGeom>
              <a:avLst/>
              <a:gdLst>
                <a:gd name="T0" fmla="*/ 4 w 34"/>
                <a:gd name="T1" fmla="*/ 26 h 28"/>
                <a:gd name="T2" fmla="*/ 10 w 34"/>
                <a:gd name="T3" fmla="*/ 28 h 28"/>
                <a:gd name="T4" fmla="*/ 14 w 34"/>
                <a:gd name="T5" fmla="*/ 16 h 28"/>
                <a:gd name="T6" fmla="*/ 34 w 34"/>
                <a:gd name="T7" fmla="*/ 10 h 28"/>
                <a:gd name="T8" fmla="*/ 26 w 34"/>
                <a:gd name="T9" fmla="*/ 0 h 28"/>
                <a:gd name="T10" fmla="*/ 0 w 34"/>
                <a:gd name="T11" fmla="*/ 6 h 28"/>
                <a:gd name="T12" fmla="*/ 0 w 34"/>
                <a:gd name="T13" fmla="*/ 16 h 28"/>
                <a:gd name="T14" fmla="*/ 4 w 34"/>
                <a:gd name="T15" fmla="*/ 20 h 28"/>
                <a:gd name="T16" fmla="*/ 4 w 34"/>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8">
                  <a:moveTo>
                    <a:pt x="4" y="26"/>
                  </a:moveTo>
                  <a:lnTo>
                    <a:pt x="10" y="28"/>
                  </a:lnTo>
                  <a:lnTo>
                    <a:pt x="14" y="16"/>
                  </a:lnTo>
                  <a:lnTo>
                    <a:pt x="34" y="10"/>
                  </a:lnTo>
                  <a:lnTo>
                    <a:pt x="26" y="0"/>
                  </a:lnTo>
                  <a:lnTo>
                    <a:pt x="0" y="6"/>
                  </a:lnTo>
                  <a:lnTo>
                    <a:pt x="0" y="16"/>
                  </a:lnTo>
                  <a:lnTo>
                    <a:pt x="4" y="20"/>
                  </a:lnTo>
                  <a:lnTo>
                    <a:pt x="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3" name="Freeform 76"/>
            <p:cNvSpPr>
              <a:spLocks/>
            </p:cNvSpPr>
            <p:nvPr userDrawn="1"/>
          </p:nvSpPr>
          <p:spPr bwMode="black">
            <a:xfrm>
              <a:off x="7189788" y="3457575"/>
              <a:ext cx="1212850" cy="958850"/>
            </a:xfrm>
            <a:custGeom>
              <a:avLst/>
              <a:gdLst>
                <a:gd name="T0" fmla="*/ 762 w 764"/>
                <a:gd name="T1" fmla="*/ 288 h 604"/>
                <a:gd name="T2" fmla="*/ 742 w 764"/>
                <a:gd name="T3" fmla="*/ 278 h 604"/>
                <a:gd name="T4" fmla="*/ 696 w 764"/>
                <a:gd name="T5" fmla="*/ 222 h 604"/>
                <a:gd name="T6" fmla="*/ 678 w 764"/>
                <a:gd name="T7" fmla="*/ 200 h 604"/>
                <a:gd name="T8" fmla="*/ 652 w 764"/>
                <a:gd name="T9" fmla="*/ 178 h 604"/>
                <a:gd name="T10" fmla="*/ 630 w 764"/>
                <a:gd name="T11" fmla="*/ 164 h 604"/>
                <a:gd name="T12" fmla="*/ 614 w 764"/>
                <a:gd name="T13" fmla="*/ 116 h 604"/>
                <a:gd name="T14" fmla="*/ 580 w 764"/>
                <a:gd name="T15" fmla="*/ 72 h 604"/>
                <a:gd name="T16" fmla="*/ 562 w 764"/>
                <a:gd name="T17" fmla="*/ 22 h 604"/>
                <a:gd name="T18" fmla="*/ 534 w 764"/>
                <a:gd name="T19" fmla="*/ 38 h 604"/>
                <a:gd name="T20" fmla="*/ 528 w 764"/>
                <a:gd name="T21" fmla="*/ 118 h 604"/>
                <a:gd name="T22" fmla="*/ 488 w 764"/>
                <a:gd name="T23" fmla="*/ 120 h 604"/>
                <a:gd name="T24" fmla="*/ 440 w 764"/>
                <a:gd name="T25" fmla="*/ 92 h 604"/>
                <a:gd name="T26" fmla="*/ 438 w 764"/>
                <a:gd name="T27" fmla="*/ 54 h 604"/>
                <a:gd name="T28" fmla="*/ 452 w 764"/>
                <a:gd name="T29" fmla="*/ 34 h 604"/>
                <a:gd name="T30" fmla="*/ 432 w 764"/>
                <a:gd name="T31" fmla="*/ 30 h 604"/>
                <a:gd name="T32" fmla="*/ 408 w 764"/>
                <a:gd name="T33" fmla="*/ 28 h 604"/>
                <a:gd name="T34" fmla="*/ 370 w 764"/>
                <a:gd name="T35" fmla="*/ 14 h 604"/>
                <a:gd name="T36" fmla="*/ 356 w 764"/>
                <a:gd name="T37" fmla="*/ 10 h 604"/>
                <a:gd name="T38" fmla="*/ 320 w 764"/>
                <a:gd name="T39" fmla="*/ 8 h 604"/>
                <a:gd name="T40" fmla="*/ 318 w 764"/>
                <a:gd name="T41" fmla="*/ 30 h 604"/>
                <a:gd name="T42" fmla="*/ 346 w 764"/>
                <a:gd name="T43" fmla="*/ 18 h 604"/>
                <a:gd name="T44" fmla="*/ 356 w 764"/>
                <a:gd name="T45" fmla="*/ 34 h 604"/>
                <a:gd name="T46" fmla="*/ 330 w 764"/>
                <a:gd name="T47" fmla="*/ 36 h 604"/>
                <a:gd name="T48" fmla="*/ 320 w 764"/>
                <a:gd name="T49" fmla="*/ 56 h 604"/>
                <a:gd name="T50" fmla="*/ 308 w 764"/>
                <a:gd name="T51" fmla="*/ 84 h 604"/>
                <a:gd name="T52" fmla="*/ 286 w 764"/>
                <a:gd name="T53" fmla="*/ 80 h 604"/>
                <a:gd name="T54" fmla="*/ 240 w 764"/>
                <a:gd name="T55" fmla="*/ 58 h 604"/>
                <a:gd name="T56" fmla="*/ 218 w 764"/>
                <a:gd name="T57" fmla="*/ 84 h 604"/>
                <a:gd name="T58" fmla="*/ 208 w 764"/>
                <a:gd name="T59" fmla="*/ 112 h 604"/>
                <a:gd name="T60" fmla="*/ 194 w 764"/>
                <a:gd name="T61" fmla="*/ 110 h 604"/>
                <a:gd name="T62" fmla="*/ 194 w 764"/>
                <a:gd name="T63" fmla="*/ 126 h 604"/>
                <a:gd name="T64" fmla="*/ 170 w 764"/>
                <a:gd name="T65" fmla="*/ 126 h 604"/>
                <a:gd name="T66" fmla="*/ 156 w 764"/>
                <a:gd name="T67" fmla="*/ 168 h 604"/>
                <a:gd name="T68" fmla="*/ 104 w 764"/>
                <a:gd name="T69" fmla="*/ 188 h 604"/>
                <a:gd name="T70" fmla="*/ 42 w 764"/>
                <a:gd name="T71" fmla="*/ 214 h 604"/>
                <a:gd name="T72" fmla="*/ 16 w 764"/>
                <a:gd name="T73" fmla="*/ 218 h 604"/>
                <a:gd name="T74" fmla="*/ 2 w 764"/>
                <a:gd name="T75" fmla="*/ 266 h 604"/>
                <a:gd name="T76" fmla="*/ 14 w 764"/>
                <a:gd name="T77" fmla="*/ 306 h 604"/>
                <a:gd name="T78" fmla="*/ 8 w 764"/>
                <a:gd name="T79" fmla="*/ 310 h 604"/>
                <a:gd name="T80" fmla="*/ 18 w 764"/>
                <a:gd name="T81" fmla="*/ 350 h 604"/>
                <a:gd name="T82" fmla="*/ 48 w 764"/>
                <a:gd name="T83" fmla="*/ 460 h 604"/>
                <a:gd name="T84" fmla="*/ 44 w 764"/>
                <a:gd name="T85" fmla="*/ 488 h 604"/>
                <a:gd name="T86" fmla="*/ 98 w 764"/>
                <a:gd name="T87" fmla="*/ 504 h 604"/>
                <a:gd name="T88" fmla="*/ 200 w 764"/>
                <a:gd name="T89" fmla="*/ 478 h 604"/>
                <a:gd name="T90" fmla="*/ 304 w 764"/>
                <a:gd name="T91" fmla="*/ 428 h 604"/>
                <a:gd name="T92" fmla="*/ 368 w 764"/>
                <a:gd name="T93" fmla="*/ 436 h 604"/>
                <a:gd name="T94" fmla="*/ 394 w 764"/>
                <a:gd name="T95" fmla="*/ 458 h 604"/>
                <a:gd name="T96" fmla="*/ 412 w 764"/>
                <a:gd name="T97" fmla="*/ 486 h 604"/>
                <a:gd name="T98" fmla="*/ 440 w 764"/>
                <a:gd name="T99" fmla="*/ 484 h 604"/>
                <a:gd name="T100" fmla="*/ 466 w 764"/>
                <a:gd name="T101" fmla="*/ 468 h 604"/>
                <a:gd name="T102" fmla="*/ 446 w 764"/>
                <a:gd name="T103" fmla="*/ 510 h 604"/>
                <a:gd name="T104" fmla="*/ 476 w 764"/>
                <a:gd name="T105" fmla="*/ 508 h 604"/>
                <a:gd name="T106" fmla="*/ 442 w 764"/>
                <a:gd name="T107" fmla="*/ 528 h 604"/>
                <a:gd name="T108" fmla="*/ 490 w 764"/>
                <a:gd name="T109" fmla="*/ 514 h 604"/>
                <a:gd name="T110" fmla="*/ 500 w 764"/>
                <a:gd name="T111" fmla="*/ 548 h 604"/>
                <a:gd name="T112" fmla="*/ 542 w 764"/>
                <a:gd name="T113" fmla="*/ 580 h 604"/>
                <a:gd name="T114" fmla="*/ 592 w 764"/>
                <a:gd name="T115" fmla="*/ 584 h 604"/>
                <a:gd name="T116" fmla="*/ 634 w 764"/>
                <a:gd name="T117" fmla="*/ 592 h 604"/>
                <a:gd name="T118" fmla="*/ 698 w 764"/>
                <a:gd name="T119" fmla="*/ 562 h 604"/>
                <a:gd name="T120" fmla="*/ 724 w 764"/>
                <a:gd name="T121" fmla="*/ 476 h 604"/>
                <a:gd name="T122" fmla="*/ 764 w 764"/>
                <a:gd name="T123" fmla="*/ 36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4" h="604">
                  <a:moveTo>
                    <a:pt x="756" y="302"/>
                  </a:moveTo>
                  <a:lnTo>
                    <a:pt x="754" y="300"/>
                  </a:lnTo>
                  <a:lnTo>
                    <a:pt x="756" y="300"/>
                  </a:lnTo>
                  <a:lnTo>
                    <a:pt x="762" y="288"/>
                  </a:lnTo>
                  <a:lnTo>
                    <a:pt x="758" y="280"/>
                  </a:lnTo>
                  <a:lnTo>
                    <a:pt x="752" y="280"/>
                  </a:lnTo>
                  <a:lnTo>
                    <a:pt x="752" y="294"/>
                  </a:lnTo>
                  <a:lnTo>
                    <a:pt x="742" y="278"/>
                  </a:lnTo>
                  <a:lnTo>
                    <a:pt x="714" y="254"/>
                  </a:lnTo>
                  <a:lnTo>
                    <a:pt x="710" y="224"/>
                  </a:lnTo>
                  <a:lnTo>
                    <a:pt x="706" y="232"/>
                  </a:lnTo>
                  <a:lnTo>
                    <a:pt x="696" y="222"/>
                  </a:lnTo>
                  <a:lnTo>
                    <a:pt x="692" y="232"/>
                  </a:lnTo>
                  <a:lnTo>
                    <a:pt x="690" y="232"/>
                  </a:lnTo>
                  <a:lnTo>
                    <a:pt x="688" y="214"/>
                  </a:lnTo>
                  <a:lnTo>
                    <a:pt x="678" y="200"/>
                  </a:lnTo>
                  <a:lnTo>
                    <a:pt x="674" y="198"/>
                  </a:lnTo>
                  <a:lnTo>
                    <a:pt x="676" y="190"/>
                  </a:lnTo>
                  <a:lnTo>
                    <a:pt x="660" y="180"/>
                  </a:lnTo>
                  <a:lnTo>
                    <a:pt x="652" y="178"/>
                  </a:lnTo>
                  <a:lnTo>
                    <a:pt x="648" y="168"/>
                  </a:lnTo>
                  <a:lnTo>
                    <a:pt x="646" y="168"/>
                  </a:lnTo>
                  <a:lnTo>
                    <a:pt x="638" y="168"/>
                  </a:lnTo>
                  <a:lnTo>
                    <a:pt x="630" y="164"/>
                  </a:lnTo>
                  <a:lnTo>
                    <a:pt x="628" y="156"/>
                  </a:lnTo>
                  <a:lnTo>
                    <a:pt x="624" y="154"/>
                  </a:lnTo>
                  <a:lnTo>
                    <a:pt x="620" y="122"/>
                  </a:lnTo>
                  <a:lnTo>
                    <a:pt x="614" y="116"/>
                  </a:lnTo>
                  <a:lnTo>
                    <a:pt x="610" y="86"/>
                  </a:lnTo>
                  <a:lnTo>
                    <a:pt x="594" y="70"/>
                  </a:lnTo>
                  <a:lnTo>
                    <a:pt x="582" y="74"/>
                  </a:lnTo>
                  <a:lnTo>
                    <a:pt x="580" y="72"/>
                  </a:lnTo>
                  <a:lnTo>
                    <a:pt x="572" y="40"/>
                  </a:lnTo>
                  <a:lnTo>
                    <a:pt x="566" y="34"/>
                  </a:lnTo>
                  <a:lnTo>
                    <a:pt x="566" y="26"/>
                  </a:lnTo>
                  <a:lnTo>
                    <a:pt x="562" y="22"/>
                  </a:lnTo>
                  <a:lnTo>
                    <a:pt x="560" y="8"/>
                  </a:lnTo>
                  <a:lnTo>
                    <a:pt x="558" y="0"/>
                  </a:lnTo>
                  <a:lnTo>
                    <a:pt x="546" y="8"/>
                  </a:lnTo>
                  <a:lnTo>
                    <a:pt x="534" y="38"/>
                  </a:lnTo>
                  <a:lnTo>
                    <a:pt x="536" y="42"/>
                  </a:lnTo>
                  <a:lnTo>
                    <a:pt x="532" y="62"/>
                  </a:lnTo>
                  <a:lnTo>
                    <a:pt x="534" y="88"/>
                  </a:lnTo>
                  <a:lnTo>
                    <a:pt x="528" y="118"/>
                  </a:lnTo>
                  <a:lnTo>
                    <a:pt x="520" y="134"/>
                  </a:lnTo>
                  <a:lnTo>
                    <a:pt x="508" y="138"/>
                  </a:lnTo>
                  <a:lnTo>
                    <a:pt x="494" y="130"/>
                  </a:lnTo>
                  <a:lnTo>
                    <a:pt x="488" y="120"/>
                  </a:lnTo>
                  <a:lnTo>
                    <a:pt x="472" y="118"/>
                  </a:lnTo>
                  <a:lnTo>
                    <a:pt x="456" y="102"/>
                  </a:lnTo>
                  <a:lnTo>
                    <a:pt x="442" y="104"/>
                  </a:lnTo>
                  <a:lnTo>
                    <a:pt x="440" y="92"/>
                  </a:lnTo>
                  <a:lnTo>
                    <a:pt x="426" y="86"/>
                  </a:lnTo>
                  <a:lnTo>
                    <a:pt x="434" y="60"/>
                  </a:lnTo>
                  <a:lnTo>
                    <a:pt x="436" y="62"/>
                  </a:lnTo>
                  <a:lnTo>
                    <a:pt x="438" y="54"/>
                  </a:lnTo>
                  <a:lnTo>
                    <a:pt x="442" y="56"/>
                  </a:lnTo>
                  <a:lnTo>
                    <a:pt x="444" y="50"/>
                  </a:lnTo>
                  <a:lnTo>
                    <a:pt x="442" y="46"/>
                  </a:lnTo>
                  <a:lnTo>
                    <a:pt x="452" y="34"/>
                  </a:lnTo>
                  <a:lnTo>
                    <a:pt x="442" y="34"/>
                  </a:lnTo>
                  <a:lnTo>
                    <a:pt x="440" y="22"/>
                  </a:lnTo>
                  <a:lnTo>
                    <a:pt x="432" y="32"/>
                  </a:lnTo>
                  <a:lnTo>
                    <a:pt x="432" y="30"/>
                  </a:lnTo>
                  <a:lnTo>
                    <a:pt x="432" y="30"/>
                  </a:lnTo>
                  <a:lnTo>
                    <a:pt x="428" y="26"/>
                  </a:lnTo>
                  <a:lnTo>
                    <a:pt x="416" y="32"/>
                  </a:lnTo>
                  <a:lnTo>
                    <a:pt x="408" y="28"/>
                  </a:lnTo>
                  <a:lnTo>
                    <a:pt x="396" y="28"/>
                  </a:lnTo>
                  <a:lnTo>
                    <a:pt x="388" y="24"/>
                  </a:lnTo>
                  <a:lnTo>
                    <a:pt x="376" y="22"/>
                  </a:lnTo>
                  <a:lnTo>
                    <a:pt x="370" y="14"/>
                  </a:lnTo>
                  <a:lnTo>
                    <a:pt x="368" y="18"/>
                  </a:lnTo>
                  <a:lnTo>
                    <a:pt x="360" y="10"/>
                  </a:lnTo>
                  <a:lnTo>
                    <a:pt x="358" y="12"/>
                  </a:lnTo>
                  <a:lnTo>
                    <a:pt x="356" y="10"/>
                  </a:lnTo>
                  <a:lnTo>
                    <a:pt x="344" y="16"/>
                  </a:lnTo>
                  <a:lnTo>
                    <a:pt x="342" y="10"/>
                  </a:lnTo>
                  <a:lnTo>
                    <a:pt x="330" y="16"/>
                  </a:lnTo>
                  <a:lnTo>
                    <a:pt x="320" y="8"/>
                  </a:lnTo>
                  <a:lnTo>
                    <a:pt x="322" y="14"/>
                  </a:lnTo>
                  <a:lnTo>
                    <a:pt x="322" y="14"/>
                  </a:lnTo>
                  <a:lnTo>
                    <a:pt x="314" y="22"/>
                  </a:lnTo>
                  <a:lnTo>
                    <a:pt x="318" y="30"/>
                  </a:lnTo>
                  <a:lnTo>
                    <a:pt x="330" y="28"/>
                  </a:lnTo>
                  <a:lnTo>
                    <a:pt x="336" y="30"/>
                  </a:lnTo>
                  <a:lnTo>
                    <a:pt x="348" y="22"/>
                  </a:lnTo>
                  <a:lnTo>
                    <a:pt x="346" y="18"/>
                  </a:lnTo>
                  <a:lnTo>
                    <a:pt x="354" y="20"/>
                  </a:lnTo>
                  <a:lnTo>
                    <a:pt x="364" y="24"/>
                  </a:lnTo>
                  <a:lnTo>
                    <a:pt x="364" y="30"/>
                  </a:lnTo>
                  <a:lnTo>
                    <a:pt x="356" y="34"/>
                  </a:lnTo>
                  <a:lnTo>
                    <a:pt x="336" y="32"/>
                  </a:lnTo>
                  <a:lnTo>
                    <a:pt x="332" y="38"/>
                  </a:lnTo>
                  <a:lnTo>
                    <a:pt x="332" y="38"/>
                  </a:lnTo>
                  <a:lnTo>
                    <a:pt x="330" y="36"/>
                  </a:lnTo>
                  <a:lnTo>
                    <a:pt x="320" y="44"/>
                  </a:lnTo>
                  <a:lnTo>
                    <a:pt x="318" y="54"/>
                  </a:lnTo>
                  <a:lnTo>
                    <a:pt x="320" y="54"/>
                  </a:lnTo>
                  <a:lnTo>
                    <a:pt x="320" y="56"/>
                  </a:lnTo>
                  <a:lnTo>
                    <a:pt x="314" y="56"/>
                  </a:lnTo>
                  <a:lnTo>
                    <a:pt x="302" y="76"/>
                  </a:lnTo>
                  <a:lnTo>
                    <a:pt x="308" y="84"/>
                  </a:lnTo>
                  <a:lnTo>
                    <a:pt x="308" y="84"/>
                  </a:lnTo>
                  <a:lnTo>
                    <a:pt x="302" y="82"/>
                  </a:lnTo>
                  <a:lnTo>
                    <a:pt x="288" y="82"/>
                  </a:lnTo>
                  <a:lnTo>
                    <a:pt x="284" y="84"/>
                  </a:lnTo>
                  <a:lnTo>
                    <a:pt x="286" y="80"/>
                  </a:lnTo>
                  <a:lnTo>
                    <a:pt x="274" y="68"/>
                  </a:lnTo>
                  <a:lnTo>
                    <a:pt x="258" y="62"/>
                  </a:lnTo>
                  <a:lnTo>
                    <a:pt x="246" y="68"/>
                  </a:lnTo>
                  <a:lnTo>
                    <a:pt x="240" y="58"/>
                  </a:lnTo>
                  <a:lnTo>
                    <a:pt x="240" y="76"/>
                  </a:lnTo>
                  <a:lnTo>
                    <a:pt x="224" y="78"/>
                  </a:lnTo>
                  <a:lnTo>
                    <a:pt x="226" y="86"/>
                  </a:lnTo>
                  <a:lnTo>
                    <a:pt x="218" y="84"/>
                  </a:lnTo>
                  <a:lnTo>
                    <a:pt x="222" y="94"/>
                  </a:lnTo>
                  <a:lnTo>
                    <a:pt x="212" y="96"/>
                  </a:lnTo>
                  <a:lnTo>
                    <a:pt x="214" y="102"/>
                  </a:lnTo>
                  <a:lnTo>
                    <a:pt x="208" y="112"/>
                  </a:lnTo>
                  <a:lnTo>
                    <a:pt x="208" y="114"/>
                  </a:lnTo>
                  <a:lnTo>
                    <a:pt x="208" y="114"/>
                  </a:lnTo>
                  <a:lnTo>
                    <a:pt x="204" y="106"/>
                  </a:lnTo>
                  <a:lnTo>
                    <a:pt x="194" y="110"/>
                  </a:lnTo>
                  <a:lnTo>
                    <a:pt x="194" y="112"/>
                  </a:lnTo>
                  <a:lnTo>
                    <a:pt x="194" y="120"/>
                  </a:lnTo>
                  <a:lnTo>
                    <a:pt x="196" y="126"/>
                  </a:lnTo>
                  <a:lnTo>
                    <a:pt x="194" y="126"/>
                  </a:lnTo>
                  <a:lnTo>
                    <a:pt x="194" y="128"/>
                  </a:lnTo>
                  <a:lnTo>
                    <a:pt x="182" y="108"/>
                  </a:lnTo>
                  <a:lnTo>
                    <a:pt x="180" y="120"/>
                  </a:lnTo>
                  <a:lnTo>
                    <a:pt x="170" y="126"/>
                  </a:lnTo>
                  <a:lnTo>
                    <a:pt x="166" y="136"/>
                  </a:lnTo>
                  <a:lnTo>
                    <a:pt x="170" y="146"/>
                  </a:lnTo>
                  <a:lnTo>
                    <a:pt x="162" y="154"/>
                  </a:lnTo>
                  <a:lnTo>
                    <a:pt x="156" y="168"/>
                  </a:lnTo>
                  <a:lnTo>
                    <a:pt x="146" y="174"/>
                  </a:lnTo>
                  <a:lnTo>
                    <a:pt x="120" y="182"/>
                  </a:lnTo>
                  <a:lnTo>
                    <a:pt x="112" y="182"/>
                  </a:lnTo>
                  <a:lnTo>
                    <a:pt x="104" y="188"/>
                  </a:lnTo>
                  <a:lnTo>
                    <a:pt x="84" y="196"/>
                  </a:lnTo>
                  <a:lnTo>
                    <a:pt x="66" y="192"/>
                  </a:lnTo>
                  <a:lnTo>
                    <a:pt x="50" y="204"/>
                  </a:lnTo>
                  <a:lnTo>
                    <a:pt x="42" y="214"/>
                  </a:lnTo>
                  <a:lnTo>
                    <a:pt x="24" y="220"/>
                  </a:lnTo>
                  <a:lnTo>
                    <a:pt x="20" y="226"/>
                  </a:lnTo>
                  <a:lnTo>
                    <a:pt x="20" y="218"/>
                  </a:lnTo>
                  <a:lnTo>
                    <a:pt x="16" y="218"/>
                  </a:lnTo>
                  <a:lnTo>
                    <a:pt x="14" y="220"/>
                  </a:lnTo>
                  <a:lnTo>
                    <a:pt x="8" y="232"/>
                  </a:lnTo>
                  <a:lnTo>
                    <a:pt x="10" y="252"/>
                  </a:lnTo>
                  <a:lnTo>
                    <a:pt x="2" y="266"/>
                  </a:lnTo>
                  <a:lnTo>
                    <a:pt x="2" y="276"/>
                  </a:lnTo>
                  <a:lnTo>
                    <a:pt x="18" y="308"/>
                  </a:lnTo>
                  <a:lnTo>
                    <a:pt x="16" y="310"/>
                  </a:lnTo>
                  <a:lnTo>
                    <a:pt x="14" y="306"/>
                  </a:lnTo>
                  <a:lnTo>
                    <a:pt x="10" y="308"/>
                  </a:lnTo>
                  <a:lnTo>
                    <a:pt x="12" y="316"/>
                  </a:lnTo>
                  <a:lnTo>
                    <a:pt x="10" y="316"/>
                  </a:lnTo>
                  <a:lnTo>
                    <a:pt x="8" y="310"/>
                  </a:lnTo>
                  <a:lnTo>
                    <a:pt x="4" y="308"/>
                  </a:lnTo>
                  <a:lnTo>
                    <a:pt x="0" y="312"/>
                  </a:lnTo>
                  <a:lnTo>
                    <a:pt x="14" y="330"/>
                  </a:lnTo>
                  <a:lnTo>
                    <a:pt x="18" y="350"/>
                  </a:lnTo>
                  <a:lnTo>
                    <a:pt x="32" y="374"/>
                  </a:lnTo>
                  <a:lnTo>
                    <a:pt x="34" y="400"/>
                  </a:lnTo>
                  <a:lnTo>
                    <a:pt x="48" y="428"/>
                  </a:lnTo>
                  <a:lnTo>
                    <a:pt x="48" y="460"/>
                  </a:lnTo>
                  <a:lnTo>
                    <a:pt x="44" y="468"/>
                  </a:lnTo>
                  <a:lnTo>
                    <a:pt x="36" y="468"/>
                  </a:lnTo>
                  <a:lnTo>
                    <a:pt x="36" y="486"/>
                  </a:lnTo>
                  <a:lnTo>
                    <a:pt x="44" y="488"/>
                  </a:lnTo>
                  <a:lnTo>
                    <a:pt x="56" y="502"/>
                  </a:lnTo>
                  <a:lnTo>
                    <a:pt x="92" y="508"/>
                  </a:lnTo>
                  <a:lnTo>
                    <a:pt x="94" y="504"/>
                  </a:lnTo>
                  <a:lnTo>
                    <a:pt x="98" y="504"/>
                  </a:lnTo>
                  <a:lnTo>
                    <a:pt x="110" y="492"/>
                  </a:lnTo>
                  <a:lnTo>
                    <a:pt x="120" y="492"/>
                  </a:lnTo>
                  <a:lnTo>
                    <a:pt x="132" y="480"/>
                  </a:lnTo>
                  <a:lnTo>
                    <a:pt x="200" y="478"/>
                  </a:lnTo>
                  <a:lnTo>
                    <a:pt x="210" y="460"/>
                  </a:lnTo>
                  <a:lnTo>
                    <a:pt x="246" y="444"/>
                  </a:lnTo>
                  <a:lnTo>
                    <a:pt x="284" y="438"/>
                  </a:lnTo>
                  <a:lnTo>
                    <a:pt x="304" y="428"/>
                  </a:lnTo>
                  <a:lnTo>
                    <a:pt x="336" y="426"/>
                  </a:lnTo>
                  <a:lnTo>
                    <a:pt x="348" y="430"/>
                  </a:lnTo>
                  <a:lnTo>
                    <a:pt x="362" y="440"/>
                  </a:lnTo>
                  <a:lnTo>
                    <a:pt x="368" y="436"/>
                  </a:lnTo>
                  <a:lnTo>
                    <a:pt x="388" y="446"/>
                  </a:lnTo>
                  <a:lnTo>
                    <a:pt x="386" y="444"/>
                  </a:lnTo>
                  <a:lnTo>
                    <a:pt x="396" y="448"/>
                  </a:lnTo>
                  <a:lnTo>
                    <a:pt x="394" y="458"/>
                  </a:lnTo>
                  <a:lnTo>
                    <a:pt x="406" y="464"/>
                  </a:lnTo>
                  <a:lnTo>
                    <a:pt x="418" y="486"/>
                  </a:lnTo>
                  <a:lnTo>
                    <a:pt x="418" y="488"/>
                  </a:lnTo>
                  <a:lnTo>
                    <a:pt x="412" y="486"/>
                  </a:lnTo>
                  <a:lnTo>
                    <a:pt x="412" y="496"/>
                  </a:lnTo>
                  <a:lnTo>
                    <a:pt x="432" y="508"/>
                  </a:lnTo>
                  <a:lnTo>
                    <a:pt x="432" y="494"/>
                  </a:lnTo>
                  <a:lnTo>
                    <a:pt x="440" y="484"/>
                  </a:lnTo>
                  <a:lnTo>
                    <a:pt x="456" y="474"/>
                  </a:lnTo>
                  <a:lnTo>
                    <a:pt x="466" y="458"/>
                  </a:lnTo>
                  <a:lnTo>
                    <a:pt x="466" y="460"/>
                  </a:lnTo>
                  <a:lnTo>
                    <a:pt x="466" y="468"/>
                  </a:lnTo>
                  <a:lnTo>
                    <a:pt x="456" y="482"/>
                  </a:lnTo>
                  <a:lnTo>
                    <a:pt x="456" y="498"/>
                  </a:lnTo>
                  <a:lnTo>
                    <a:pt x="448" y="498"/>
                  </a:lnTo>
                  <a:lnTo>
                    <a:pt x="446" y="510"/>
                  </a:lnTo>
                  <a:lnTo>
                    <a:pt x="466" y="508"/>
                  </a:lnTo>
                  <a:lnTo>
                    <a:pt x="472" y="490"/>
                  </a:lnTo>
                  <a:lnTo>
                    <a:pt x="476" y="498"/>
                  </a:lnTo>
                  <a:lnTo>
                    <a:pt x="476" y="508"/>
                  </a:lnTo>
                  <a:lnTo>
                    <a:pt x="468" y="520"/>
                  </a:lnTo>
                  <a:lnTo>
                    <a:pt x="456" y="514"/>
                  </a:lnTo>
                  <a:lnTo>
                    <a:pt x="438" y="518"/>
                  </a:lnTo>
                  <a:lnTo>
                    <a:pt x="442" y="528"/>
                  </a:lnTo>
                  <a:lnTo>
                    <a:pt x="448" y="528"/>
                  </a:lnTo>
                  <a:lnTo>
                    <a:pt x="480" y="524"/>
                  </a:lnTo>
                  <a:lnTo>
                    <a:pt x="470" y="520"/>
                  </a:lnTo>
                  <a:lnTo>
                    <a:pt x="490" y="514"/>
                  </a:lnTo>
                  <a:lnTo>
                    <a:pt x="490" y="520"/>
                  </a:lnTo>
                  <a:lnTo>
                    <a:pt x="498" y="530"/>
                  </a:lnTo>
                  <a:lnTo>
                    <a:pt x="500" y="538"/>
                  </a:lnTo>
                  <a:lnTo>
                    <a:pt x="500" y="548"/>
                  </a:lnTo>
                  <a:lnTo>
                    <a:pt x="504" y="560"/>
                  </a:lnTo>
                  <a:lnTo>
                    <a:pt x="514" y="572"/>
                  </a:lnTo>
                  <a:lnTo>
                    <a:pt x="536" y="584"/>
                  </a:lnTo>
                  <a:lnTo>
                    <a:pt x="542" y="580"/>
                  </a:lnTo>
                  <a:lnTo>
                    <a:pt x="552" y="584"/>
                  </a:lnTo>
                  <a:lnTo>
                    <a:pt x="570" y="594"/>
                  </a:lnTo>
                  <a:lnTo>
                    <a:pt x="596" y="578"/>
                  </a:lnTo>
                  <a:lnTo>
                    <a:pt x="592" y="584"/>
                  </a:lnTo>
                  <a:lnTo>
                    <a:pt x="608" y="580"/>
                  </a:lnTo>
                  <a:lnTo>
                    <a:pt x="610" y="588"/>
                  </a:lnTo>
                  <a:lnTo>
                    <a:pt x="628" y="604"/>
                  </a:lnTo>
                  <a:lnTo>
                    <a:pt x="634" y="592"/>
                  </a:lnTo>
                  <a:lnTo>
                    <a:pt x="636" y="592"/>
                  </a:lnTo>
                  <a:lnTo>
                    <a:pt x="662" y="572"/>
                  </a:lnTo>
                  <a:lnTo>
                    <a:pt x="684" y="570"/>
                  </a:lnTo>
                  <a:lnTo>
                    <a:pt x="698" y="562"/>
                  </a:lnTo>
                  <a:lnTo>
                    <a:pt x="702" y="522"/>
                  </a:lnTo>
                  <a:lnTo>
                    <a:pt x="708" y="510"/>
                  </a:lnTo>
                  <a:lnTo>
                    <a:pt x="710" y="514"/>
                  </a:lnTo>
                  <a:lnTo>
                    <a:pt x="724" y="476"/>
                  </a:lnTo>
                  <a:lnTo>
                    <a:pt x="722" y="472"/>
                  </a:lnTo>
                  <a:lnTo>
                    <a:pt x="744" y="446"/>
                  </a:lnTo>
                  <a:lnTo>
                    <a:pt x="754" y="422"/>
                  </a:lnTo>
                  <a:lnTo>
                    <a:pt x="764" y="364"/>
                  </a:lnTo>
                  <a:lnTo>
                    <a:pt x="756" y="332"/>
                  </a:lnTo>
                  <a:lnTo>
                    <a:pt x="756"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4" name="Freeform 77"/>
            <p:cNvSpPr>
              <a:spLocks/>
            </p:cNvSpPr>
            <p:nvPr userDrawn="1"/>
          </p:nvSpPr>
          <p:spPr bwMode="black">
            <a:xfrm>
              <a:off x="7885113" y="3556000"/>
              <a:ext cx="22225" cy="22225"/>
            </a:xfrm>
            <a:custGeom>
              <a:avLst/>
              <a:gdLst>
                <a:gd name="T0" fmla="*/ 0 w 14"/>
                <a:gd name="T1" fmla="*/ 0 h 14"/>
                <a:gd name="T2" fmla="*/ 0 w 14"/>
                <a:gd name="T3" fmla="*/ 14 h 14"/>
                <a:gd name="T4" fmla="*/ 14 w 14"/>
                <a:gd name="T5" fmla="*/ 12 h 14"/>
                <a:gd name="T6" fmla="*/ 10 w 14"/>
                <a:gd name="T7" fmla="*/ 0 h 14"/>
                <a:gd name="T8" fmla="*/ 0 w 14"/>
                <a:gd name="T9" fmla="*/ 0 h 14"/>
              </a:gdLst>
              <a:ahLst/>
              <a:cxnLst>
                <a:cxn ang="0">
                  <a:pos x="T0" y="T1"/>
                </a:cxn>
                <a:cxn ang="0">
                  <a:pos x="T2" y="T3"/>
                </a:cxn>
                <a:cxn ang="0">
                  <a:pos x="T4" y="T5"/>
                </a:cxn>
                <a:cxn ang="0">
                  <a:pos x="T6" y="T7"/>
                </a:cxn>
                <a:cxn ang="0">
                  <a:pos x="T8" y="T9"/>
                </a:cxn>
              </a:cxnLst>
              <a:rect l="0" t="0" r="r" b="b"/>
              <a:pathLst>
                <a:path w="14" h="14">
                  <a:moveTo>
                    <a:pt x="0" y="0"/>
                  </a:moveTo>
                  <a:lnTo>
                    <a:pt x="0" y="14"/>
                  </a:lnTo>
                  <a:lnTo>
                    <a:pt x="14" y="12"/>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5" name="Freeform 78"/>
            <p:cNvSpPr>
              <a:spLocks/>
            </p:cNvSpPr>
            <p:nvPr userDrawn="1"/>
          </p:nvSpPr>
          <p:spPr bwMode="black">
            <a:xfrm>
              <a:off x="7967663" y="3635375"/>
              <a:ext cx="28575" cy="19050"/>
            </a:xfrm>
            <a:custGeom>
              <a:avLst/>
              <a:gdLst>
                <a:gd name="T0" fmla="*/ 0 w 18"/>
                <a:gd name="T1" fmla="*/ 6 h 12"/>
                <a:gd name="T2" fmla="*/ 2 w 18"/>
                <a:gd name="T3" fmla="*/ 12 h 12"/>
                <a:gd name="T4" fmla="*/ 18 w 18"/>
                <a:gd name="T5" fmla="*/ 6 h 12"/>
                <a:gd name="T6" fmla="*/ 10 w 18"/>
                <a:gd name="T7" fmla="*/ 0 h 12"/>
                <a:gd name="T8" fmla="*/ 0 w 18"/>
                <a:gd name="T9" fmla="*/ 6 h 12"/>
              </a:gdLst>
              <a:ahLst/>
              <a:cxnLst>
                <a:cxn ang="0">
                  <a:pos x="T0" y="T1"/>
                </a:cxn>
                <a:cxn ang="0">
                  <a:pos x="T2" y="T3"/>
                </a:cxn>
                <a:cxn ang="0">
                  <a:pos x="T4" y="T5"/>
                </a:cxn>
                <a:cxn ang="0">
                  <a:pos x="T6" y="T7"/>
                </a:cxn>
                <a:cxn ang="0">
                  <a:pos x="T8" y="T9"/>
                </a:cxn>
              </a:cxnLst>
              <a:rect l="0" t="0" r="r" b="b"/>
              <a:pathLst>
                <a:path w="18" h="12">
                  <a:moveTo>
                    <a:pt x="0" y="6"/>
                  </a:moveTo>
                  <a:lnTo>
                    <a:pt x="2" y="12"/>
                  </a:lnTo>
                  <a:lnTo>
                    <a:pt x="18" y="6"/>
                  </a:lnTo>
                  <a:lnTo>
                    <a:pt x="1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6" name="Freeform 79"/>
            <p:cNvSpPr>
              <a:spLocks/>
            </p:cNvSpPr>
            <p:nvPr userDrawn="1"/>
          </p:nvSpPr>
          <p:spPr bwMode="black">
            <a:xfrm>
              <a:off x="8221663" y="4422775"/>
              <a:ext cx="31750" cy="44450"/>
            </a:xfrm>
            <a:custGeom>
              <a:avLst/>
              <a:gdLst>
                <a:gd name="T0" fmla="*/ 16 w 20"/>
                <a:gd name="T1" fmla="*/ 20 h 28"/>
                <a:gd name="T2" fmla="*/ 16 w 20"/>
                <a:gd name="T3" fmla="*/ 10 h 28"/>
                <a:gd name="T4" fmla="*/ 0 w 20"/>
                <a:gd name="T5" fmla="*/ 0 h 28"/>
                <a:gd name="T6" fmla="*/ 8 w 20"/>
                <a:gd name="T7" fmla="*/ 22 h 28"/>
                <a:gd name="T8" fmla="*/ 4 w 20"/>
                <a:gd name="T9" fmla="*/ 24 h 28"/>
                <a:gd name="T10" fmla="*/ 20 w 20"/>
                <a:gd name="T11" fmla="*/ 28 h 28"/>
                <a:gd name="T12" fmla="*/ 16 w 20"/>
                <a:gd name="T13" fmla="*/ 20 h 28"/>
                <a:gd name="T14" fmla="*/ 16 w 20"/>
                <a:gd name="T15" fmla="*/ 2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8">
                  <a:moveTo>
                    <a:pt x="16" y="20"/>
                  </a:moveTo>
                  <a:lnTo>
                    <a:pt x="16" y="10"/>
                  </a:lnTo>
                  <a:lnTo>
                    <a:pt x="0" y="0"/>
                  </a:lnTo>
                  <a:lnTo>
                    <a:pt x="8" y="22"/>
                  </a:lnTo>
                  <a:lnTo>
                    <a:pt x="4" y="24"/>
                  </a:lnTo>
                  <a:lnTo>
                    <a:pt x="20" y="28"/>
                  </a:lnTo>
                  <a:lnTo>
                    <a:pt x="16"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7" name="Freeform 80"/>
            <p:cNvSpPr>
              <a:spLocks/>
            </p:cNvSpPr>
            <p:nvPr userDrawn="1"/>
          </p:nvSpPr>
          <p:spPr bwMode="black">
            <a:xfrm>
              <a:off x="8132763" y="4464050"/>
              <a:ext cx="114300" cy="127000"/>
            </a:xfrm>
            <a:custGeom>
              <a:avLst/>
              <a:gdLst>
                <a:gd name="T0" fmla="*/ 36 w 72"/>
                <a:gd name="T1" fmla="*/ 12 h 80"/>
                <a:gd name="T2" fmla="*/ 0 w 72"/>
                <a:gd name="T3" fmla="*/ 0 h 80"/>
                <a:gd name="T4" fmla="*/ 0 w 72"/>
                <a:gd name="T5" fmla="*/ 18 h 80"/>
                <a:gd name="T6" fmla="*/ 12 w 72"/>
                <a:gd name="T7" fmla="*/ 38 h 80"/>
                <a:gd name="T8" fmla="*/ 10 w 72"/>
                <a:gd name="T9" fmla="*/ 40 h 80"/>
                <a:gd name="T10" fmla="*/ 12 w 72"/>
                <a:gd name="T11" fmla="*/ 58 h 80"/>
                <a:gd name="T12" fmla="*/ 22 w 72"/>
                <a:gd name="T13" fmla="*/ 70 h 80"/>
                <a:gd name="T14" fmla="*/ 26 w 72"/>
                <a:gd name="T15" fmla="*/ 70 h 80"/>
                <a:gd name="T16" fmla="*/ 22 w 72"/>
                <a:gd name="T17" fmla="*/ 76 h 80"/>
                <a:gd name="T18" fmla="*/ 44 w 72"/>
                <a:gd name="T19" fmla="*/ 80 h 80"/>
                <a:gd name="T20" fmla="*/ 48 w 72"/>
                <a:gd name="T21" fmla="*/ 70 h 80"/>
                <a:gd name="T22" fmla="*/ 52 w 72"/>
                <a:gd name="T23" fmla="*/ 70 h 80"/>
                <a:gd name="T24" fmla="*/ 58 w 72"/>
                <a:gd name="T25" fmla="*/ 58 h 80"/>
                <a:gd name="T26" fmla="*/ 64 w 72"/>
                <a:gd name="T27" fmla="*/ 58 h 80"/>
                <a:gd name="T28" fmla="*/ 72 w 72"/>
                <a:gd name="T29" fmla="*/ 36 h 80"/>
                <a:gd name="T30" fmla="*/ 72 w 72"/>
                <a:gd name="T31" fmla="*/ 18 h 80"/>
                <a:gd name="T32" fmla="*/ 66 w 72"/>
                <a:gd name="T33" fmla="*/ 4 h 80"/>
                <a:gd name="T34" fmla="*/ 36 w 72"/>
                <a:gd name="T35"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80">
                  <a:moveTo>
                    <a:pt x="36" y="12"/>
                  </a:moveTo>
                  <a:lnTo>
                    <a:pt x="0" y="0"/>
                  </a:lnTo>
                  <a:lnTo>
                    <a:pt x="0" y="18"/>
                  </a:lnTo>
                  <a:lnTo>
                    <a:pt x="12" y="38"/>
                  </a:lnTo>
                  <a:lnTo>
                    <a:pt x="10" y="40"/>
                  </a:lnTo>
                  <a:lnTo>
                    <a:pt x="12" y="58"/>
                  </a:lnTo>
                  <a:lnTo>
                    <a:pt x="22" y="70"/>
                  </a:lnTo>
                  <a:lnTo>
                    <a:pt x="26" y="70"/>
                  </a:lnTo>
                  <a:lnTo>
                    <a:pt x="22" y="76"/>
                  </a:lnTo>
                  <a:lnTo>
                    <a:pt x="44" y="80"/>
                  </a:lnTo>
                  <a:lnTo>
                    <a:pt x="48" y="70"/>
                  </a:lnTo>
                  <a:lnTo>
                    <a:pt x="52" y="70"/>
                  </a:lnTo>
                  <a:lnTo>
                    <a:pt x="58" y="58"/>
                  </a:lnTo>
                  <a:lnTo>
                    <a:pt x="64" y="58"/>
                  </a:lnTo>
                  <a:lnTo>
                    <a:pt x="72" y="36"/>
                  </a:lnTo>
                  <a:lnTo>
                    <a:pt x="72" y="18"/>
                  </a:lnTo>
                  <a:lnTo>
                    <a:pt x="66" y="4"/>
                  </a:ln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8" name="Freeform 81"/>
            <p:cNvSpPr>
              <a:spLocks/>
            </p:cNvSpPr>
            <p:nvPr userDrawn="1"/>
          </p:nvSpPr>
          <p:spPr bwMode="black">
            <a:xfrm>
              <a:off x="7707313" y="3152775"/>
              <a:ext cx="625475" cy="314325"/>
            </a:xfrm>
            <a:custGeom>
              <a:avLst/>
              <a:gdLst>
                <a:gd name="T0" fmla="*/ 264 w 394"/>
                <a:gd name="T1" fmla="*/ 64 h 198"/>
                <a:gd name="T2" fmla="*/ 202 w 394"/>
                <a:gd name="T3" fmla="*/ 40 h 198"/>
                <a:gd name="T4" fmla="*/ 198 w 394"/>
                <a:gd name="T5" fmla="*/ 40 h 198"/>
                <a:gd name="T6" fmla="*/ 174 w 394"/>
                <a:gd name="T7" fmla="*/ 36 h 198"/>
                <a:gd name="T8" fmla="*/ 126 w 394"/>
                <a:gd name="T9" fmla="*/ 28 h 198"/>
                <a:gd name="T10" fmla="*/ 120 w 394"/>
                <a:gd name="T11" fmla="*/ 26 h 198"/>
                <a:gd name="T12" fmla="*/ 88 w 394"/>
                <a:gd name="T13" fmla="*/ 28 h 198"/>
                <a:gd name="T14" fmla="*/ 122 w 394"/>
                <a:gd name="T15" fmla="*/ 34 h 198"/>
                <a:gd name="T16" fmla="*/ 94 w 394"/>
                <a:gd name="T17" fmla="*/ 56 h 198"/>
                <a:gd name="T18" fmla="*/ 84 w 394"/>
                <a:gd name="T19" fmla="*/ 54 h 198"/>
                <a:gd name="T20" fmla="*/ 74 w 394"/>
                <a:gd name="T21" fmla="*/ 40 h 198"/>
                <a:gd name="T22" fmla="*/ 72 w 394"/>
                <a:gd name="T23" fmla="*/ 40 h 198"/>
                <a:gd name="T24" fmla="*/ 68 w 394"/>
                <a:gd name="T25" fmla="*/ 8 h 198"/>
                <a:gd name="T26" fmla="*/ 46 w 394"/>
                <a:gd name="T27" fmla="*/ 0 h 198"/>
                <a:gd name="T28" fmla="*/ 12 w 394"/>
                <a:gd name="T29" fmla="*/ 10 h 198"/>
                <a:gd name="T30" fmla="*/ 12 w 394"/>
                <a:gd name="T31" fmla="*/ 10 h 198"/>
                <a:gd name="T32" fmla="*/ 4 w 394"/>
                <a:gd name="T33" fmla="*/ 20 h 198"/>
                <a:gd name="T34" fmla="*/ 4 w 394"/>
                <a:gd name="T35" fmla="*/ 24 h 198"/>
                <a:gd name="T36" fmla="*/ 28 w 394"/>
                <a:gd name="T37" fmla="*/ 38 h 198"/>
                <a:gd name="T38" fmla="*/ 36 w 394"/>
                <a:gd name="T39" fmla="*/ 40 h 198"/>
                <a:gd name="T40" fmla="*/ 60 w 394"/>
                <a:gd name="T41" fmla="*/ 40 h 198"/>
                <a:gd name="T42" fmla="*/ 50 w 394"/>
                <a:gd name="T43" fmla="*/ 40 h 198"/>
                <a:gd name="T44" fmla="*/ 26 w 394"/>
                <a:gd name="T45" fmla="*/ 46 h 198"/>
                <a:gd name="T46" fmla="*/ 34 w 394"/>
                <a:gd name="T47" fmla="*/ 54 h 198"/>
                <a:gd name="T48" fmla="*/ 44 w 394"/>
                <a:gd name="T49" fmla="*/ 74 h 198"/>
                <a:gd name="T50" fmla="*/ 60 w 394"/>
                <a:gd name="T51" fmla="*/ 64 h 198"/>
                <a:gd name="T52" fmla="*/ 78 w 394"/>
                <a:gd name="T53" fmla="*/ 74 h 198"/>
                <a:gd name="T54" fmla="*/ 114 w 394"/>
                <a:gd name="T55" fmla="*/ 88 h 198"/>
                <a:gd name="T56" fmla="*/ 154 w 394"/>
                <a:gd name="T57" fmla="*/ 120 h 198"/>
                <a:gd name="T58" fmla="*/ 156 w 394"/>
                <a:gd name="T59" fmla="*/ 130 h 198"/>
                <a:gd name="T60" fmla="*/ 154 w 394"/>
                <a:gd name="T61" fmla="*/ 132 h 198"/>
                <a:gd name="T62" fmla="*/ 134 w 394"/>
                <a:gd name="T63" fmla="*/ 156 h 198"/>
                <a:gd name="T64" fmla="*/ 162 w 394"/>
                <a:gd name="T65" fmla="*/ 150 h 198"/>
                <a:gd name="T66" fmla="*/ 202 w 394"/>
                <a:gd name="T67" fmla="*/ 168 h 198"/>
                <a:gd name="T68" fmla="*/ 202 w 394"/>
                <a:gd name="T69" fmla="*/ 170 h 198"/>
                <a:gd name="T70" fmla="*/ 206 w 394"/>
                <a:gd name="T71" fmla="*/ 170 h 198"/>
                <a:gd name="T72" fmla="*/ 248 w 394"/>
                <a:gd name="T73" fmla="*/ 162 h 198"/>
                <a:gd name="T74" fmla="*/ 248 w 394"/>
                <a:gd name="T75" fmla="*/ 150 h 198"/>
                <a:gd name="T76" fmla="*/ 256 w 394"/>
                <a:gd name="T77" fmla="*/ 146 h 198"/>
                <a:gd name="T78" fmla="*/ 258 w 394"/>
                <a:gd name="T79" fmla="*/ 142 h 198"/>
                <a:gd name="T80" fmla="*/ 296 w 394"/>
                <a:gd name="T81" fmla="*/ 152 h 198"/>
                <a:gd name="T82" fmla="*/ 308 w 394"/>
                <a:gd name="T83" fmla="*/ 168 h 198"/>
                <a:gd name="T84" fmla="*/ 326 w 394"/>
                <a:gd name="T85" fmla="*/ 186 h 198"/>
                <a:gd name="T86" fmla="*/ 376 w 394"/>
                <a:gd name="T87" fmla="*/ 198 h 198"/>
                <a:gd name="T88" fmla="*/ 384 w 394"/>
                <a:gd name="T89" fmla="*/ 190 h 198"/>
                <a:gd name="T90" fmla="*/ 370 w 394"/>
                <a:gd name="T91" fmla="*/ 180 h 198"/>
                <a:gd name="T92" fmla="*/ 356 w 394"/>
                <a:gd name="T93" fmla="*/ 170 h 198"/>
                <a:gd name="T94" fmla="*/ 344 w 394"/>
                <a:gd name="T95" fmla="*/ 160 h 198"/>
                <a:gd name="T96" fmla="*/ 320 w 394"/>
                <a:gd name="T97" fmla="*/ 134 h 198"/>
                <a:gd name="T98" fmla="*/ 332 w 394"/>
                <a:gd name="T99" fmla="*/ 124 h 198"/>
                <a:gd name="T100" fmla="*/ 294 w 394"/>
                <a:gd name="T101" fmla="*/ 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4" h="198">
                  <a:moveTo>
                    <a:pt x="286" y="80"/>
                  </a:moveTo>
                  <a:lnTo>
                    <a:pt x="264" y="64"/>
                  </a:lnTo>
                  <a:lnTo>
                    <a:pt x="202" y="42"/>
                  </a:lnTo>
                  <a:lnTo>
                    <a:pt x="202" y="40"/>
                  </a:lnTo>
                  <a:lnTo>
                    <a:pt x="200" y="40"/>
                  </a:lnTo>
                  <a:lnTo>
                    <a:pt x="198" y="40"/>
                  </a:lnTo>
                  <a:lnTo>
                    <a:pt x="198" y="40"/>
                  </a:lnTo>
                  <a:lnTo>
                    <a:pt x="174" y="36"/>
                  </a:lnTo>
                  <a:lnTo>
                    <a:pt x="138" y="20"/>
                  </a:lnTo>
                  <a:lnTo>
                    <a:pt x="126" y="28"/>
                  </a:lnTo>
                  <a:lnTo>
                    <a:pt x="124" y="30"/>
                  </a:lnTo>
                  <a:lnTo>
                    <a:pt x="120" y="26"/>
                  </a:lnTo>
                  <a:lnTo>
                    <a:pt x="102" y="22"/>
                  </a:lnTo>
                  <a:lnTo>
                    <a:pt x="88" y="28"/>
                  </a:lnTo>
                  <a:lnTo>
                    <a:pt x="122" y="32"/>
                  </a:lnTo>
                  <a:lnTo>
                    <a:pt x="122" y="34"/>
                  </a:lnTo>
                  <a:lnTo>
                    <a:pt x="110" y="34"/>
                  </a:lnTo>
                  <a:lnTo>
                    <a:pt x="94" y="56"/>
                  </a:lnTo>
                  <a:lnTo>
                    <a:pt x="90" y="56"/>
                  </a:lnTo>
                  <a:lnTo>
                    <a:pt x="84" y="54"/>
                  </a:lnTo>
                  <a:lnTo>
                    <a:pt x="80" y="42"/>
                  </a:lnTo>
                  <a:lnTo>
                    <a:pt x="74" y="40"/>
                  </a:lnTo>
                  <a:lnTo>
                    <a:pt x="74" y="42"/>
                  </a:lnTo>
                  <a:lnTo>
                    <a:pt x="72" y="40"/>
                  </a:lnTo>
                  <a:lnTo>
                    <a:pt x="72" y="18"/>
                  </a:lnTo>
                  <a:lnTo>
                    <a:pt x="68" y="8"/>
                  </a:lnTo>
                  <a:lnTo>
                    <a:pt x="54" y="8"/>
                  </a:lnTo>
                  <a:lnTo>
                    <a:pt x="46" y="0"/>
                  </a:lnTo>
                  <a:lnTo>
                    <a:pt x="34" y="0"/>
                  </a:lnTo>
                  <a:lnTo>
                    <a:pt x="12" y="10"/>
                  </a:lnTo>
                  <a:lnTo>
                    <a:pt x="12" y="12"/>
                  </a:lnTo>
                  <a:lnTo>
                    <a:pt x="12" y="10"/>
                  </a:lnTo>
                  <a:lnTo>
                    <a:pt x="0" y="12"/>
                  </a:lnTo>
                  <a:lnTo>
                    <a:pt x="4" y="20"/>
                  </a:lnTo>
                  <a:lnTo>
                    <a:pt x="6" y="22"/>
                  </a:lnTo>
                  <a:lnTo>
                    <a:pt x="4" y="24"/>
                  </a:lnTo>
                  <a:lnTo>
                    <a:pt x="22" y="28"/>
                  </a:lnTo>
                  <a:lnTo>
                    <a:pt x="28" y="38"/>
                  </a:lnTo>
                  <a:lnTo>
                    <a:pt x="28" y="38"/>
                  </a:lnTo>
                  <a:lnTo>
                    <a:pt x="36" y="40"/>
                  </a:lnTo>
                  <a:lnTo>
                    <a:pt x="60" y="36"/>
                  </a:lnTo>
                  <a:lnTo>
                    <a:pt x="60" y="40"/>
                  </a:lnTo>
                  <a:lnTo>
                    <a:pt x="58" y="40"/>
                  </a:lnTo>
                  <a:lnTo>
                    <a:pt x="50" y="40"/>
                  </a:lnTo>
                  <a:lnTo>
                    <a:pt x="42" y="44"/>
                  </a:lnTo>
                  <a:lnTo>
                    <a:pt x="26" y="46"/>
                  </a:lnTo>
                  <a:lnTo>
                    <a:pt x="26" y="52"/>
                  </a:lnTo>
                  <a:lnTo>
                    <a:pt x="34" y="54"/>
                  </a:lnTo>
                  <a:lnTo>
                    <a:pt x="42" y="60"/>
                  </a:lnTo>
                  <a:lnTo>
                    <a:pt x="44" y="74"/>
                  </a:lnTo>
                  <a:lnTo>
                    <a:pt x="58" y="72"/>
                  </a:lnTo>
                  <a:lnTo>
                    <a:pt x="60" y="64"/>
                  </a:lnTo>
                  <a:lnTo>
                    <a:pt x="72" y="74"/>
                  </a:lnTo>
                  <a:lnTo>
                    <a:pt x="78" y="74"/>
                  </a:lnTo>
                  <a:lnTo>
                    <a:pt x="86" y="82"/>
                  </a:lnTo>
                  <a:lnTo>
                    <a:pt x="114" y="88"/>
                  </a:lnTo>
                  <a:lnTo>
                    <a:pt x="142" y="98"/>
                  </a:lnTo>
                  <a:lnTo>
                    <a:pt x="154" y="120"/>
                  </a:lnTo>
                  <a:lnTo>
                    <a:pt x="148" y="126"/>
                  </a:lnTo>
                  <a:lnTo>
                    <a:pt x="156" y="130"/>
                  </a:lnTo>
                  <a:lnTo>
                    <a:pt x="154" y="130"/>
                  </a:lnTo>
                  <a:lnTo>
                    <a:pt x="154" y="132"/>
                  </a:lnTo>
                  <a:lnTo>
                    <a:pt x="146" y="132"/>
                  </a:lnTo>
                  <a:lnTo>
                    <a:pt x="134" y="156"/>
                  </a:lnTo>
                  <a:lnTo>
                    <a:pt x="160" y="154"/>
                  </a:lnTo>
                  <a:lnTo>
                    <a:pt x="162" y="150"/>
                  </a:lnTo>
                  <a:lnTo>
                    <a:pt x="178" y="150"/>
                  </a:lnTo>
                  <a:lnTo>
                    <a:pt x="202" y="168"/>
                  </a:lnTo>
                  <a:lnTo>
                    <a:pt x="202" y="170"/>
                  </a:lnTo>
                  <a:lnTo>
                    <a:pt x="202" y="170"/>
                  </a:lnTo>
                  <a:lnTo>
                    <a:pt x="206" y="172"/>
                  </a:lnTo>
                  <a:lnTo>
                    <a:pt x="206" y="170"/>
                  </a:lnTo>
                  <a:lnTo>
                    <a:pt x="234" y="172"/>
                  </a:lnTo>
                  <a:lnTo>
                    <a:pt x="248" y="162"/>
                  </a:lnTo>
                  <a:lnTo>
                    <a:pt x="240" y="154"/>
                  </a:lnTo>
                  <a:lnTo>
                    <a:pt x="248" y="150"/>
                  </a:lnTo>
                  <a:lnTo>
                    <a:pt x="250" y="148"/>
                  </a:lnTo>
                  <a:lnTo>
                    <a:pt x="256" y="146"/>
                  </a:lnTo>
                  <a:lnTo>
                    <a:pt x="256" y="142"/>
                  </a:lnTo>
                  <a:lnTo>
                    <a:pt x="258" y="142"/>
                  </a:lnTo>
                  <a:lnTo>
                    <a:pt x="264" y="140"/>
                  </a:lnTo>
                  <a:lnTo>
                    <a:pt x="296" y="152"/>
                  </a:lnTo>
                  <a:lnTo>
                    <a:pt x="304" y="168"/>
                  </a:lnTo>
                  <a:lnTo>
                    <a:pt x="308" y="168"/>
                  </a:lnTo>
                  <a:lnTo>
                    <a:pt x="308" y="172"/>
                  </a:lnTo>
                  <a:lnTo>
                    <a:pt x="326" y="186"/>
                  </a:lnTo>
                  <a:lnTo>
                    <a:pt x="366" y="194"/>
                  </a:lnTo>
                  <a:lnTo>
                    <a:pt x="376" y="198"/>
                  </a:lnTo>
                  <a:lnTo>
                    <a:pt x="386" y="192"/>
                  </a:lnTo>
                  <a:lnTo>
                    <a:pt x="384" y="190"/>
                  </a:lnTo>
                  <a:lnTo>
                    <a:pt x="394" y="188"/>
                  </a:lnTo>
                  <a:lnTo>
                    <a:pt x="370" y="180"/>
                  </a:lnTo>
                  <a:lnTo>
                    <a:pt x="372" y="176"/>
                  </a:lnTo>
                  <a:lnTo>
                    <a:pt x="356" y="170"/>
                  </a:lnTo>
                  <a:lnTo>
                    <a:pt x="356" y="164"/>
                  </a:lnTo>
                  <a:lnTo>
                    <a:pt x="344" y="160"/>
                  </a:lnTo>
                  <a:lnTo>
                    <a:pt x="332" y="146"/>
                  </a:lnTo>
                  <a:lnTo>
                    <a:pt x="320" y="134"/>
                  </a:lnTo>
                  <a:lnTo>
                    <a:pt x="318" y="126"/>
                  </a:lnTo>
                  <a:lnTo>
                    <a:pt x="332" y="124"/>
                  </a:lnTo>
                  <a:lnTo>
                    <a:pt x="326" y="108"/>
                  </a:lnTo>
                  <a:lnTo>
                    <a:pt x="294" y="96"/>
                  </a:lnTo>
                  <a:lnTo>
                    <a:pt x="28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9" name="Freeform 82"/>
            <p:cNvSpPr>
              <a:spLocks/>
            </p:cNvSpPr>
            <p:nvPr userDrawn="1"/>
          </p:nvSpPr>
          <p:spPr bwMode="black">
            <a:xfrm>
              <a:off x="8301038" y="3419475"/>
              <a:ext cx="25400" cy="19050"/>
            </a:xfrm>
            <a:custGeom>
              <a:avLst/>
              <a:gdLst>
                <a:gd name="T0" fmla="*/ 4 w 16"/>
                <a:gd name="T1" fmla="*/ 10 h 12"/>
                <a:gd name="T2" fmla="*/ 16 w 16"/>
                <a:gd name="T3" fmla="*/ 12 h 12"/>
                <a:gd name="T4" fmla="*/ 14 w 16"/>
                <a:gd name="T5" fmla="*/ 2 h 12"/>
                <a:gd name="T6" fmla="*/ 0 w 16"/>
                <a:gd name="T7" fmla="*/ 0 h 12"/>
                <a:gd name="T8" fmla="*/ 4 w 16"/>
                <a:gd name="T9" fmla="*/ 10 h 12"/>
              </a:gdLst>
              <a:ahLst/>
              <a:cxnLst>
                <a:cxn ang="0">
                  <a:pos x="T0" y="T1"/>
                </a:cxn>
                <a:cxn ang="0">
                  <a:pos x="T2" y="T3"/>
                </a:cxn>
                <a:cxn ang="0">
                  <a:pos x="T4" y="T5"/>
                </a:cxn>
                <a:cxn ang="0">
                  <a:pos x="T6" y="T7"/>
                </a:cxn>
                <a:cxn ang="0">
                  <a:pos x="T8" y="T9"/>
                </a:cxn>
              </a:cxnLst>
              <a:rect l="0" t="0" r="r" b="b"/>
              <a:pathLst>
                <a:path w="16" h="12">
                  <a:moveTo>
                    <a:pt x="4" y="10"/>
                  </a:moveTo>
                  <a:lnTo>
                    <a:pt x="16" y="12"/>
                  </a:lnTo>
                  <a:lnTo>
                    <a:pt x="14" y="2"/>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0" name="Freeform 83"/>
            <p:cNvSpPr>
              <a:spLocks/>
            </p:cNvSpPr>
            <p:nvPr userDrawn="1"/>
          </p:nvSpPr>
          <p:spPr bwMode="black">
            <a:xfrm>
              <a:off x="8215313" y="3267075"/>
              <a:ext cx="152400" cy="69850"/>
            </a:xfrm>
            <a:custGeom>
              <a:avLst/>
              <a:gdLst>
                <a:gd name="T0" fmla="*/ 12 w 96"/>
                <a:gd name="T1" fmla="*/ 26 h 44"/>
                <a:gd name="T2" fmla="*/ 0 w 96"/>
                <a:gd name="T3" fmla="*/ 24 h 44"/>
                <a:gd name="T4" fmla="*/ 14 w 96"/>
                <a:gd name="T5" fmla="*/ 38 h 44"/>
                <a:gd name="T6" fmla="*/ 14 w 96"/>
                <a:gd name="T7" fmla="*/ 28 h 44"/>
                <a:gd name="T8" fmla="*/ 16 w 96"/>
                <a:gd name="T9" fmla="*/ 28 h 44"/>
                <a:gd name="T10" fmla="*/ 20 w 96"/>
                <a:gd name="T11" fmla="*/ 36 h 44"/>
                <a:gd name="T12" fmla="*/ 34 w 96"/>
                <a:gd name="T13" fmla="*/ 42 h 44"/>
                <a:gd name="T14" fmla="*/ 38 w 96"/>
                <a:gd name="T15" fmla="*/ 40 h 44"/>
                <a:gd name="T16" fmla="*/ 44 w 96"/>
                <a:gd name="T17" fmla="*/ 44 h 44"/>
                <a:gd name="T18" fmla="*/ 62 w 96"/>
                <a:gd name="T19" fmla="*/ 44 h 44"/>
                <a:gd name="T20" fmla="*/ 76 w 96"/>
                <a:gd name="T21" fmla="*/ 38 h 44"/>
                <a:gd name="T22" fmla="*/ 82 w 96"/>
                <a:gd name="T23" fmla="*/ 30 h 44"/>
                <a:gd name="T24" fmla="*/ 88 w 96"/>
                <a:gd name="T25" fmla="*/ 30 h 44"/>
                <a:gd name="T26" fmla="*/ 96 w 96"/>
                <a:gd name="T27" fmla="*/ 6 h 44"/>
                <a:gd name="T28" fmla="*/ 90 w 96"/>
                <a:gd name="T29" fmla="*/ 0 h 44"/>
                <a:gd name="T30" fmla="*/ 76 w 96"/>
                <a:gd name="T31" fmla="*/ 2 h 44"/>
                <a:gd name="T32" fmla="*/ 78 w 96"/>
                <a:gd name="T33" fmla="*/ 12 h 44"/>
                <a:gd name="T34" fmla="*/ 62 w 96"/>
                <a:gd name="T35" fmla="*/ 24 h 44"/>
                <a:gd name="T36" fmla="*/ 54 w 96"/>
                <a:gd name="T37" fmla="*/ 22 h 44"/>
                <a:gd name="T38" fmla="*/ 56 w 96"/>
                <a:gd name="T39" fmla="*/ 10 h 44"/>
                <a:gd name="T40" fmla="*/ 42 w 96"/>
                <a:gd name="T41" fmla="*/ 24 h 44"/>
                <a:gd name="T42" fmla="*/ 12 w 96"/>
                <a:gd name="T43" fmla="*/ 24 h 44"/>
                <a:gd name="T44" fmla="*/ 12 w 96"/>
                <a:gd name="T45"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44">
                  <a:moveTo>
                    <a:pt x="12" y="26"/>
                  </a:moveTo>
                  <a:lnTo>
                    <a:pt x="0" y="24"/>
                  </a:lnTo>
                  <a:lnTo>
                    <a:pt x="14" y="38"/>
                  </a:lnTo>
                  <a:lnTo>
                    <a:pt x="14" y="28"/>
                  </a:lnTo>
                  <a:lnTo>
                    <a:pt x="16" y="28"/>
                  </a:lnTo>
                  <a:lnTo>
                    <a:pt x="20" y="36"/>
                  </a:lnTo>
                  <a:lnTo>
                    <a:pt x="34" y="42"/>
                  </a:lnTo>
                  <a:lnTo>
                    <a:pt x="38" y="40"/>
                  </a:lnTo>
                  <a:lnTo>
                    <a:pt x="44" y="44"/>
                  </a:lnTo>
                  <a:lnTo>
                    <a:pt x="62" y="44"/>
                  </a:lnTo>
                  <a:lnTo>
                    <a:pt x="76" y="38"/>
                  </a:lnTo>
                  <a:lnTo>
                    <a:pt x="82" y="30"/>
                  </a:lnTo>
                  <a:lnTo>
                    <a:pt x="88" y="30"/>
                  </a:lnTo>
                  <a:lnTo>
                    <a:pt x="96" y="6"/>
                  </a:lnTo>
                  <a:lnTo>
                    <a:pt x="90" y="0"/>
                  </a:lnTo>
                  <a:lnTo>
                    <a:pt x="76" y="2"/>
                  </a:lnTo>
                  <a:lnTo>
                    <a:pt x="78" y="12"/>
                  </a:lnTo>
                  <a:lnTo>
                    <a:pt x="62" y="24"/>
                  </a:lnTo>
                  <a:lnTo>
                    <a:pt x="54" y="22"/>
                  </a:lnTo>
                  <a:lnTo>
                    <a:pt x="56" y="10"/>
                  </a:lnTo>
                  <a:lnTo>
                    <a:pt x="42" y="24"/>
                  </a:lnTo>
                  <a:lnTo>
                    <a:pt x="12" y="2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1" name="Freeform 84"/>
            <p:cNvSpPr>
              <a:spLocks/>
            </p:cNvSpPr>
            <p:nvPr userDrawn="1"/>
          </p:nvSpPr>
          <p:spPr bwMode="black">
            <a:xfrm>
              <a:off x="8358188" y="3241675"/>
              <a:ext cx="34925" cy="50800"/>
            </a:xfrm>
            <a:custGeom>
              <a:avLst/>
              <a:gdLst>
                <a:gd name="T0" fmla="*/ 16 w 22"/>
                <a:gd name="T1" fmla="*/ 32 h 32"/>
                <a:gd name="T2" fmla="*/ 22 w 22"/>
                <a:gd name="T3" fmla="*/ 20 h 32"/>
                <a:gd name="T4" fmla="*/ 16 w 22"/>
                <a:gd name="T5" fmla="*/ 12 h 32"/>
                <a:gd name="T6" fmla="*/ 0 w 22"/>
                <a:gd name="T7" fmla="*/ 0 h 32"/>
                <a:gd name="T8" fmla="*/ 12 w 22"/>
                <a:gd name="T9" fmla="*/ 32 h 32"/>
                <a:gd name="T10" fmla="*/ 16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16" y="32"/>
                  </a:moveTo>
                  <a:lnTo>
                    <a:pt x="22" y="20"/>
                  </a:lnTo>
                  <a:lnTo>
                    <a:pt x="16" y="12"/>
                  </a:lnTo>
                  <a:lnTo>
                    <a:pt x="0" y="0"/>
                  </a:lnTo>
                  <a:lnTo>
                    <a:pt x="12" y="32"/>
                  </a:lnTo>
                  <a:lnTo>
                    <a:pt x="1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2" name="Freeform 85"/>
            <p:cNvSpPr>
              <a:spLocks/>
            </p:cNvSpPr>
            <p:nvPr userDrawn="1"/>
          </p:nvSpPr>
          <p:spPr bwMode="black">
            <a:xfrm>
              <a:off x="7304088" y="2803525"/>
              <a:ext cx="82550" cy="101600"/>
            </a:xfrm>
            <a:custGeom>
              <a:avLst/>
              <a:gdLst>
                <a:gd name="T0" fmla="*/ 44 w 52"/>
                <a:gd name="T1" fmla="*/ 0 h 64"/>
                <a:gd name="T2" fmla="*/ 38 w 52"/>
                <a:gd name="T3" fmla="*/ 18 h 64"/>
                <a:gd name="T4" fmla="*/ 6 w 52"/>
                <a:gd name="T5" fmla="*/ 48 h 64"/>
                <a:gd name="T6" fmla="*/ 0 w 52"/>
                <a:gd name="T7" fmla="*/ 64 h 64"/>
                <a:gd name="T8" fmla="*/ 20 w 52"/>
                <a:gd name="T9" fmla="*/ 52 h 64"/>
                <a:gd name="T10" fmla="*/ 36 w 52"/>
                <a:gd name="T11" fmla="*/ 36 h 64"/>
                <a:gd name="T12" fmla="*/ 36 w 52"/>
                <a:gd name="T13" fmla="*/ 32 h 64"/>
                <a:gd name="T14" fmla="*/ 52 w 52"/>
                <a:gd name="T15" fmla="*/ 20 h 64"/>
                <a:gd name="T16" fmla="*/ 48 w 52"/>
                <a:gd name="T17" fmla="*/ 2 h 64"/>
                <a:gd name="T18" fmla="*/ 44 w 52"/>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4">
                  <a:moveTo>
                    <a:pt x="44" y="0"/>
                  </a:moveTo>
                  <a:lnTo>
                    <a:pt x="38" y="18"/>
                  </a:lnTo>
                  <a:lnTo>
                    <a:pt x="6" y="48"/>
                  </a:lnTo>
                  <a:lnTo>
                    <a:pt x="0" y="64"/>
                  </a:lnTo>
                  <a:lnTo>
                    <a:pt x="20" y="52"/>
                  </a:lnTo>
                  <a:lnTo>
                    <a:pt x="36" y="36"/>
                  </a:lnTo>
                  <a:lnTo>
                    <a:pt x="36" y="32"/>
                  </a:lnTo>
                  <a:lnTo>
                    <a:pt x="52" y="20"/>
                  </a:lnTo>
                  <a:lnTo>
                    <a:pt x="48" y="2"/>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3" name="Freeform 86"/>
            <p:cNvSpPr>
              <a:spLocks/>
            </p:cNvSpPr>
            <p:nvPr userDrawn="1"/>
          </p:nvSpPr>
          <p:spPr bwMode="black">
            <a:xfrm>
              <a:off x="7383463" y="2987675"/>
              <a:ext cx="19050" cy="12700"/>
            </a:xfrm>
            <a:custGeom>
              <a:avLst/>
              <a:gdLst>
                <a:gd name="T0" fmla="*/ 10 w 12"/>
                <a:gd name="T1" fmla="*/ 0 h 8"/>
                <a:gd name="T2" fmla="*/ 4 w 12"/>
                <a:gd name="T3" fmla="*/ 0 h 8"/>
                <a:gd name="T4" fmla="*/ 0 w 12"/>
                <a:gd name="T5" fmla="*/ 6 h 8"/>
                <a:gd name="T6" fmla="*/ 4 w 12"/>
                <a:gd name="T7" fmla="*/ 8 h 8"/>
                <a:gd name="T8" fmla="*/ 12 w 12"/>
                <a:gd name="T9" fmla="*/ 4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lnTo>
                    <a:pt x="4" y="0"/>
                  </a:lnTo>
                  <a:lnTo>
                    <a:pt x="0" y="6"/>
                  </a:lnTo>
                  <a:lnTo>
                    <a:pt x="4" y="8"/>
                  </a:lnTo>
                  <a:lnTo>
                    <a:pt x="12"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4" name="Freeform 87"/>
            <p:cNvSpPr>
              <a:spLocks/>
            </p:cNvSpPr>
            <p:nvPr userDrawn="1"/>
          </p:nvSpPr>
          <p:spPr bwMode="black">
            <a:xfrm>
              <a:off x="7415213" y="2959100"/>
              <a:ext cx="25400" cy="19050"/>
            </a:xfrm>
            <a:custGeom>
              <a:avLst/>
              <a:gdLst>
                <a:gd name="T0" fmla="*/ 0 w 16"/>
                <a:gd name="T1" fmla="*/ 10 h 12"/>
                <a:gd name="T2" fmla="*/ 14 w 16"/>
                <a:gd name="T3" fmla="*/ 12 h 12"/>
                <a:gd name="T4" fmla="*/ 16 w 16"/>
                <a:gd name="T5" fmla="*/ 6 h 12"/>
                <a:gd name="T6" fmla="*/ 6 w 16"/>
                <a:gd name="T7" fmla="*/ 0 h 12"/>
                <a:gd name="T8" fmla="*/ 0 w 16"/>
                <a:gd name="T9" fmla="*/ 10 h 12"/>
              </a:gdLst>
              <a:ahLst/>
              <a:cxnLst>
                <a:cxn ang="0">
                  <a:pos x="T0" y="T1"/>
                </a:cxn>
                <a:cxn ang="0">
                  <a:pos x="T2" y="T3"/>
                </a:cxn>
                <a:cxn ang="0">
                  <a:pos x="T4" y="T5"/>
                </a:cxn>
                <a:cxn ang="0">
                  <a:pos x="T6" y="T7"/>
                </a:cxn>
                <a:cxn ang="0">
                  <a:pos x="T8" y="T9"/>
                </a:cxn>
              </a:cxnLst>
              <a:rect l="0" t="0" r="r" b="b"/>
              <a:pathLst>
                <a:path w="16" h="12">
                  <a:moveTo>
                    <a:pt x="0" y="10"/>
                  </a:moveTo>
                  <a:lnTo>
                    <a:pt x="14" y="12"/>
                  </a:lnTo>
                  <a:lnTo>
                    <a:pt x="16" y="6"/>
                  </a:lnTo>
                  <a:lnTo>
                    <a:pt x="6"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5" name="Freeform 88"/>
            <p:cNvSpPr>
              <a:spLocks/>
            </p:cNvSpPr>
            <p:nvPr userDrawn="1"/>
          </p:nvSpPr>
          <p:spPr bwMode="black">
            <a:xfrm>
              <a:off x="7440613" y="2943225"/>
              <a:ext cx="38100" cy="15875"/>
            </a:xfrm>
            <a:custGeom>
              <a:avLst/>
              <a:gdLst>
                <a:gd name="T0" fmla="*/ 24 w 24"/>
                <a:gd name="T1" fmla="*/ 0 h 10"/>
                <a:gd name="T2" fmla="*/ 0 w 24"/>
                <a:gd name="T3" fmla="*/ 0 h 10"/>
                <a:gd name="T4" fmla="*/ 6 w 24"/>
                <a:gd name="T5" fmla="*/ 10 h 10"/>
                <a:gd name="T6" fmla="*/ 24 w 24"/>
                <a:gd name="T7" fmla="*/ 0 h 10"/>
              </a:gdLst>
              <a:ahLst/>
              <a:cxnLst>
                <a:cxn ang="0">
                  <a:pos x="T0" y="T1"/>
                </a:cxn>
                <a:cxn ang="0">
                  <a:pos x="T2" y="T3"/>
                </a:cxn>
                <a:cxn ang="0">
                  <a:pos x="T4" y="T5"/>
                </a:cxn>
                <a:cxn ang="0">
                  <a:pos x="T6" y="T7"/>
                </a:cxn>
              </a:cxnLst>
              <a:rect l="0" t="0" r="r" b="b"/>
              <a:pathLst>
                <a:path w="24" h="10">
                  <a:moveTo>
                    <a:pt x="24" y="0"/>
                  </a:moveTo>
                  <a:lnTo>
                    <a:pt x="0" y="0"/>
                  </a:lnTo>
                  <a:lnTo>
                    <a:pt x="6" y="10"/>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6" name="Freeform 89"/>
            <p:cNvSpPr>
              <a:spLocks/>
            </p:cNvSpPr>
            <p:nvPr userDrawn="1"/>
          </p:nvSpPr>
          <p:spPr bwMode="black">
            <a:xfrm>
              <a:off x="7485063" y="2759075"/>
              <a:ext cx="34925" cy="44450"/>
            </a:xfrm>
            <a:custGeom>
              <a:avLst/>
              <a:gdLst>
                <a:gd name="T0" fmla="*/ 22 w 22"/>
                <a:gd name="T1" fmla="*/ 28 h 28"/>
                <a:gd name="T2" fmla="*/ 18 w 22"/>
                <a:gd name="T3" fmla="*/ 16 h 28"/>
                <a:gd name="T4" fmla="*/ 2 w 22"/>
                <a:gd name="T5" fmla="*/ 0 h 28"/>
                <a:gd name="T6" fmla="*/ 0 w 22"/>
                <a:gd name="T7" fmla="*/ 22 h 28"/>
                <a:gd name="T8" fmla="*/ 8 w 22"/>
                <a:gd name="T9" fmla="*/ 18 h 28"/>
                <a:gd name="T10" fmla="*/ 22 w 22"/>
                <a:gd name="T11" fmla="*/ 28 h 28"/>
              </a:gdLst>
              <a:ahLst/>
              <a:cxnLst>
                <a:cxn ang="0">
                  <a:pos x="T0" y="T1"/>
                </a:cxn>
                <a:cxn ang="0">
                  <a:pos x="T2" y="T3"/>
                </a:cxn>
                <a:cxn ang="0">
                  <a:pos x="T4" y="T5"/>
                </a:cxn>
                <a:cxn ang="0">
                  <a:pos x="T6" y="T7"/>
                </a:cxn>
                <a:cxn ang="0">
                  <a:pos x="T8" y="T9"/>
                </a:cxn>
                <a:cxn ang="0">
                  <a:pos x="T10" y="T11"/>
                </a:cxn>
              </a:cxnLst>
              <a:rect l="0" t="0" r="r" b="b"/>
              <a:pathLst>
                <a:path w="22" h="28">
                  <a:moveTo>
                    <a:pt x="22" y="28"/>
                  </a:moveTo>
                  <a:lnTo>
                    <a:pt x="18" y="16"/>
                  </a:lnTo>
                  <a:lnTo>
                    <a:pt x="2" y="0"/>
                  </a:lnTo>
                  <a:lnTo>
                    <a:pt x="0" y="22"/>
                  </a:lnTo>
                  <a:lnTo>
                    <a:pt x="8" y="18"/>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7" name="Freeform 90"/>
            <p:cNvSpPr>
              <a:spLocks/>
            </p:cNvSpPr>
            <p:nvPr userDrawn="1"/>
          </p:nvSpPr>
          <p:spPr bwMode="black">
            <a:xfrm>
              <a:off x="7446963" y="2765425"/>
              <a:ext cx="12700" cy="19050"/>
            </a:xfrm>
            <a:custGeom>
              <a:avLst/>
              <a:gdLst>
                <a:gd name="T0" fmla="*/ 4 w 8"/>
                <a:gd name="T1" fmla="*/ 0 h 12"/>
                <a:gd name="T2" fmla="*/ 0 w 8"/>
                <a:gd name="T3" fmla="*/ 4 h 12"/>
                <a:gd name="T4" fmla="*/ 0 w 8"/>
                <a:gd name="T5" fmla="*/ 10 h 12"/>
                <a:gd name="T6" fmla="*/ 6 w 8"/>
                <a:gd name="T7" fmla="*/ 12 h 12"/>
                <a:gd name="T8" fmla="*/ 8 w 8"/>
                <a:gd name="T9" fmla="*/ 2 h 12"/>
                <a:gd name="T10" fmla="*/ 4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4" y="0"/>
                  </a:moveTo>
                  <a:lnTo>
                    <a:pt x="0" y="4"/>
                  </a:lnTo>
                  <a:lnTo>
                    <a:pt x="0" y="10"/>
                  </a:lnTo>
                  <a:lnTo>
                    <a:pt x="6" y="12"/>
                  </a:lnTo>
                  <a:lnTo>
                    <a:pt x="8"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8" name="Freeform 91"/>
            <p:cNvSpPr>
              <a:spLocks/>
            </p:cNvSpPr>
            <p:nvPr userDrawn="1"/>
          </p:nvSpPr>
          <p:spPr bwMode="black">
            <a:xfrm>
              <a:off x="7443788" y="2682875"/>
              <a:ext cx="12700" cy="22225"/>
            </a:xfrm>
            <a:custGeom>
              <a:avLst/>
              <a:gdLst>
                <a:gd name="T0" fmla="*/ 2 w 8"/>
                <a:gd name="T1" fmla="*/ 14 h 14"/>
                <a:gd name="T2" fmla="*/ 8 w 8"/>
                <a:gd name="T3" fmla="*/ 14 h 14"/>
                <a:gd name="T4" fmla="*/ 8 w 8"/>
                <a:gd name="T5" fmla="*/ 0 h 14"/>
                <a:gd name="T6" fmla="*/ 0 w 8"/>
                <a:gd name="T7" fmla="*/ 8 h 14"/>
                <a:gd name="T8" fmla="*/ 2 w 8"/>
                <a:gd name="T9" fmla="*/ 14 h 14"/>
              </a:gdLst>
              <a:ahLst/>
              <a:cxnLst>
                <a:cxn ang="0">
                  <a:pos x="T0" y="T1"/>
                </a:cxn>
                <a:cxn ang="0">
                  <a:pos x="T2" y="T3"/>
                </a:cxn>
                <a:cxn ang="0">
                  <a:pos x="T4" y="T5"/>
                </a:cxn>
                <a:cxn ang="0">
                  <a:pos x="T6" y="T7"/>
                </a:cxn>
                <a:cxn ang="0">
                  <a:pos x="T8" y="T9"/>
                </a:cxn>
              </a:cxnLst>
              <a:rect l="0" t="0" r="r" b="b"/>
              <a:pathLst>
                <a:path w="8" h="14">
                  <a:moveTo>
                    <a:pt x="2" y="14"/>
                  </a:moveTo>
                  <a:lnTo>
                    <a:pt x="8" y="14"/>
                  </a:lnTo>
                  <a:lnTo>
                    <a:pt x="8" y="0"/>
                  </a:lnTo>
                  <a:lnTo>
                    <a:pt x="0" y="8"/>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9" name="Freeform 92"/>
            <p:cNvSpPr>
              <a:spLocks/>
            </p:cNvSpPr>
            <p:nvPr userDrawn="1"/>
          </p:nvSpPr>
          <p:spPr bwMode="black">
            <a:xfrm>
              <a:off x="7380288" y="2578100"/>
              <a:ext cx="212725" cy="409575"/>
            </a:xfrm>
            <a:custGeom>
              <a:avLst/>
              <a:gdLst>
                <a:gd name="T0" fmla="*/ 18 w 134"/>
                <a:gd name="T1" fmla="*/ 90 h 258"/>
                <a:gd name="T2" fmla="*/ 8 w 134"/>
                <a:gd name="T3" fmla="*/ 102 h 258"/>
                <a:gd name="T4" fmla="*/ 30 w 134"/>
                <a:gd name="T5" fmla="*/ 132 h 258"/>
                <a:gd name="T6" fmla="*/ 30 w 134"/>
                <a:gd name="T7" fmla="*/ 102 h 258"/>
                <a:gd name="T8" fmla="*/ 44 w 134"/>
                <a:gd name="T9" fmla="*/ 98 h 258"/>
                <a:gd name="T10" fmla="*/ 42 w 134"/>
                <a:gd name="T11" fmla="*/ 108 h 258"/>
                <a:gd name="T12" fmla="*/ 64 w 134"/>
                <a:gd name="T13" fmla="*/ 116 h 258"/>
                <a:gd name="T14" fmla="*/ 78 w 134"/>
                <a:gd name="T15" fmla="*/ 116 h 258"/>
                <a:gd name="T16" fmla="*/ 86 w 134"/>
                <a:gd name="T17" fmla="*/ 120 h 258"/>
                <a:gd name="T18" fmla="*/ 90 w 134"/>
                <a:gd name="T19" fmla="*/ 156 h 258"/>
                <a:gd name="T20" fmla="*/ 86 w 134"/>
                <a:gd name="T21" fmla="*/ 164 h 258"/>
                <a:gd name="T22" fmla="*/ 86 w 134"/>
                <a:gd name="T23" fmla="*/ 146 h 258"/>
                <a:gd name="T24" fmla="*/ 76 w 134"/>
                <a:gd name="T25" fmla="*/ 156 h 258"/>
                <a:gd name="T26" fmla="*/ 66 w 134"/>
                <a:gd name="T27" fmla="*/ 148 h 258"/>
                <a:gd name="T28" fmla="*/ 42 w 134"/>
                <a:gd name="T29" fmla="*/ 130 h 258"/>
                <a:gd name="T30" fmla="*/ 58 w 134"/>
                <a:gd name="T31" fmla="*/ 168 h 258"/>
                <a:gd name="T32" fmla="*/ 66 w 134"/>
                <a:gd name="T33" fmla="*/ 192 h 258"/>
                <a:gd name="T34" fmla="*/ 78 w 134"/>
                <a:gd name="T35" fmla="*/ 174 h 258"/>
                <a:gd name="T36" fmla="*/ 98 w 134"/>
                <a:gd name="T37" fmla="*/ 168 h 258"/>
                <a:gd name="T38" fmla="*/ 110 w 134"/>
                <a:gd name="T39" fmla="*/ 168 h 258"/>
                <a:gd name="T40" fmla="*/ 110 w 134"/>
                <a:gd name="T41" fmla="*/ 166 h 258"/>
                <a:gd name="T42" fmla="*/ 108 w 134"/>
                <a:gd name="T43" fmla="*/ 186 h 258"/>
                <a:gd name="T44" fmla="*/ 86 w 134"/>
                <a:gd name="T45" fmla="*/ 196 h 258"/>
                <a:gd name="T46" fmla="*/ 82 w 134"/>
                <a:gd name="T47" fmla="*/ 194 h 258"/>
                <a:gd name="T48" fmla="*/ 50 w 134"/>
                <a:gd name="T49" fmla="*/ 206 h 258"/>
                <a:gd name="T50" fmla="*/ 52 w 134"/>
                <a:gd name="T51" fmla="*/ 230 h 258"/>
                <a:gd name="T52" fmla="*/ 60 w 134"/>
                <a:gd name="T53" fmla="*/ 226 h 258"/>
                <a:gd name="T54" fmla="*/ 78 w 134"/>
                <a:gd name="T55" fmla="*/ 214 h 258"/>
                <a:gd name="T56" fmla="*/ 86 w 134"/>
                <a:gd name="T57" fmla="*/ 240 h 258"/>
                <a:gd name="T58" fmla="*/ 110 w 134"/>
                <a:gd name="T59" fmla="*/ 258 h 258"/>
                <a:gd name="T60" fmla="*/ 114 w 134"/>
                <a:gd name="T61" fmla="*/ 230 h 258"/>
                <a:gd name="T62" fmla="*/ 134 w 134"/>
                <a:gd name="T63" fmla="*/ 218 h 258"/>
                <a:gd name="T64" fmla="*/ 130 w 134"/>
                <a:gd name="T65" fmla="*/ 194 h 258"/>
                <a:gd name="T66" fmla="*/ 118 w 134"/>
                <a:gd name="T67" fmla="*/ 172 h 258"/>
                <a:gd name="T68" fmla="*/ 118 w 134"/>
                <a:gd name="T69" fmla="*/ 150 h 258"/>
                <a:gd name="T70" fmla="*/ 108 w 134"/>
                <a:gd name="T71" fmla="*/ 120 h 258"/>
                <a:gd name="T72" fmla="*/ 84 w 134"/>
                <a:gd name="T73" fmla="*/ 108 h 258"/>
                <a:gd name="T74" fmla="*/ 86 w 134"/>
                <a:gd name="T75" fmla="*/ 98 h 258"/>
                <a:gd name="T76" fmla="*/ 60 w 134"/>
                <a:gd name="T77" fmla="*/ 84 h 258"/>
                <a:gd name="T78" fmla="*/ 46 w 134"/>
                <a:gd name="T79" fmla="*/ 92 h 258"/>
                <a:gd name="T80" fmla="*/ 42 w 134"/>
                <a:gd name="T81" fmla="*/ 58 h 258"/>
                <a:gd name="T82" fmla="*/ 52 w 134"/>
                <a:gd name="T83" fmla="*/ 24 h 258"/>
                <a:gd name="T84" fmla="*/ 44 w 134"/>
                <a:gd name="T85" fmla="*/ 6 h 258"/>
                <a:gd name="T86" fmla="*/ 18 w 134"/>
                <a:gd name="T87" fmla="*/ 4 h 258"/>
                <a:gd name="T88" fmla="*/ 8 w 134"/>
                <a:gd name="T89" fmla="*/ 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258">
                  <a:moveTo>
                    <a:pt x="8" y="74"/>
                  </a:moveTo>
                  <a:lnTo>
                    <a:pt x="18" y="90"/>
                  </a:lnTo>
                  <a:lnTo>
                    <a:pt x="18" y="90"/>
                  </a:lnTo>
                  <a:lnTo>
                    <a:pt x="20" y="100"/>
                  </a:lnTo>
                  <a:lnTo>
                    <a:pt x="26" y="102"/>
                  </a:lnTo>
                  <a:lnTo>
                    <a:pt x="8" y="102"/>
                  </a:lnTo>
                  <a:lnTo>
                    <a:pt x="14" y="106"/>
                  </a:lnTo>
                  <a:lnTo>
                    <a:pt x="18" y="110"/>
                  </a:lnTo>
                  <a:lnTo>
                    <a:pt x="30" y="132"/>
                  </a:lnTo>
                  <a:lnTo>
                    <a:pt x="38" y="126"/>
                  </a:lnTo>
                  <a:lnTo>
                    <a:pt x="38" y="108"/>
                  </a:lnTo>
                  <a:lnTo>
                    <a:pt x="30" y="102"/>
                  </a:lnTo>
                  <a:lnTo>
                    <a:pt x="34" y="102"/>
                  </a:lnTo>
                  <a:lnTo>
                    <a:pt x="40" y="98"/>
                  </a:lnTo>
                  <a:lnTo>
                    <a:pt x="44" y="98"/>
                  </a:lnTo>
                  <a:lnTo>
                    <a:pt x="48" y="102"/>
                  </a:lnTo>
                  <a:lnTo>
                    <a:pt x="38" y="100"/>
                  </a:lnTo>
                  <a:lnTo>
                    <a:pt x="42" y="108"/>
                  </a:lnTo>
                  <a:lnTo>
                    <a:pt x="50" y="114"/>
                  </a:lnTo>
                  <a:lnTo>
                    <a:pt x="50" y="104"/>
                  </a:lnTo>
                  <a:lnTo>
                    <a:pt x="64" y="116"/>
                  </a:lnTo>
                  <a:lnTo>
                    <a:pt x="58" y="100"/>
                  </a:lnTo>
                  <a:lnTo>
                    <a:pt x="70" y="112"/>
                  </a:lnTo>
                  <a:lnTo>
                    <a:pt x="78" y="116"/>
                  </a:lnTo>
                  <a:lnTo>
                    <a:pt x="78" y="116"/>
                  </a:lnTo>
                  <a:lnTo>
                    <a:pt x="84" y="128"/>
                  </a:lnTo>
                  <a:lnTo>
                    <a:pt x="86" y="120"/>
                  </a:lnTo>
                  <a:lnTo>
                    <a:pt x="100" y="144"/>
                  </a:lnTo>
                  <a:lnTo>
                    <a:pt x="86" y="138"/>
                  </a:lnTo>
                  <a:lnTo>
                    <a:pt x="90" y="156"/>
                  </a:lnTo>
                  <a:lnTo>
                    <a:pt x="94" y="156"/>
                  </a:lnTo>
                  <a:lnTo>
                    <a:pt x="96" y="166"/>
                  </a:lnTo>
                  <a:lnTo>
                    <a:pt x="86" y="164"/>
                  </a:lnTo>
                  <a:lnTo>
                    <a:pt x="84" y="166"/>
                  </a:lnTo>
                  <a:lnTo>
                    <a:pt x="86" y="162"/>
                  </a:lnTo>
                  <a:lnTo>
                    <a:pt x="86" y="146"/>
                  </a:lnTo>
                  <a:lnTo>
                    <a:pt x="82" y="146"/>
                  </a:lnTo>
                  <a:lnTo>
                    <a:pt x="76" y="158"/>
                  </a:lnTo>
                  <a:lnTo>
                    <a:pt x="76" y="156"/>
                  </a:lnTo>
                  <a:lnTo>
                    <a:pt x="76" y="152"/>
                  </a:lnTo>
                  <a:lnTo>
                    <a:pt x="66" y="148"/>
                  </a:lnTo>
                  <a:lnTo>
                    <a:pt x="66" y="148"/>
                  </a:lnTo>
                  <a:lnTo>
                    <a:pt x="70" y="138"/>
                  </a:lnTo>
                  <a:lnTo>
                    <a:pt x="56" y="136"/>
                  </a:lnTo>
                  <a:lnTo>
                    <a:pt x="42" y="130"/>
                  </a:lnTo>
                  <a:lnTo>
                    <a:pt x="42" y="166"/>
                  </a:lnTo>
                  <a:lnTo>
                    <a:pt x="60" y="154"/>
                  </a:lnTo>
                  <a:lnTo>
                    <a:pt x="58" y="168"/>
                  </a:lnTo>
                  <a:lnTo>
                    <a:pt x="52" y="168"/>
                  </a:lnTo>
                  <a:lnTo>
                    <a:pt x="52" y="176"/>
                  </a:lnTo>
                  <a:lnTo>
                    <a:pt x="66" y="192"/>
                  </a:lnTo>
                  <a:lnTo>
                    <a:pt x="70" y="188"/>
                  </a:lnTo>
                  <a:lnTo>
                    <a:pt x="70" y="188"/>
                  </a:lnTo>
                  <a:lnTo>
                    <a:pt x="78" y="174"/>
                  </a:lnTo>
                  <a:lnTo>
                    <a:pt x="80" y="180"/>
                  </a:lnTo>
                  <a:lnTo>
                    <a:pt x="96" y="178"/>
                  </a:lnTo>
                  <a:lnTo>
                    <a:pt x="98" y="168"/>
                  </a:lnTo>
                  <a:lnTo>
                    <a:pt x="102" y="176"/>
                  </a:lnTo>
                  <a:lnTo>
                    <a:pt x="104" y="168"/>
                  </a:lnTo>
                  <a:lnTo>
                    <a:pt x="110" y="168"/>
                  </a:lnTo>
                  <a:lnTo>
                    <a:pt x="106" y="150"/>
                  </a:lnTo>
                  <a:lnTo>
                    <a:pt x="118" y="154"/>
                  </a:lnTo>
                  <a:lnTo>
                    <a:pt x="110" y="166"/>
                  </a:lnTo>
                  <a:lnTo>
                    <a:pt x="112" y="172"/>
                  </a:lnTo>
                  <a:lnTo>
                    <a:pt x="108" y="172"/>
                  </a:lnTo>
                  <a:lnTo>
                    <a:pt x="108" y="186"/>
                  </a:lnTo>
                  <a:lnTo>
                    <a:pt x="96" y="188"/>
                  </a:lnTo>
                  <a:lnTo>
                    <a:pt x="94" y="196"/>
                  </a:lnTo>
                  <a:lnTo>
                    <a:pt x="86" y="196"/>
                  </a:lnTo>
                  <a:lnTo>
                    <a:pt x="84" y="202"/>
                  </a:lnTo>
                  <a:lnTo>
                    <a:pt x="80" y="204"/>
                  </a:lnTo>
                  <a:lnTo>
                    <a:pt x="82" y="194"/>
                  </a:lnTo>
                  <a:lnTo>
                    <a:pt x="72" y="192"/>
                  </a:lnTo>
                  <a:lnTo>
                    <a:pt x="62" y="202"/>
                  </a:lnTo>
                  <a:lnTo>
                    <a:pt x="50" y="206"/>
                  </a:lnTo>
                  <a:lnTo>
                    <a:pt x="42" y="224"/>
                  </a:lnTo>
                  <a:lnTo>
                    <a:pt x="44" y="230"/>
                  </a:lnTo>
                  <a:lnTo>
                    <a:pt x="52" y="230"/>
                  </a:lnTo>
                  <a:lnTo>
                    <a:pt x="60" y="216"/>
                  </a:lnTo>
                  <a:lnTo>
                    <a:pt x="60" y="216"/>
                  </a:lnTo>
                  <a:lnTo>
                    <a:pt x="60" y="226"/>
                  </a:lnTo>
                  <a:lnTo>
                    <a:pt x="68" y="218"/>
                  </a:lnTo>
                  <a:lnTo>
                    <a:pt x="72" y="222"/>
                  </a:lnTo>
                  <a:lnTo>
                    <a:pt x="78" y="214"/>
                  </a:lnTo>
                  <a:lnTo>
                    <a:pt x="84" y="218"/>
                  </a:lnTo>
                  <a:lnTo>
                    <a:pt x="80" y="226"/>
                  </a:lnTo>
                  <a:lnTo>
                    <a:pt x="86" y="240"/>
                  </a:lnTo>
                  <a:lnTo>
                    <a:pt x="100" y="250"/>
                  </a:lnTo>
                  <a:lnTo>
                    <a:pt x="106" y="248"/>
                  </a:lnTo>
                  <a:lnTo>
                    <a:pt x="110" y="258"/>
                  </a:lnTo>
                  <a:lnTo>
                    <a:pt x="118" y="242"/>
                  </a:lnTo>
                  <a:lnTo>
                    <a:pt x="112" y="232"/>
                  </a:lnTo>
                  <a:lnTo>
                    <a:pt x="114" y="230"/>
                  </a:lnTo>
                  <a:lnTo>
                    <a:pt x="118" y="224"/>
                  </a:lnTo>
                  <a:lnTo>
                    <a:pt x="126" y="248"/>
                  </a:lnTo>
                  <a:lnTo>
                    <a:pt x="134" y="218"/>
                  </a:lnTo>
                  <a:lnTo>
                    <a:pt x="128" y="198"/>
                  </a:lnTo>
                  <a:lnTo>
                    <a:pt x="128" y="196"/>
                  </a:lnTo>
                  <a:lnTo>
                    <a:pt x="130" y="194"/>
                  </a:lnTo>
                  <a:lnTo>
                    <a:pt x="126" y="184"/>
                  </a:lnTo>
                  <a:lnTo>
                    <a:pt x="116" y="172"/>
                  </a:lnTo>
                  <a:lnTo>
                    <a:pt x="118" y="172"/>
                  </a:lnTo>
                  <a:lnTo>
                    <a:pt x="118" y="154"/>
                  </a:lnTo>
                  <a:lnTo>
                    <a:pt x="120" y="154"/>
                  </a:lnTo>
                  <a:lnTo>
                    <a:pt x="118" y="150"/>
                  </a:lnTo>
                  <a:lnTo>
                    <a:pt x="114" y="138"/>
                  </a:lnTo>
                  <a:lnTo>
                    <a:pt x="114" y="126"/>
                  </a:lnTo>
                  <a:lnTo>
                    <a:pt x="108" y="120"/>
                  </a:lnTo>
                  <a:lnTo>
                    <a:pt x="86" y="120"/>
                  </a:lnTo>
                  <a:lnTo>
                    <a:pt x="88" y="112"/>
                  </a:lnTo>
                  <a:lnTo>
                    <a:pt x="84" y="108"/>
                  </a:lnTo>
                  <a:lnTo>
                    <a:pt x="84" y="106"/>
                  </a:lnTo>
                  <a:lnTo>
                    <a:pt x="80" y="102"/>
                  </a:lnTo>
                  <a:lnTo>
                    <a:pt x="86" y="98"/>
                  </a:lnTo>
                  <a:lnTo>
                    <a:pt x="68" y="90"/>
                  </a:lnTo>
                  <a:lnTo>
                    <a:pt x="66" y="94"/>
                  </a:lnTo>
                  <a:lnTo>
                    <a:pt x="60" y="84"/>
                  </a:lnTo>
                  <a:lnTo>
                    <a:pt x="48" y="88"/>
                  </a:lnTo>
                  <a:lnTo>
                    <a:pt x="48" y="92"/>
                  </a:lnTo>
                  <a:lnTo>
                    <a:pt x="46" y="92"/>
                  </a:lnTo>
                  <a:lnTo>
                    <a:pt x="42" y="86"/>
                  </a:lnTo>
                  <a:lnTo>
                    <a:pt x="38" y="68"/>
                  </a:lnTo>
                  <a:lnTo>
                    <a:pt x="42" y="58"/>
                  </a:lnTo>
                  <a:lnTo>
                    <a:pt x="50" y="54"/>
                  </a:lnTo>
                  <a:lnTo>
                    <a:pt x="58" y="36"/>
                  </a:lnTo>
                  <a:lnTo>
                    <a:pt x="52" y="24"/>
                  </a:lnTo>
                  <a:lnTo>
                    <a:pt x="52" y="6"/>
                  </a:lnTo>
                  <a:lnTo>
                    <a:pt x="46" y="0"/>
                  </a:lnTo>
                  <a:lnTo>
                    <a:pt x="44" y="6"/>
                  </a:lnTo>
                  <a:lnTo>
                    <a:pt x="40" y="6"/>
                  </a:lnTo>
                  <a:lnTo>
                    <a:pt x="20" y="0"/>
                  </a:lnTo>
                  <a:lnTo>
                    <a:pt x="18" y="4"/>
                  </a:lnTo>
                  <a:lnTo>
                    <a:pt x="12" y="50"/>
                  </a:lnTo>
                  <a:lnTo>
                    <a:pt x="0" y="48"/>
                  </a:lnTo>
                  <a:lnTo>
                    <a:pt x="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0" name="Freeform 93"/>
            <p:cNvSpPr>
              <a:spLocks/>
            </p:cNvSpPr>
            <p:nvPr userDrawn="1"/>
          </p:nvSpPr>
          <p:spPr bwMode="black">
            <a:xfrm>
              <a:off x="7389813" y="2365375"/>
              <a:ext cx="60325" cy="120650"/>
            </a:xfrm>
            <a:custGeom>
              <a:avLst/>
              <a:gdLst>
                <a:gd name="T0" fmla="*/ 38 w 38"/>
                <a:gd name="T1" fmla="*/ 16 h 76"/>
                <a:gd name="T2" fmla="*/ 38 w 38"/>
                <a:gd name="T3" fmla="*/ 6 h 76"/>
                <a:gd name="T4" fmla="*/ 28 w 38"/>
                <a:gd name="T5" fmla="*/ 0 h 76"/>
                <a:gd name="T6" fmla="*/ 18 w 38"/>
                <a:gd name="T7" fmla="*/ 4 h 76"/>
                <a:gd name="T8" fmla="*/ 0 w 38"/>
                <a:gd name="T9" fmla="*/ 36 h 76"/>
                <a:gd name="T10" fmla="*/ 2 w 38"/>
                <a:gd name="T11" fmla="*/ 54 h 76"/>
                <a:gd name="T12" fmla="*/ 18 w 38"/>
                <a:gd name="T13" fmla="*/ 76 h 76"/>
                <a:gd name="T14" fmla="*/ 38 w 38"/>
                <a:gd name="T15" fmla="*/ 1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6">
                  <a:moveTo>
                    <a:pt x="38" y="16"/>
                  </a:moveTo>
                  <a:lnTo>
                    <a:pt x="38" y="6"/>
                  </a:lnTo>
                  <a:lnTo>
                    <a:pt x="28" y="0"/>
                  </a:lnTo>
                  <a:lnTo>
                    <a:pt x="18" y="4"/>
                  </a:lnTo>
                  <a:lnTo>
                    <a:pt x="0" y="36"/>
                  </a:lnTo>
                  <a:lnTo>
                    <a:pt x="2" y="54"/>
                  </a:lnTo>
                  <a:lnTo>
                    <a:pt x="18" y="7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1" name="Freeform 94"/>
            <p:cNvSpPr>
              <a:spLocks/>
            </p:cNvSpPr>
            <p:nvPr userDrawn="1"/>
          </p:nvSpPr>
          <p:spPr bwMode="black">
            <a:xfrm>
              <a:off x="7983538" y="1619250"/>
              <a:ext cx="203200" cy="177800"/>
            </a:xfrm>
            <a:custGeom>
              <a:avLst/>
              <a:gdLst>
                <a:gd name="T0" fmla="*/ 10 w 128"/>
                <a:gd name="T1" fmla="*/ 70 h 112"/>
                <a:gd name="T2" fmla="*/ 0 w 128"/>
                <a:gd name="T3" fmla="*/ 78 h 112"/>
                <a:gd name="T4" fmla="*/ 0 w 128"/>
                <a:gd name="T5" fmla="*/ 88 h 112"/>
                <a:gd name="T6" fmla="*/ 6 w 128"/>
                <a:gd name="T7" fmla="*/ 94 h 112"/>
                <a:gd name="T8" fmla="*/ 4 w 128"/>
                <a:gd name="T9" fmla="*/ 112 h 112"/>
                <a:gd name="T10" fmla="*/ 32 w 128"/>
                <a:gd name="T11" fmla="*/ 98 h 112"/>
                <a:gd name="T12" fmla="*/ 16 w 128"/>
                <a:gd name="T13" fmla="*/ 88 h 112"/>
                <a:gd name="T14" fmla="*/ 14 w 128"/>
                <a:gd name="T15" fmla="*/ 86 h 112"/>
                <a:gd name="T16" fmla="*/ 16 w 128"/>
                <a:gd name="T17" fmla="*/ 84 h 112"/>
                <a:gd name="T18" fmla="*/ 28 w 128"/>
                <a:gd name="T19" fmla="*/ 86 h 112"/>
                <a:gd name="T20" fmla="*/ 40 w 128"/>
                <a:gd name="T21" fmla="*/ 82 h 112"/>
                <a:gd name="T22" fmla="*/ 66 w 128"/>
                <a:gd name="T23" fmla="*/ 98 h 112"/>
                <a:gd name="T24" fmla="*/ 80 w 128"/>
                <a:gd name="T25" fmla="*/ 76 h 112"/>
                <a:gd name="T26" fmla="*/ 114 w 128"/>
                <a:gd name="T27" fmla="*/ 64 h 112"/>
                <a:gd name="T28" fmla="*/ 122 w 128"/>
                <a:gd name="T29" fmla="*/ 54 h 112"/>
                <a:gd name="T30" fmla="*/ 108 w 128"/>
                <a:gd name="T31" fmla="*/ 56 h 112"/>
                <a:gd name="T32" fmla="*/ 104 w 128"/>
                <a:gd name="T33" fmla="*/ 48 h 112"/>
                <a:gd name="T34" fmla="*/ 106 w 128"/>
                <a:gd name="T35" fmla="*/ 46 h 112"/>
                <a:gd name="T36" fmla="*/ 108 w 128"/>
                <a:gd name="T37" fmla="*/ 56 h 112"/>
                <a:gd name="T38" fmla="*/ 128 w 128"/>
                <a:gd name="T39" fmla="*/ 34 h 112"/>
                <a:gd name="T40" fmla="*/ 122 w 128"/>
                <a:gd name="T41" fmla="*/ 26 h 112"/>
                <a:gd name="T42" fmla="*/ 106 w 128"/>
                <a:gd name="T43" fmla="*/ 44 h 112"/>
                <a:gd name="T44" fmla="*/ 112 w 128"/>
                <a:gd name="T45" fmla="*/ 30 h 112"/>
                <a:gd name="T46" fmla="*/ 98 w 128"/>
                <a:gd name="T47" fmla="*/ 38 h 112"/>
                <a:gd name="T48" fmla="*/ 92 w 128"/>
                <a:gd name="T49" fmla="*/ 42 h 112"/>
                <a:gd name="T50" fmla="*/ 72 w 128"/>
                <a:gd name="T51" fmla="*/ 34 h 112"/>
                <a:gd name="T52" fmla="*/ 40 w 128"/>
                <a:gd name="T53" fmla="*/ 0 h 112"/>
                <a:gd name="T54" fmla="*/ 34 w 128"/>
                <a:gd name="T55" fmla="*/ 8 h 112"/>
                <a:gd name="T56" fmla="*/ 36 w 128"/>
                <a:gd name="T57" fmla="*/ 22 h 112"/>
                <a:gd name="T58" fmla="*/ 34 w 128"/>
                <a:gd name="T59" fmla="*/ 40 h 112"/>
                <a:gd name="T60" fmla="*/ 30 w 128"/>
                <a:gd name="T61" fmla="*/ 48 h 112"/>
                <a:gd name="T62" fmla="*/ 30 w 128"/>
                <a:gd name="T63" fmla="*/ 56 h 112"/>
                <a:gd name="T64" fmla="*/ 28 w 128"/>
                <a:gd name="T65" fmla="*/ 60 h 112"/>
                <a:gd name="T66" fmla="*/ 10 w 128"/>
                <a:gd name="T67" fmla="*/ 58 h 112"/>
                <a:gd name="T68" fmla="*/ 10 w 128"/>
                <a:gd name="T6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2">
                  <a:moveTo>
                    <a:pt x="10" y="70"/>
                  </a:moveTo>
                  <a:lnTo>
                    <a:pt x="0" y="78"/>
                  </a:lnTo>
                  <a:lnTo>
                    <a:pt x="0" y="88"/>
                  </a:lnTo>
                  <a:lnTo>
                    <a:pt x="6" y="94"/>
                  </a:lnTo>
                  <a:lnTo>
                    <a:pt x="4" y="112"/>
                  </a:lnTo>
                  <a:lnTo>
                    <a:pt x="32" y="98"/>
                  </a:lnTo>
                  <a:lnTo>
                    <a:pt x="16" y="88"/>
                  </a:lnTo>
                  <a:lnTo>
                    <a:pt x="14" y="86"/>
                  </a:lnTo>
                  <a:lnTo>
                    <a:pt x="16" y="84"/>
                  </a:lnTo>
                  <a:lnTo>
                    <a:pt x="28" y="86"/>
                  </a:lnTo>
                  <a:lnTo>
                    <a:pt x="40" y="82"/>
                  </a:lnTo>
                  <a:lnTo>
                    <a:pt x="66" y="98"/>
                  </a:lnTo>
                  <a:lnTo>
                    <a:pt x="80" y="76"/>
                  </a:lnTo>
                  <a:lnTo>
                    <a:pt x="114" y="64"/>
                  </a:lnTo>
                  <a:lnTo>
                    <a:pt x="122" y="54"/>
                  </a:lnTo>
                  <a:lnTo>
                    <a:pt x="108" y="56"/>
                  </a:lnTo>
                  <a:lnTo>
                    <a:pt x="104" y="48"/>
                  </a:lnTo>
                  <a:lnTo>
                    <a:pt x="106" y="46"/>
                  </a:lnTo>
                  <a:lnTo>
                    <a:pt x="108" y="56"/>
                  </a:lnTo>
                  <a:lnTo>
                    <a:pt x="128" y="34"/>
                  </a:lnTo>
                  <a:lnTo>
                    <a:pt x="122" y="26"/>
                  </a:lnTo>
                  <a:lnTo>
                    <a:pt x="106" y="44"/>
                  </a:lnTo>
                  <a:lnTo>
                    <a:pt x="112" y="30"/>
                  </a:lnTo>
                  <a:lnTo>
                    <a:pt x="98" y="38"/>
                  </a:lnTo>
                  <a:lnTo>
                    <a:pt x="92" y="42"/>
                  </a:lnTo>
                  <a:lnTo>
                    <a:pt x="72" y="34"/>
                  </a:lnTo>
                  <a:lnTo>
                    <a:pt x="40" y="0"/>
                  </a:lnTo>
                  <a:lnTo>
                    <a:pt x="34" y="8"/>
                  </a:lnTo>
                  <a:lnTo>
                    <a:pt x="36" y="22"/>
                  </a:lnTo>
                  <a:lnTo>
                    <a:pt x="34" y="40"/>
                  </a:lnTo>
                  <a:lnTo>
                    <a:pt x="30" y="48"/>
                  </a:lnTo>
                  <a:lnTo>
                    <a:pt x="30" y="56"/>
                  </a:lnTo>
                  <a:lnTo>
                    <a:pt x="28" y="60"/>
                  </a:lnTo>
                  <a:lnTo>
                    <a:pt x="10" y="58"/>
                  </a:lnTo>
                  <a:lnTo>
                    <a:pt x="1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2" name="Freeform 95"/>
            <p:cNvSpPr>
              <a:spLocks/>
            </p:cNvSpPr>
            <p:nvPr userDrawn="1"/>
          </p:nvSpPr>
          <p:spPr bwMode="black">
            <a:xfrm>
              <a:off x="7669213" y="2257425"/>
              <a:ext cx="12700" cy="25400"/>
            </a:xfrm>
            <a:custGeom>
              <a:avLst/>
              <a:gdLst>
                <a:gd name="T0" fmla="*/ 0 w 8"/>
                <a:gd name="T1" fmla="*/ 16 h 16"/>
                <a:gd name="T2" fmla="*/ 8 w 8"/>
                <a:gd name="T3" fmla="*/ 4 h 16"/>
                <a:gd name="T4" fmla="*/ 6 w 8"/>
                <a:gd name="T5" fmla="*/ 0 h 16"/>
                <a:gd name="T6" fmla="*/ 0 w 8"/>
                <a:gd name="T7" fmla="*/ 2 h 16"/>
                <a:gd name="T8" fmla="*/ 0 w 8"/>
                <a:gd name="T9" fmla="*/ 16 h 16"/>
              </a:gdLst>
              <a:ahLst/>
              <a:cxnLst>
                <a:cxn ang="0">
                  <a:pos x="T0" y="T1"/>
                </a:cxn>
                <a:cxn ang="0">
                  <a:pos x="T2" y="T3"/>
                </a:cxn>
                <a:cxn ang="0">
                  <a:pos x="T4" y="T5"/>
                </a:cxn>
                <a:cxn ang="0">
                  <a:pos x="T6" y="T7"/>
                </a:cxn>
                <a:cxn ang="0">
                  <a:pos x="T8" y="T9"/>
                </a:cxn>
              </a:cxnLst>
              <a:rect l="0" t="0" r="r" b="b"/>
              <a:pathLst>
                <a:path w="8" h="16">
                  <a:moveTo>
                    <a:pt x="0" y="16"/>
                  </a:moveTo>
                  <a:lnTo>
                    <a:pt x="8" y="4"/>
                  </a:lnTo>
                  <a:lnTo>
                    <a:pt x="6" y="0"/>
                  </a:lnTo>
                  <a:lnTo>
                    <a:pt x="0" y="2"/>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3" name="Freeform 96"/>
            <p:cNvSpPr>
              <a:spLocks/>
            </p:cNvSpPr>
            <p:nvPr userDrawn="1"/>
          </p:nvSpPr>
          <p:spPr bwMode="black">
            <a:xfrm>
              <a:off x="7618413" y="2311400"/>
              <a:ext cx="22225" cy="31750"/>
            </a:xfrm>
            <a:custGeom>
              <a:avLst/>
              <a:gdLst>
                <a:gd name="T0" fmla="*/ 2 w 14"/>
                <a:gd name="T1" fmla="*/ 10 h 20"/>
                <a:gd name="T2" fmla="*/ 0 w 14"/>
                <a:gd name="T3" fmla="*/ 18 h 20"/>
                <a:gd name="T4" fmla="*/ 6 w 14"/>
                <a:gd name="T5" fmla="*/ 20 h 20"/>
                <a:gd name="T6" fmla="*/ 14 w 14"/>
                <a:gd name="T7" fmla="*/ 4 h 20"/>
                <a:gd name="T8" fmla="*/ 10 w 14"/>
                <a:gd name="T9" fmla="*/ 0 h 20"/>
                <a:gd name="T10" fmla="*/ 2 w 14"/>
                <a:gd name="T11" fmla="*/ 10 h 20"/>
              </a:gdLst>
              <a:ahLst/>
              <a:cxnLst>
                <a:cxn ang="0">
                  <a:pos x="T0" y="T1"/>
                </a:cxn>
                <a:cxn ang="0">
                  <a:pos x="T2" y="T3"/>
                </a:cxn>
                <a:cxn ang="0">
                  <a:pos x="T4" y="T5"/>
                </a:cxn>
                <a:cxn ang="0">
                  <a:pos x="T6" y="T7"/>
                </a:cxn>
                <a:cxn ang="0">
                  <a:pos x="T8" y="T9"/>
                </a:cxn>
                <a:cxn ang="0">
                  <a:pos x="T10" y="T11"/>
                </a:cxn>
              </a:cxnLst>
              <a:rect l="0" t="0" r="r" b="b"/>
              <a:pathLst>
                <a:path w="14" h="20">
                  <a:moveTo>
                    <a:pt x="2" y="10"/>
                  </a:moveTo>
                  <a:lnTo>
                    <a:pt x="0" y="18"/>
                  </a:lnTo>
                  <a:lnTo>
                    <a:pt x="6" y="20"/>
                  </a:lnTo>
                  <a:lnTo>
                    <a:pt x="14" y="4"/>
                  </a:lnTo>
                  <a:lnTo>
                    <a:pt x="10" y="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4" name="Freeform 97"/>
            <p:cNvSpPr>
              <a:spLocks/>
            </p:cNvSpPr>
            <p:nvPr userDrawn="1"/>
          </p:nvSpPr>
          <p:spPr bwMode="black">
            <a:xfrm>
              <a:off x="7500938" y="2387600"/>
              <a:ext cx="15875" cy="19050"/>
            </a:xfrm>
            <a:custGeom>
              <a:avLst/>
              <a:gdLst>
                <a:gd name="T0" fmla="*/ 0 w 10"/>
                <a:gd name="T1" fmla="*/ 12 h 12"/>
                <a:gd name="T2" fmla="*/ 10 w 10"/>
                <a:gd name="T3" fmla="*/ 10 h 12"/>
                <a:gd name="T4" fmla="*/ 0 w 10"/>
                <a:gd name="T5" fmla="*/ 0 h 12"/>
                <a:gd name="T6" fmla="*/ 0 w 10"/>
                <a:gd name="T7" fmla="*/ 12 h 12"/>
              </a:gdLst>
              <a:ahLst/>
              <a:cxnLst>
                <a:cxn ang="0">
                  <a:pos x="T0" y="T1"/>
                </a:cxn>
                <a:cxn ang="0">
                  <a:pos x="T2" y="T3"/>
                </a:cxn>
                <a:cxn ang="0">
                  <a:pos x="T4" y="T5"/>
                </a:cxn>
                <a:cxn ang="0">
                  <a:pos x="T6" y="T7"/>
                </a:cxn>
              </a:cxnLst>
              <a:rect l="0" t="0" r="r" b="b"/>
              <a:pathLst>
                <a:path w="10" h="12">
                  <a:moveTo>
                    <a:pt x="0" y="12"/>
                  </a:moveTo>
                  <a:lnTo>
                    <a:pt x="10" y="1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5" name="Freeform 98"/>
            <p:cNvSpPr>
              <a:spLocks/>
            </p:cNvSpPr>
            <p:nvPr userDrawn="1"/>
          </p:nvSpPr>
          <p:spPr bwMode="black">
            <a:xfrm>
              <a:off x="7659688" y="2095500"/>
              <a:ext cx="15875" cy="28575"/>
            </a:xfrm>
            <a:custGeom>
              <a:avLst/>
              <a:gdLst>
                <a:gd name="T0" fmla="*/ 0 w 10"/>
                <a:gd name="T1" fmla="*/ 18 h 18"/>
                <a:gd name="T2" fmla="*/ 10 w 10"/>
                <a:gd name="T3" fmla="*/ 6 h 18"/>
                <a:gd name="T4" fmla="*/ 0 w 10"/>
                <a:gd name="T5" fmla="*/ 0 h 18"/>
                <a:gd name="T6" fmla="*/ 0 w 10"/>
                <a:gd name="T7" fmla="*/ 18 h 18"/>
              </a:gdLst>
              <a:ahLst/>
              <a:cxnLst>
                <a:cxn ang="0">
                  <a:pos x="T0" y="T1"/>
                </a:cxn>
                <a:cxn ang="0">
                  <a:pos x="T2" y="T3"/>
                </a:cxn>
                <a:cxn ang="0">
                  <a:pos x="T4" y="T5"/>
                </a:cxn>
                <a:cxn ang="0">
                  <a:pos x="T6" y="T7"/>
                </a:cxn>
              </a:cxnLst>
              <a:rect l="0" t="0" r="r" b="b"/>
              <a:pathLst>
                <a:path w="10" h="18">
                  <a:moveTo>
                    <a:pt x="0" y="18"/>
                  </a:moveTo>
                  <a:lnTo>
                    <a:pt x="10" y="6"/>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6" name="Freeform 99"/>
            <p:cNvSpPr>
              <a:spLocks/>
            </p:cNvSpPr>
            <p:nvPr userDrawn="1"/>
          </p:nvSpPr>
          <p:spPr bwMode="black">
            <a:xfrm>
              <a:off x="7700963" y="2187575"/>
              <a:ext cx="19050" cy="19050"/>
            </a:xfrm>
            <a:custGeom>
              <a:avLst/>
              <a:gdLst>
                <a:gd name="T0" fmla="*/ 4 w 12"/>
                <a:gd name="T1" fmla="*/ 0 h 12"/>
                <a:gd name="T2" fmla="*/ 0 w 12"/>
                <a:gd name="T3" fmla="*/ 12 h 12"/>
                <a:gd name="T4" fmla="*/ 12 w 12"/>
                <a:gd name="T5" fmla="*/ 12 h 12"/>
                <a:gd name="T6" fmla="*/ 4 w 12"/>
                <a:gd name="T7" fmla="*/ 0 h 12"/>
              </a:gdLst>
              <a:ahLst/>
              <a:cxnLst>
                <a:cxn ang="0">
                  <a:pos x="T0" y="T1"/>
                </a:cxn>
                <a:cxn ang="0">
                  <a:pos x="T2" y="T3"/>
                </a:cxn>
                <a:cxn ang="0">
                  <a:pos x="T4" y="T5"/>
                </a:cxn>
                <a:cxn ang="0">
                  <a:pos x="T6" y="T7"/>
                </a:cxn>
              </a:cxnLst>
              <a:rect l="0" t="0" r="r" b="b"/>
              <a:pathLst>
                <a:path w="12" h="12">
                  <a:moveTo>
                    <a:pt x="4" y="0"/>
                  </a:moveTo>
                  <a:lnTo>
                    <a:pt x="0" y="12"/>
                  </a:lnTo>
                  <a:lnTo>
                    <a:pt x="1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7" name="Freeform 100"/>
            <p:cNvSpPr>
              <a:spLocks/>
            </p:cNvSpPr>
            <p:nvPr userDrawn="1"/>
          </p:nvSpPr>
          <p:spPr bwMode="black">
            <a:xfrm>
              <a:off x="7675563" y="2047875"/>
              <a:ext cx="171450" cy="136525"/>
            </a:xfrm>
            <a:custGeom>
              <a:avLst/>
              <a:gdLst>
                <a:gd name="T0" fmla="*/ 2 w 108"/>
                <a:gd name="T1" fmla="*/ 34 h 86"/>
                <a:gd name="T2" fmla="*/ 4 w 108"/>
                <a:gd name="T3" fmla="*/ 50 h 86"/>
                <a:gd name="T4" fmla="*/ 18 w 108"/>
                <a:gd name="T5" fmla="*/ 46 h 86"/>
                <a:gd name="T6" fmla="*/ 18 w 108"/>
                <a:gd name="T7" fmla="*/ 44 h 86"/>
                <a:gd name="T8" fmla="*/ 18 w 108"/>
                <a:gd name="T9" fmla="*/ 50 h 86"/>
                <a:gd name="T10" fmla="*/ 14 w 108"/>
                <a:gd name="T11" fmla="*/ 60 h 86"/>
                <a:gd name="T12" fmla="*/ 14 w 108"/>
                <a:gd name="T13" fmla="*/ 74 h 86"/>
                <a:gd name="T14" fmla="*/ 22 w 108"/>
                <a:gd name="T15" fmla="*/ 82 h 86"/>
                <a:gd name="T16" fmla="*/ 22 w 108"/>
                <a:gd name="T17" fmla="*/ 86 h 86"/>
                <a:gd name="T18" fmla="*/ 26 w 108"/>
                <a:gd name="T19" fmla="*/ 82 h 86"/>
                <a:gd name="T20" fmla="*/ 38 w 108"/>
                <a:gd name="T21" fmla="*/ 72 h 86"/>
                <a:gd name="T22" fmla="*/ 50 w 108"/>
                <a:gd name="T23" fmla="*/ 42 h 86"/>
                <a:gd name="T24" fmla="*/ 48 w 108"/>
                <a:gd name="T25" fmla="*/ 30 h 86"/>
                <a:gd name="T26" fmla="*/ 56 w 108"/>
                <a:gd name="T27" fmla="*/ 32 h 86"/>
                <a:gd name="T28" fmla="*/ 62 w 108"/>
                <a:gd name="T29" fmla="*/ 46 h 86"/>
                <a:gd name="T30" fmla="*/ 70 w 108"/>
                <a:gd name="T31" fmla="*/ 46 h 86"/>
                <a:gd name="T32" fmla="*/ 78 w 108"/>
                <a:gd name="T33" fmla="*/ 30 h 86"/>
                <a:gd name="T34" fmla="*/ 92 w 108"/>
                <a:gd name="T35" fmla="*/ 34 h 86"/>
                <a:gd name="T36" fmla="*/ 102 w 108"/>
                <a:gd name="T37" fmla="*/ 20 h 86"/>
                <a:gd name="T38" fmla="*/ 100 w 108"/>
                <a:gd name="T39" fmla="*/ 12 h 86"/>
                <a:gd name="T40" fmla="*/ 106 w 108"/>
                <a:gd name="T41" fmla="*/ 10 h 86"/>
                <a:gd name="T42" fmla="*/ 108 w 108"/>
                <a:gd name="T43" fmla="*/ 2 h 86"/>
                <a:gd name="T44" fmla="*/ 104 w 108"/>
                <a:gd name="T45" fmla="*/ 0 h 86"/>
                <a:gd name="T46" fmla="*/ 98 w 108"/>
                <a:gd name="T47" fmla="*/ 8 h 86"/>
                <a:gd name="T48" fmla="*/ 86 w 108"/>
                <a:gd name="T49" fmla="*/ 2 h 86"/>
                <a:gd name="T50" fmla="*/ 74 w 108"/>
                <a:gd name="T51" fmla="*/ 12 h 86"/>
                <a:gd name="T52" fmla="*/ 64 w 108"/>
                <a:gd name="T53" fmla="*/ 12 h 86"/>
                <a:gd name="T54" fmla="*/ 48 w 108"/>
                <a:gd name="T55" fmla="*/ 30 h 86"/>
                <a:gd name="T56" fmla="*/ 44 w 108"/>
                <a:gd name="T57" fmla="*/ 30 h 86"/>
                <a:gd name="T58" fmla="*/ 46 w 108"/>
                <a:gd name="T59" fmla="*/ 20 h 86"/>
                <a:gd name="T60" fmla="*/ 34 w 108"/>
                <a:gd name="T61" fmla="*/ 22 h 86"/>
                <a:gd name="T62" fmla="*/ 26 w 108"/>
                <a:gd name="T63" fmla="*/ 12 h 86"/>
                <a:gd name="T64" fmla="*/ 2 w 108"/>
                <a:gd name="T65" fmla="*/ 30 h 86"/>
                <a:gd name="T66" fmla="*/ 2 w 108"/>
                <a:gd name="T67" fmla="*/ 30 h 86"/>
                <a:gd name="T68" fmla="*/ 2 w 108"/>
                <a:gd name="T69" fmla="*/ 30 h 86"/>
                <a:gd name="T70" fmla="*/ 0 w 108"/>
                <a:gd name="T71" fmla="*/ 32 h 86"/>
                <a:gd name="T72" fmla="*/ 2 w 108"/>
                <a:gd name="T7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86">
                  <a:moveTo>
                    <a:pt x="2" y="34"/>
                  </a:moveTo>
                  <a:lnTo>
                    <a:pt x="4" y="50"/>
                  </a:lnTo>
                  <a:lnTo>
                    <a:pt x="18" y="46"/>
                  </a:lnTo>
                  <a:lnTo>
                    <a:pt x="18" y="44"/>
                  </a:lnTo>
                  <a:lnTo>
                    <a:pt x="18" y="50"/>
                  </a:lnTo>
                  <a:lnTo>
                    <a:pt x="14" y="60"/>
                  </a:lnTo>
                  <a:lnTo>
                    <a:pt x="14" y="74"/>
                  </a:lnTo>
                  <a:lnTo>
                    <a:pt x="22" y="82"/>
                  </a:lnTo>
                  <a:lnTo>
                    <a:pt x="22" y="86"/>
                  </a:lnTo>
                  <a:lnTo>
                    <a:pt x="26" y="82"/>
                  </a:lnTo>
                  <a:lnTo>
                    <a:pt x="38" y="72"/>
                  </a:lnTo>
                  <a:lnTo>
                    <a:pt x="50" y="42"/>
                  </a:lnTo>
                  <a:lnTo>
                    <a:pt x="48" y="30"/>
                  </a:lnTo>
                  <a:lnTo>
                    <a:pt x="56" y="32"/>
                  </a:lnTo>
                  <a:lnTo>
                    <a:pt x="62" y="46"/>
                  </a:lnTo>
                  <a:lnTo>
                    <a:pt x="70" y="46"/>
                  </a:lnTo>
                  <a:lnTo>
                    <a:pt x="78" y="30"/>
                  </a:lnTo>
                  <a:lnTo>
                    <a:pt x="92" y="34"/>
                  </a:lnTo>
                  <a:lnTo>
                    <a:pt x="102" y="20"/>
                  </a:lnTo>
                  <a:lnTo>
                    <a:pt x="100" y="12"/>
                  </a:lnTo>
                  <a:lnTo>
                    <a:pt x="106" y="10"/>
                  </a:lnTo>
                  <a:lnTo>
                    <a:pt x="108" y="2"/>
                  </a:lnTo>
                  <a:lnTo>
                    <a:pt x="104" y="0"/>
                  </a:lnTo>
                  <a:lnTo>
                    <a:pt x="98" y="8"/>
                  </a:lnTo>
                  <a:lnTo>
                    <a:pt x="86" y="2"/>
                  </a:lnTo>
                  <a:lnTo>
                    <a:pt x="74" y="12"/>
                  </a:lnTo>
                  <a:lnTo>
                    <a:pt x="64" y="12"/>
                  </a:lnTo>
                  <a:lnTo>
                    <a:pt x="48" y="30"/>
                  </a:lnTo>
                  <a:lnTo>
                    <a:pt x="44" y="30"/>
                  </a:lnTo>
                  <a:lnTo>
                    <a:pt x="46" y="20"/>
                  </a:lnTo>
                  <a:lnTo>
                    <a:pt x="34" y="22"/>
                  </a:lnTo>
                  <a:lnTo>
                    <a:pt x="26" y="12"/>
                  </a:lnTo>
                  <a:lnTo>
                    <a:pt x="2" y="30"/>
                  </a:lnTo>
                  <a:lnTo>
                    <a:pt x="2" y="30"/>
                  </a:lnTo>
                  <a:lnTo>
                    <a:pt x="2" y="30"/>
                  </a:lnTo>
                  <a:lnTo>
                    <a:pt x="0" y="32"/>
                  </a:lnTo>
                  <a:lnTo>
                    <a:pt x="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8" name="Freeform 101"/>
            <p:cNvSpPr>
              <a:spLocks/>
            </p:cNvSpPr>
            <p:nvPr userDrawn="1"/>
          </p:nvSpPr>
          <p:spPr bwMode="black">
            <a:xfrm>
              <a:off x="8018463" y="1625600"/>
              <a:ext cx="15875" cy="19050"/>
            </a:xfrm>
            <a:custGeom>
              <a:avLst/>
              <a:gdLst>
                <a:gd name="T0" fmla="*/ 10 w 10"/>
                <a:gd name="T1" fmla="*/ 8 h 12"/>
                <a:gd name="T2" fmla="*/ 4 w 10"/>
                <a:gd name="T3" fmla="*/ 0 h 12"/>
                <a:gd name="T4" fmla="*/ 0 w 10"/>
                <a:gd name="T5" fmla="*/ 8 h 12"/>
                <a:gd name="T6" fmla="*/ 6 w 10"/>
                <a:gd name="T7" fmla="*/ 12 h 12"/>
                <a:gd name="T8" fmla="*/ 10 w 10"/>
                <a:gd name="T9" fmla="*/ 8 h 12"/>
              </a:gdLst>
              <a:ahLst/>
              <a:cxnLst>
                <a:cxn ang="0">
                  <a:pos x="T0" y="T1"/>
                </a:cxn>
                <a:cxn ang="0">
                  <a:pos x="T2" y="T3"/>
                </a:cxn>
                <a:cxn ang="0">
                  <a:pos x="T4" y="T5"/>
                </a:cxn>
                <a:cxn ang="0">
                  <a:pos x="T6" y="T7"/>
                </a:cxn>
                <a:cxn ang="0">
                  <a:pos x="T8" y="T9"/>
                </a:cxn>
              </a:cxnLst>
              <a:rect l="0" t="0" r="r" b="b"/>
              <a:pathLst>
                <a:path w="10" h="12">
                  <a:moveTo>
                    <a:pt x="10" y="8"/>
                  </a:moveTo>
                  <a:lnTo>
                    <a:pt x="4" y="0"/>
                  </a:lnTo>
                  <a:lnTo>
                    <a:pt x="0" y="8"/>
                  </a:lnTo>
                  <a:lnTo>
                    <a:pt x="6" y="1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9" name="Freeform 102"/>
            <p:cNvSpPr>
              <a:spLocks/>
            </p:cNvSpPr>
            <p:nvPr userDrawn="1"/>
          </p:nvSpPr>
          <p:spPr bwMode="black">
            <a:xfrm>
              <a:off x="7573963" y="2089150"/>
              <a:ext cx="28575" cy="15875"/>
            </a:xfrm>
            <a:custGeom>
              <a:avLst/>
              <a:gdLst>
                <a:gd name="T0" fmla="*/ 2 w 18"/>
                <a:gd name="T1" fmla="*/ 0 h 10"/>
                <a:gd name="T2" fmla="*/ 0 w 18"/>
                <a:gd name="T3" fmla="*/ 8 h 10"/>
                <a:gd name="T4" fmla="*/ 8 w 18"/>
                <a:gd name="T5" fmla="*/ 10 h 10"/>
                <a:gd name="T6" fmla="*/ 18 w 18"/>
                <a:gd name="T7" fmla="*/ 4 h 10"/>
                <a:gd name="T8" fmla="*/ 16 w 18"/>
                <a:gd name="T9" fmla="*/ 0 h 10"/>
                <a:gd name="T10" fmla="*/ 2 w 18"/>
                <a:gd name="T11" fmla="*/ 0 h 10"/>
              </a:gdLst>
              <a:ahLst/>
              <a:cxnLst>
                <a:cxn ang="0">
                  <a:pos x="T0" y="T1"/>
                </a:cxn>
                <a:cxn ang="0">
                  <a:pos x="T2" y="T3"/>
                </a:cxn>
                <a:cxn ang="0">
                  <a:pos x="T4" y="T5"/>
                </a:cxn>
                <a:cxn ang="0">
                  <a:pos x="T6" y="T7"/>
                </a:cxn>
                <a:cxn ang="0">
                  <a:pos x="T8" y="T9"/>
                </a:cxn>
                <a:cxn ang="0">
                  <a:pos x="T10" y="T11"/>
                </a:cxn>
              </a:cxnLst>
              <a:rect l="0" t="0" r="r" b="b"/>
              <a:pathLst>
                <a:path w="18" h="10">
                  <a:moveTo>
                    <a:pt x="2" y="0"/>
                  </a:moveTo>
                  <a:lnTo>
                    <a:pt x="0" y="8"/>
                  </a:lnTo>
                  <a:lnTo>
                    <a:pt x="8" y="10"/>
                  </a:lnTo>
                  <a:lnTo>
                    <a:pt x="18" y="4"/>
                  </a:lnTo>
                  <a:lnTo>
                    <a:pt x="16"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0" name="Freeform 103"/>
            <p:cNvSpPr>
              <a:spLocks/>
            </p:cNvSpPr>
            <p:nvPr userDrawn="1"/>
          </p:nvSpPr>
          <p:spPr bwMode="black">
            <a:xfrm>
              <a:off x="7059613" y="2927350"/>
              <a:ext cx="320675" cy="346075"/>
            </a:xfrm>
            <a:custGeom>
              <a:avLst/>
              <a:gdLst>
                <a:gd name="T0" fmla="*/ 52 w 202"/>
                <a:gd name="T1" fmla="*/ 82 h 218"/>
                <a:gd name="T2" fmla="*/ 44 w 202"/>
                <a:gd name="T3" fmla="*/ 92 h 218"/>
                <a:gd name="T4" fmla="*/ 24 w 202"/>
                <a:gd name="T5" fmla="*/ 102 h 218"/>
                <a:gd name="T6" fmla="*/ 14 w 202"/>
                <a:gd name="T7" fmla="*/ 98 h 218"/>
                <a:gd name="T8" fmla="*/ 4 w 202"/>
                <a:gd name="T9" fmla="*/ 106 h 218"/>
                <a:gd name="T10" fmla="*/ 6 w 202"/>
                <a:gd name="T11" fmla="*/ 148 h 218"/>
                <a:gd name="T12" fmla="*/ 18 w 202"/>
                <a:gd name="T13" fmla="*/ 160 h 218"/>
                <a:gd name="T14" fmla="*/ 46 w 202"/>
                <a:gd name="T15" fmla="*/ 196 h 218"/>
                <a:gd name="T16" fmla="*/ 56 w 202"/>
                <a:gd name="T17" fmla="*/ 206 h 218"/>
                <a:gd name="T18" fmla="*/ 80 w 202"/>
                <a:gd name="T19" fmla="*/ 196 h 218"/>
                <a:gd name="T20" fmla="*/ 90 w 202"/>
                <a:gd name="T21" fmla="*/ 206 h 218"/>
                <a:gd name="T22" fmla="*/ 106 w 202"/>
                <a:gd name="T23" fmla="*/ 206 h 218"/>
                <a:gd name="T24" fmla="*/ 116 w 202"/>
                <a:gd name="T25" fmla="*/ 218 h 218"/>
                <a:gd name="T26" fmla="*/ 138 w 202"/>
                <a:gd name="T27" fmla="*/ 218 h 218"/>
                <a:gd name="T28" fmla="*/ 142 w 202"/>
                <a:gd name="T29" fmla="*/ 196 h 218"/>
                <a:gd name="T30" fmla="*/ 144 w 202"/>
                <a:gd name="T31" fmla="*/ 172 h 218"/>
                <a:gd name="T32" fmla="*/ 166 w 202"/>
                <a:gd name="T33" fmla="*/ 148 h 218"/>
                <a:gd name="T34" fmla="*/ 176 w 202"/>
                <a:gd name="T35" fmla="*/ 124 h 218"/>
                <a:gd name="T36" fmla="*/ 180 w 202"/>
                <a:gd name="T37" fmla="*/ 124 h 218"/>
                <a:gd name="T38" fmla="*/ 174 w 202"/>
                <a:gd name="T39" fmla="*/ 102 h 218"/>
                <a:gd name="T40" fmla="*/ 162 w 202"/>
                <a:gd name="T41" fmla="*/ 72 h 218"/>
                <a:gd name="T42" fmla="*/ 166 w 202"/>
                <a:gd name="T43" fmla="*/ 62 h 218"/>
                <a:gd name="T44" fmla="*/ 170 w 202"/>
                <a:gd name="T45" fmla="*/ 60 h 218"/>
                <a:gd name="T46" fmla="*/ 188 w 202"/>
                <a:gd name="T47" fmla="*/ 56 h 218"/>
                <a:gd name="T48" fmla="*/ 188 w 202"/>
                <a:gd name="T49" fmla="*/ 48 h 218"/>
                <a:gd name="T50" fmla="*/ 178 w 202"/>
                <a:gd name="T51" fmla="*/ 28 h 218"/>
                <a:gd name="T52" fmla="*/ 176 w 202"/>
                <a:gd name="T53" fmla="*/ 22 h 218"/>
                <a:gd name="T54" fmla="*/ 168 w 202"/>
                <a:gd name="T55" fmla="*/ 16 h 218"/>
                <a:gd name="T56" fmla="*/ 158 w 202"/>
                <a:gd name="T57" fmla="*/ 4 h 218"/>
                <a:gd name="T58" fmla="*/ 152 w 202"/>
                <a:gd name="T59" fmla="*/ 0 h 218"/>
                <a:gd name="T60" fmla="*/ 122 w 202"/>
                <a:gd name="T61" fmla="*/ 34 h 218"/>
                <a:gd name="T62" fmla="*/ 120 w 202"/>
                <a:gd name="T63" fmla="*/ 42 h 218"/>
                <a:gd name="T64" fmla="*/ 98 w 202"/>
                <a:gd name="T65" fmla="*/ 48 h 218"/>
                <a:gd name="T66" fmla="*/ 96 w 202"/>
                <a:gd name="T67" fmla="*/ 50 h 218"/>
                <a:gd name="T68" fmla="*/ 94 w 202"/>
                <a:gd name="T69" fmla="*/ 52 h 218"/>
                <a:gd name="T70" fmla="*/ 76 w 202"/>
                <a:gd name="T71" fmla="*/ 7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218">
                  <a:moveTo>
                    <a:pt x="76" y="78"/>
                  </a:moveTo>
                  <a:lnTo>
                    <a:pt x="52" y="82"/>
                  </a:lnTo>
                  <a:lnTo>
                    <a:pt x="48" y="92"/>
                  </a:lnTo>
                  <a:lnTo>
                    <a:pt x="44" y="92"/>
                  </a:lnTo>
                  <a:lnTo>
                    <a:pt x="40" y="104"/>
                  </a:lnTo>
                  <a:lnTo>
                    <a:pt x="24" y="102"/>
                  </a:lnTo>
                  <a:lnTo>
                    <a:pt x="16" y="94"/>
                  </a:lnTo>
                  <a:lnTo>
                    <a:pt x="14" y="98"/>
                  </a:lnTo>
                  <a:lnTo>
                    <a:pt x="12" y="98"/>
                  </a:lnTo>
                  <a:lnTo>
                    <a:pt x="4" y="106"/>
                  </a:lnTo>
                  <a:lnTo>
                    <a:pt x="0" y="128"/>
                  </a:lnTo>
                  <a:lnTo>
                    <a:pt x="6" y="148"/>
                  </a:lnTo>
                  <a:lnTo>
                    <a:pt x="14" y="152"/>
                  </a:lnTo>
                  <a:lnTo>
                    <a:pt x="18" y="160"/>
                  </a:lnTo>
                  <a:lnTo>
                    <a:pt x="26" y="196"/>
                  </a:lnTo>
                  <a:lnTo>
                    <a:pt x="46" y="196"/>
                  </a:lnTo>
                  <a:lnTo>
                    <a:pt x="52" y="192"/>
                  </a:lnTo>
                  <a:lnTo>
                    <a:pt x="56" y="206"/>
                  </a:lnTo>
                  <a:lnTo>
                    <a:pt x="72" y="202"/>
                  </a:lnTo>
                  <a:lnTo>
                    <a:pt x="80" y="196"/>
                  </a:lnTo>
                  <a:lnTo>
                    <a:pt x="90" y="200"/>
                  </a:lnTo>
                  <a:lnTo>
                    <a:pt x="90" y="206"/>
                  </a:lnTo>
                  <a:lnTo>
                    <a:pt x="102" y="204"/>
                  </a:lnTo>
                  <a:lnTo>
                    <a:pt x="106" y="206"/>
                  </a:lnTo>
                  <a:lnTo>
                    <a:pt x="110" y="218"/>
                  </a:lnTo>
                  <a:lnTo>
                    <a:pt x="116" y="218"/>
                  </a:lnTo>
                  <a:lnTo>
                    <a:pt x="136" y="206"/>
                  </a:lnTo>
                  <a:lnTo>
                    <a:pt x="138" y="218"/>
                  </a:lnTo>
                  <a:lnTo>
                    <a:pt x="146" y="210"/>
                  </a:lnTo>
                  <a:lnTo>
                    <a:pt x="142" y="196"/>
                  </a:lnTo>
                  <a:lnTo>
                    <a:pt x="150" y="180"/>
                  </a:lnTo>
                  <a:lnTo>
                    <a:pt x="144" y="172"/>
                  </a:lnTo>
                  <a:lnTo>
                    <a:pt x="158" y="160"/>
                  </a:lnTo>
                  <a:lnTo>
                    <a:pt x="166" y="148"/>
                  </a:lnTo>
                  <a:lnTo>
                    <a:pt x="168" y="132"/>
                  </a:lnTo>
                  <a:lnTo>
                    <a:pt x="176" y="124"/>
                  </a:lnTo>
                  <a:lnTo>
                    <a:pt x="176" y="122"/>
                  </a:lnTo>
                  <a:lnTo>
                    <a:pt x="180" y="124"/>
                  </a:lnTo>
                  <a:lnTo>
                    <a:pt x="196" y="124"/>
                  </a:lnTo>
                  <a:lnTo>
                    <a:pt x="174" y="102"/>
                  </a:lnTo>
                  <a:lnTo>
                    <a:pt x="176" y="94"/>
                  </a:lnTo>
                  <a:lnTo>
                    <a:pt x="162" y="72"/>
                  </a:lnTo>
                  <a:lnTo>
                    <a:pt x="174" y="70"/>
                  </a:lnTo>
                  <a:lnTo>
                    <a:pt x="166" y="62"/>
                  </a:lnTo>
                  <a:lnTo>
                    <a:pt x="166" y="62"/>
                  </a:lnTo>
                  <a:lnTo>
                    <a:pt x="170" y="60"/>
                  </a:lnTo>
                  <a:lnTo>
                    <a:pt x="174" y="62"/>
                  </a:lnTo>
                  <a:lnTo>
                    <a:pt x="188" y="56"/>
                  </a:lnTo>
                  <a:lnTo>
                    <a:pt x="182" y="48"/>
                  </a:lnTo>
                  <a:lnTo>
                    <a:pt x="188" y="48"/>
                  </a:lnTo>
                  <a:lnTo>
                    <a:pt x="202" y="40"/>
                  </a:lnTo>
                  <a:lnTo>
                    <a:pt x="178" y="28"/>
                  </a:lnTo>
                  <a:lnTo>
                    <a:pt x="176" y="28"/>
                  </a:lnTo>
                  <a:lnTo>
                    <a:pt x="176" y="22"/>
                  </a:lnTo>
                  <a:lnTo>
                    <a:pt x="168" y="24"/>
                  </a:lnTo>
                  <a:lnTo>
                    <a:pt x="168" y="16"/>
                  </a:lnTo>
                  <a:lnTo>
                    <a:pt x="162" y="12"/>
                  </a:lnTo>
                  <a:lnTo>
                    <a:pt x="158" y="4"/>
                  </a:lnTo>
                  <a:lnTo>
                    <a:pt x="152" y="8"/>
                  </a:lnTo>
                  <a:lnTo>
                    <a:pt x="152" y="0"/>
                  </a:lnTo>
                  <a:lnTo>
                    <a:pt x="130" y="32"/>
                  </a:lnTo>
                  <a:lnTo>
                    <a:pt x="122" y="34"/>
                  </a:lnTo>
                  <a:lnTo>
                    <a:pt x="124" y="40"/>
                  </a:lnTo>
                  <a:lnTo>
                    <a:pt x="120" y="42"/>
                  </a:lnTo>
                  <a:lnTo>
                    <a:pt x="116" y="40"/>
                  </a:lnTo>
                  <a:lnTo>
                    <a:pt x="98" y="48"/>
                  </a:lnTo>
                  <a:lnTo>
                    <a:pt x="96" y="48"/>
                  </a:lnTo>
                  <a:lnTo>
                    <a:pt x="96" y="50"/>
                  </a:lnTo>
                  <a:lnTo>
                    <a:pt x="94" y="52"/>
                  </a:lnTo>
                  <a:lnTo>
                    <a:pt x="94" y="52"/>
                  </a:lnTo>
                  <a:lnTo>
                    <a:pt x="92" y="58"/>
                  </a:lnTo>
                  <a:lnTo>
                    <a:pt x="7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1" name="Freeform 104"/>
            <p:cNvSpPr>
              <a:spLocks/>
            </p:cNvSpPr>
            <p:nvPr userDrawn="1"/>
          </p:nvSpPr>
          <p:spPr bwMode="black">
            <a:xfrm>
              <a:off x="7361238" y="3419475"/>
              <a:ext cx="63500" cy="38100"/>
            </a:xfrm>
            <a:custGeom>
              <a:avLst/>
              <a:gdLst>
                <a:gd name="T0" fmla="*/ 14 w 40"/>
                <a:gd name="T1" fmla="*/ 14 h 24"/>
                <a:gd name="T2" fmla="*/ 26 w 40"/>
                <a:gd name="T3" fmla="*/ 24 h 24"/>
                <a:gd name="T4" fmla="*/ 40 w 40"/>
                <a:gd name="T5" fmla="*/ 18 h 24"/>
                <a:gd name="T6" fmla="*/ 38 w 40"/>
                <a:gd name="T7" fmla="*/ 16 h 24"/>
                <a:gd name="T8" fmla="*/ 32 w 40"/>
                <a:gd name="T9" fmla="*/ 8 h 24"/>
                <a:gd name="T10" fmla="*/ 20 w 40"/>
                <a:gd name="T11" fmla="*/ 0 h 24"/>
                <a:gd name="T12" fmla="*/ 0 w 40"/>
                <a:gd name="T13" fmla="*/ 2 h 24"/>
                <a:gd name="T14" fmla="*/ 2 w 40"/>
                <a:gd name="T15" fmla="*/ 14 h 24"/>
                <a:gd name="T16" fmla="*/ 14 w 40"/>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14" y="14"/>
                  </a:moveTo>
                  <a:lnTo>
                    <a:pt x="26" y="24"/>
                  </a:lnTo>
                  <a:lnTo>
                    <a:pt x="40" y="18"/>
                  </a:lnTo>
                  <a:lnTo>
                    <a:pt x="38" y="16"/>
                  </a:lnTo>
                  <a:lnTo>
                    <a:pt x="32" y="8"/>
                  </a:lnTo>
                  <a:lnTo>
                    <a:pt x="20" y="0"/>
                  </a:lnTo>
                  <a:lnTo>
                    <a:pt x="0" y="2"/>
                  </a:lnTo>
                  <a:lnTo>
                    <a:pt x="2" y="14"/>
                  </a:ln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2" name="Freeform 105"/>
            <p:cNvSpPr>
              <a:spLocks/>
            </p:cNvSpPr>
            <p:nvPr userDrawn="1"/>
          </p:nvSpPr>
          <p:spPr bwMode="black">
            <a:xfrm>
              <a:off x="7488238" y="3375025"/>
              <a:ext cx="60325" cy="34925"/>
            </a:xfrm>
            <a:custGeom>
              <a:avLst/>
              <a:gdLst>
                <a:gd name="T0" fmla="*/ 8 w 38"/>
                <a:gd name="T1" fmla="*/ 8 h 22"/>
                <a:gd name="T2" fmla="*/ 4 w 38"/>
                <a:gd name="T3" fmla="*/ 4 h 22"/>
                <a:gd name="T4" fmla="*/ 0 w 38"/>
                <a:gd name="T5" fmla="*/ 18 h 22"/>
                <a:gd name="T6" fmla="*/ 10 w 38"/>
                <a:gd name="T7" fmla="*/ 18 h 22"/>
                <a:gd name="T8" fmla="*/ 12 w 38"/>
                <a:gd name="T9" fmla="*/ 14 h 22"/>
                <a:gd name="T10" fmla="*/ 20 w 38"/>
                <a:gd name="T11" fmla="*/ 22 h 22"/>
                <a:gd name="T12" fmla="*/ 22 w 38"/>
                <a:gd name="T13" fmla="*/ 12 h 22"/>
                <a:gd name="T14" fmla="*/ 26 w 38"/>
                <a:gd name="T15" fmla="*/ 16 h 22"/>
                <a:gd name="T16" fmla="*/ 38 w 38"/>
                <a:gd name="T17" fmla="*/ 14 h 22"/>
                <a:gd name="T18" fmla="*/ 36 w 38"/>
                <a:gd name="T19" fmla="*/ 8 h 22"/>
                <a:gd name="T20" fmla="*/ 24 w 38"/>
                <a:gd name="T21" fmla="*/ 6 h 22"/>
                <a:gd name="T22" fmla="*/ 24 w 38"/>
                <a:gd name="T23" fmla="*/ 0 h 22"/>
                <a:gd name="T24" fmla="*/ 20 w 38"/>
                <a:gd name="T25" fmla="*/ 6 h 22"/>
                <a:gd name="T26" fmla="*/ 20 w 38"/>
                <a:gd name="T27" fmla="*/ 6 h 22"/>
                <a:gd name="T28" fmla="*/ 20 w 38"/>
                <a:gd name="T29" fmla="*/ 6 h 22"/>
                <a:gd name="T30" fmla="*/ 12 w 38"/>
                <a:gd name="T31" fmla="*/ 14 h 22"/>
                <a:gd name="T32" fmla="*/ 16 w 38"/>
                <a:gd name="T33" fmla="*/ 0 h 22"/>
                <a:gd name="T34" fmla="*/ 8 w 38"/>
                <a:gd name="T3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2">
                  <a:moveTo>
                    <a:pt x="8" y="8"/>
                  </a:moveTo>
                  <a:lnTo>
                    <a:pt x="4" y="4"/>
                  </a:lnTo>
                  <a:lnTo>
                    <a:pt x="0" y="18"/>
                  </a:lnTo>
                  <a:lnTo>
                    <a:pt x="10" y="18"/>
                  </a:lnTo>
                  <a:lnTo>
                    <a:pt x="12" y="14"/>
                  </a:lnTo>
                  <a:lnTo>
                    <a:pt x="20" y="22"/>
                  </a:lnTo>
                  <a:lnTo>
                    <a:pt x="22" y="12"/>
                  </a:lnTo>
                  <a:lnTo>
                    <a:pt x="26" y="16"/>
                  </a:lnTo>
                  <a:lnTo>
                    <a:pt x="38" y="14"/>
                  </a:lnTo>
                  <a:lnTo>
                    <a:pt x="36" y="8"/>
                  </a:lnTo>
                  <a:lnTo>
                    <a:pt x="24" y="6"/>
                  </a:lnTo>
                  <a:lnTo>
                    <a:pt x="24" y="0"/>
                  </a:lnTo>
                  <a:lnTo>
                    <a:pt x="20" y="6"/>
                  </a:lnTo>
                  <a:lnTo>
                    <a:pt x="20" y="6"/>
                  </a:lnTo>
                  <a:lnTo>
                    <a:pt x="20" y="6"/>
                  </a:lnTo>
                  <a:lnTo>
                    <a:pt x="12" y="14"/>
                  </a:lnTo>
                  <a:lnTo>
                    <a:pt x="16" y="0"/>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3" name="Freeform 106"/>
            <p:cNvSpPr>
              <a:spLocks/>
            </p:cNvSpPr>
            <p:nvPr userDrawn="1"/>
          </p:nvSpPr>
          <p:spPr bwMode="black">
            <a:xfrm>
              <a:off x="7475538" y="3454400"/>
              <a:ext cx="22225" cy="19050"/>
            </a:xfrm>
            <a:custGeom>
              <a:avLst/>
              <a:gdLst>
                <a:gd name="T0" fmla="*/ 10 w 14"/>
                <a:gd name="T1" fmla="*/ 10 h 12"/>
                <a:gd name="T2" fmla="*/ 14 w 14"/>
                <a:gd name="T3" fmla="*/ 2 h 12"/>
                <a:gd name="T4" fmla="*/ 10 w 14"/>
                <a:gd name="T5" fmla="*/ 0 h 12"/>
                <a:gd name="T6" fmla="*/ 0 w 14"/>
                <a:gd name="T7" fmla="*/ 8 h 12"/>
                <a:gd name="T8" fmla="*/ 4 w 14"/>
                <a:gd name="T9" fmla="*/ 12 h 12"/>
                <a:gd name="T10" fmla="*/ 10 w 14"/>
                <a:gd name="T11" fmla="*/ 10 h 12"/>
              </a:gdLst>
              <a:ahLst/>
              <a:cxnLst>
                <a:cxn ang="0">
                  <a:pos x="T0" y="T1"/>
                </a:cxn>
                <a:cxn ang="0">
                  <a:pos x="T2" y="T3"/>
                </a:cxn>
                <a:cxn ang="0">
                  <a:pos x="T4" y="T5"/>
                </a:cxn>
                <a:cxn ang="0">
                  <a:pos x="T6" y="T7"/>
                </a:cxn>
                <a:cxn ang="0">
                  <a:pos x="T8" y="T9"/>
                </a:cxn>
                <a:cxn ang="0">
                  <a:pos x="T10" y="T11"/>
                </a:cxn>
              </a:cxnLst>
              <a:rect l="0" t="0" r="r" b="b"/>
              <a:pathLst>
                <a:path w="14" h="12">
                  <a:moveTo>
                    <a:pt x="10" y="10"/>
                  </a:moveTo>
                  <a:lnTo>
                    <a:pt x="14" y="2"/>
                  </a:lnTo>
                  <a:lnTo>
                    <a:pt x="10" y="0"/>
                  </a:lnTo>
                  <a:lnTo>
                    <a:pt x="0" y="8"/>
                  </a:lnTo>
                  <a:lnTo>
                    <a:pt x="4" y="12"/>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4" name="Freeform 107"/>
            <p:cNvSpPr>
              <a:spLocks/>
            </p:cNvSpPr>
            <p:nvPr userDrawn="1"/>
          </p:nvSpPr>
          <p:spPr bwMode="black">
            <a:xfrm>
              <a:off x="7608888" y="3184525"/>
              <a:ext cx="41275" cy="15875"/>
            </a:xfrm>
            <a:custGeom>
              <a:avLst/>
              <a:gdLst>
                <a:gd name="T0" fmla="*/ 12 w 26"/>
                <a:gd name="T1" fmla="*/ 0 h 10"/>
                <a:gd name="T2" fmla="*/ 0 w 26"/>
                <a:gd name="T3" fmla="*/ 0 h 10"/>
                <a:gd name="T4" fmla="*/ 4 w 26"/>
                <a:gd name="T5" fmla="*/ 10 h 10"/>
                <a:gd name="T6" fmla="*/ 26 w 26"/>
                <a:gd name="T7" fmla="*/ 6 h 10"/>
                <a:gd name="T8" fmla="*/ 12 w 26"/>
                <a:gd name="T9" fmla="*/ 0 h 10"/>
              </a:gdLst>
              <a:ahLst/>
              <a:cxnLst>
                <a:cxn ang="0">
                  <a:pos x="T0" y="T1"/>
                </a:cxn>
                <a:cxn ang="0">
                  <a:pos x="T2" y="T3"/>
                </a:cxn>
                <a:cxn ang="0">
                  <a:pos x="T4" y="T5"/>
                </a:cxn>
                <a:cxn ang="0">
                  <a:pos x="T6" y="T7"/>
                </a:cxn>
                <a:cxn ang="0">
                  <a:pos x="T8" y="T9"/>
                </a:cxn>
              </a:cxnLst>
              <a:rect l="0" t="0" r="r" b="b"/>
              <a:pathLst>
                <a:path w="26" h="10">
                  <a:moveTo>
                    <a:pt x="12" y="0"/>
                  </a:moveTo>
                  <a:lnTo>
                    <a:pt x="0" y="0"/>
                  </a:lnTo>
                  <a:lnTo>
                    <a:pt x="4" y="10"/>
                  </a:lnTo>
                  <a:lnTo>
                    <a:pt x="26" y="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5" name="Freeform 108"/>
            <p:cNvSpPr>
              <a:spLocks/>
            </p:cNvSpPr>
            <p:nvPr userDrawn="1"/>
          </p:nvSpPr>
          <p:spPr bwMode="black">
            <a:xfrm>
              <a:off x="7605713" y="3152775"/>
              <a:ext cx="28575" cy="28575"/>
            </a:xfrm>
            <a:custGeom>
              <a:avLst/>
              <a:gdLst>
                <a:gd name="T0" fmla="*/ 6 w 18"/>
                <a:gd name="T1" fmla="*/ 12 h 18"/>
                <a:gd name="T2" fmla="*/ 18 w 18"/>
                <a:gd name="T3" fmla="*/ 18 h 18"/>
                <a:gd name="T4" fmla="*/ 8 w 18"/>
                <a:gd name="T5" fmla="*/ 0 h 18"/>
                <a:gd name="T6" fmla="*/ 0 w 18"/>
                <a:gd name="T7" fmla="*/ 0 h 18"/>
                <a:gd name="T8" fmla="*/ 6 w 18"/>
                <a:gd name="T9" fmla="*/ 12 h 18"/>
              </a:gdLst>
              <a:ahLst/>
              <a:cxnLst>
                <a:cxn ang="0">
                  <a:pos x="T0" y="T1"/>
                </a:cxn>
                <a:cxn ang="0">
                  <a:pos x="T2" y="T3"/>
                </a:cxn>
                <a:cxn ang="0">
                  <a:pos x="T4" y="T5"/>
                </a:cxn>
                <a:cxn ang="0">
                  <a:pos x="T6" y="T7"/>
                </a:cxn>
                <a:cxn ang="0">
                  <a:pos x="T8" y="T9"/>
                </a:cxn>
              </a:cxnLst>
              <a:rect l="0" t="0" r="r" b="b"/>
              <a:pathLst>
                <a:path w="18" h="18">
                  <a:moveTo>
                    <a:pt x="6" y="12"/>
                  </a:moveTo>
                  <a:lnTo>
                    <a:pt x="18" y="18"/>
                  </a:lnTo>
                  <a:lnTo>
                    <a:pt x="8" y="0"/>
                  </a:lnTo>
                  <a:lnTo>
                    <a:pt x="0" y="0"/>
                  </a:ln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6" name="Freeform 109"/>
            <p:cNvSpPr>
              <a:spLocks/>
            </p:cNvSpPr>
            <p:nvPr userDrawn="1"/>
          </p:nvSpPr>
          <p:spPr bwMode="black">
            <a:xfrm>
              <a:off x="7608888" y="3070225"/>
              <a:ext cx="60325" cy="104775"/>
            </a:xfrm>
            <a:custGeom>
              <a:avLst/>
              <a:gdLst>
                <a:gd name="T0" fmla="*/ 0 w 38"/>
                <a:gd name="T1" fmla="*/ 28 h 66"/>
                <a:gd name="T2" fmla="*/ 8 w 38"/>
                <a:gd name="T3" fmla="*/ 54 h 66"/>
                <a:gd name="T4" fmla="*/ 18 w 38"/>
                <a:gd name="T5" fmla="*/ 66 h 66"/>
                <a:gd name="T6" fmla="*/ 22 w 38"/>
                <a:gd name="T7" fmla="*/ 64 h 66"/>
                <a:gd name="T8" fmla="*/ 16 w 38"/>
                <a:gd name="T9" fmla="*/ 52 h 66"/>
                <a:gd name="T10" fmla="*/ 16 w 38"/>
                <a:gd name="T11" fmla="*/ 42 h 66"/>
                <a:gd name="T12" fmla="*/ 16 w 38"/>
                <a:gd name="T13" fmla="*/ 42 h 66"/>
                <a:gd name="T14" fmla="*/ 38 w 38"/>
                <a:gd name="T15" fmla="*/ 48 h 66"/>
                <a:gd name="T16" fmla="*/ 24 w 38"/>
                <a:gd name="T17" fmla="*/ 34 h 66"/>
                <a:gd name="T18" fmla="*/ 30 w 38"/>
                <a:gd name="T19" fmla="*/ 28 h 66"/>
                <a:gd name="T20" fmla="*/ 30 w 38"/>
                <a:gd name="T21" fmla="*/ 22 h 66"/>
                <a:gd name="T22" fmla="*/ 22 w 38"/>
                <a:gd name="T23" fmla="*/ 16 h 66"/>
                <a:gd name="T24" fmla="*/ 18 w 38"/>
                <a:gd name="T25" fmla="*/ 22 h 66"/>
                <a:gd name="T26" fmla="*/ 16 w 38"/>
                <a:gd name="T27" fmla="*/ 0 h 66"/>
                <a:gd name="T28" fmla="*/ 12 w 38"/>
                <a:gd name="T29" fmla="*/ 4 h 66"/>
                <a:gd name="T30" fmla="*/ 4 w 38"/>
                <a:gd name="T31" fmla="*/ 14 h 66"/>
                <a:gd name="T32" fmla="*/ 0 w 38"/>
                <a:gd name="T33"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66">
                  <a:moveTo>
                    <a:pt x="0" y="28"/>
                  </a:moveTo>
                  <a:lnTo>
                    <a:pt x="8" y="54"/>
                  </a:lnTo>
                  <a:lnTo>
                    <a:pt x="18" y="66"/>
                  </a:lnTo>
                  <a:lnTo>
                    <a:pt x="22" y="64"/>
                  </a:lnTo>
                  <a:lnTo>
                    <a:pt x="16" y="52"/>
                  </a:lnTo>
                  <a:lnTo>
                    <a:pt x="16" y="42"/>
                  </a:lnTo>
                  <a:lnTo>
                    <a:pt x="16" y="42"/>
                  </a:lnTo>
                  <a:lnTo>
                    <a:pt x="38" y="48"/>
                  </a:lnTo>
                  <a:lnTo>
                    <a:pt x="24" y="34"/>
                  </a:lnTo>
                  <a:lnTo>
                    <a:pt x="30" y="28"/>
                  </a:lnTo>
                  <a:lnTo>
                    <a:pt x="30" y="22"/>
                  </a:lnTo>
                  <a:lnTo>
                    <a:pt x="22" y="16"/>
                  </a:lnTo>
                  <a:lnTo>
                    <a:pt x="18" y="22"/>
                  </a:lnTo>
                  <a:lnTo>
                    <a:pt x="16" y="0"/>
                  </a:lnTo>
                  <a:lnTo>
                    <a:pt x="12" y="4"/>
                  </a:lnTo>
                  <a:lnTo>
                    <a:pt x="4" y="14"/>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7" name="Freeform 110"/>
            <p:cNvSpPr>
              <a:spLocks/>
            </p:cNvSpPr>
            <p:nvPr userDrawn="1"/>
          </p:nvSpPr>
          <p:spPr bwMode="black">
            <a:xfrm>
              <a:off x="7634288" y="3060700"/>
              <a:ext cx="22225" cy="31750"/>
            </a:xfrm>
            <a:custGeom>
              <a:avLst/>
              <a:gdLst>
                <a:gd name="T0" fmla="*/ 14 w 14"/>
                <a:gd name="T1" fmla="*/ 12 h 20"/>
                <a:gd name="T2" fmla="*/ 10 w 14"/>
                <a:gd name="T3" fmla="*/ 0 h 20"/>
                <a:gd name="T4" fmla="*/ 0 w 14"/>
                <a:gd name="T5" fmla="*/ 8 h 20"/>
                <a:gd name="T6" fmla="*/ 2 w 14"/>
                <a:gd name="T7" fmla="*/ 20 h 20"/>
                <a:gd name="T8" fmla="*/ 14 w 14"/>
                <a:gd name="T9" fmla="*/ 12 h 20"/>
              </a:gdLst>
              <a:ahLst/>
              <a:cxnLst>
                <a:cxn ang="0">
                  <a:pos x="T0" y="T1"/>
                </a:cxn>
                <a:cxn ang="0">
                  <a:pos x="T2" y="T3"/>
                </a:cxn>
                <a:cxn ang="0">
                  <a:pos x="T4" y="T5"/>
                </a:cxn>
                <a:cxn ang="0">
                  <a:pos x="T6" y="T7"/>
                </a:cxn>
                <a:cxn ang="0">
                  <a:pos x="T8" y="T9"/>
                </a:cxn>
              </a:cxnLst>
              <a:rect l="0" t="0" r="r" b="b"/>
              <a:pathLst>
                <a:path w="14" h="20">
                  <a:moveTo>
                    <a:pt x="14" y="12"/>
                  </a:moveTo>
                  <a:lnTo>
                    <a:pt x="10" y="0"/>
                  </a:lnTo>
                  <a:lnTo>
                    <a:pt x="0" y="8"/>
                  </a:lnTo>
                  <a:lnTo>
                    <a:pt x="2" y="2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8" name="Freeform 111"/>
            <p:cNvSpPr>
              <a:spLocks/>
            </p:cNvSpPr>
            <p:nvPr userDrawn="1"/>
          </p:nvSpPr>
          <p:spPr bwMode="black">
            <a:xfrm>
              <a:off x="7567613" y="3232150"/>
              <a:ext cx="47625" cy="31750"/>
            </a:xfrm>
            <a:custGeom>
              <a:avLst/>
              <a:gdLst>
                <a:gd name="T0" fmla="*/ 0 w 30"/>
                <a:gd name="T1" fmla="*/ 0 h 20"/>
                <a:gd name="T2" fmla="*/ 4 w 30"/>
                <a:gd name="T3" fmla="*/ 12 h 20"/>
                <a:gd name="T4" fmla="*/ 12 w 30"/>
                <a:gd name="T5" fmla="*/ 20 h 20"/>
                <a:gd name="T6" fmla="*/ 18 w 30"/>
                <a:gd name="T7" fmla="*/ 20 h 20"/>
                <a:gd name="T8" fmla="*/ 30 w 30"/>
                <a:gd name="T9" fmla="*/ 14 h 20"/>
                <a:gd name="T10" fmla="*/ 28 w 30"/>
                <a:gd name="T11" fmla="*/ 6 h 20"/>
                <a:gd name="T12" fmla="*/ 18 w 30"/>
                <a:gd name="T13" fmla="*/ 0 h 20"/>
                <a:gd name="T14" fmla="*/ 0 w 30"/>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0"/>
                  </a:moveTo>
                  <a:lnTo>
                    <a:pt x="4" y="12"/>
                  </a:lnTo>
                  <a:lnTo>
                    <a:pt x="12" y="20"/>
                  </a:lnTo>
                  <a:lnTo>
                    <a:pt x="18" y="20"/>
                  </a:lnTo>
                  <a:lnTo>
                    <a:pt x="30" y="14"/>
                  </a:lnTo>
                  <a:lnTo>
                    <a:pt x="28" y="6"/>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9" name="Freeform 112"/>
            <p:cNvSpPr>
              <a:spLocks/>
            </p:cNvSpPr>
            <p:nvPr userDrawn="1"/>
          </p:nvSpPr>
          <p:spPr bwMode="black">
            <a:xfrm>
              <a:off x="7516813" y="3190875"/>
              <a:ext cx="66675" cy="19050"/>
            </a:xfrm>
            <a:custGeom>
              <a:avLst/>
              <a:gdLst>
                <a:gd name="T0" fmla="*/ 40 w 42"/>
                <a:gd name="T1" fmla="*/ 2 h 12"/>
                <a:gd name="T2" fmla="*/ 22 w 42"/>
                <a:gd name="T3" fmla="*/ 4 h 12"/>
                <a:gd name="T4" fmla="*/ 22 w 42"/>
                <a:gd name="T5" fmla="*/ 2 h 12"/>
                <a:gd name="T6" fmla="*/ 0 w 42"/>
                <a:gd name="T7" fmla="*/ 0 h 12"/>
                <a:gd name="T8" fmla="*/ 8 w 42"/>
                <a:gd name="T9" fmla="*/ 12 h 12"/>
                <a:gd name="T10" fmla="*/ 22 w 42"/>
                <a:gd name="T11" fmla="*/ 8 h 12"/>
                <a:gd name="T12" fmla="*/ 24 w 42"/>
                <a:gd name="T13" fmla="*/ 12 h 12"/>
                <a:gd name="T14" fmla="*/ 42 w 42"/>
                <a:gd name="T15" fmla="*/ 8 h 12"/>
                <a:gd name="T16" fmla="*/ 40 w 42"/>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2">
                  <a:moveTo>
                    <a:pt x="40" y="2"/>
                  </a:moveTo>
                  <a:lnTo>
                    <a:pt x="22" y="4"/>
                  </a:lnTo>
                  <a:lnTo>
                    <a:pt x="22" y="2"/>
                  </a:lnTo>
                  <a:lnTo>
                    <a:pt x="0" y="0"/>
                  </a:lnTo>
                  <a:lnTo>
                    <a:pt x="8" y="12"/>
                  </a:lnTo>
                  <a:lnTo>
                    <a:pt x="22" y="8"/>
                  </a:lnTo>
                  <a:lnTo>
                    <a:pt x="24" y="12"/>
                  </a:lnTo>
                  <a:lnTo>
                    <a:pt x="42" y="8"/>
                  </a:lnTo>
                  <a:lnTo>
                    <a:pt x="4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0" name="Freeform 113"/>
            <p:cNvSpPr>
              <a:spLocks noEditPoints="1"/>
            </p:cNvSpPr>
            <p:nvPr userDrawn="1"/>
          </p:nvSpPr>
          <p:spPr bwMode="black">
            <a:xfrm>
              <a:off x="7358063" y="3086100"/>
              <a:ext cx="193675" cy="234950"/>
            </a:xfrm>
            <a:custGeom>
              <a:avLst/>
              <a:gdLst>
                <a:gd name="T0" fmla="*/ 12 w 122"/>
                <a:gd name="T1" fmla="*/ 106 h 148"/>
                <a:gd name="T2" fmla="*/ 8 w 122"/>
                <a:gd name="T3" fmla="*/ 138 h 148"/>
                <a:gd name="T4" fmla="*/ 34 w 122"/>
                <a:gd name="T5" fmla="*/ 144 h 148"/>
                <a:gd name="T6" fmla="*/ 30 w 122"/>
                <a:gd name="T7" fmla="*/ 96 h 148"/>
                <a:gd name="T8" fmla="*/ 40 w 122"/>
                <a:gd name="T9" fmla="*/ 90 h 148"/>
                <a:gd name="T10" fmla="*/ 42 w 122"/>
                <a:gd name="T11" fmla="*/ 106 h 148"/>
                <a:gd name="T12" fmla="*/ 52 w 122"/>
                <a:gd name="T13" fmla="*/ 130 h 148"/>
                <a:gd name="T14" fmla="*/ 54 w 122"/>
                <a:gd name="T15" fmla="*/ 136 h 148"/>
                <a:gd name="T16" fmla="*/ 66 w 122"/>
                <a:gd name="T17" fmla="*/ 140 h 148"/>
                <a:gd name="T18" fmla="*/ 74 w 122"/>
                <a:gd name="T19" fmla="*/ 148 h 148"/>
                <a:gd name="T20" fmla="*/ 82 w 122"/>
                <a:gd name="T21" fmla="*/ 132 h 148"/>
                <a:gd name="T22" fmla="*/ 82 w 122"/>
                <a:gd name="T23" fmla="*/ 120 h 148"/>
                <a:gd name="T24" fmla="*/ 84 w 122"/>
                <a:gd name="T25" fmla="*/ 110 h 148"/>
                <a:gd name="T26" fmla="*/ 68 w 122"/>
                <a:gd name="T27" fmla="*/ 104 h 148"/>
                <a:gd name="T28" fmla="*/ 54 w 122"/>
                <a:gd name="T29" fmla="*/ 74 h 148"/>
                <a:gd name="T30" fmla="*/ 68 w 122"/>
                <a:gd name="T31" fmla="*/ 70 h 148"/>
                <a:gd name="T32" fmla="*/ 74 w 122"/>
                <a:gd name="T33" fmla="*/ 72 h 148"/>
                <a:gd name="T34" fmla="*/ 82 w 122"/>
                <a:gd name="T35" fmla="*/ 70 h 148"/>
                <a:gd name="T36" fmla="*/ 92 w 122"/>
                <a:gd name="T37" fmla="*/ 58 h 148"/>
                <a:gd name="T38" fmla="*/ 82 w 122"/>
                <a:gd name="T39" fmla="*/ 58 h 148"/>
                <a:gd name="T40" fmla="*/ 88 w 122"/>
                <a:gd name="T41" fmla="*/ 46 h 148"/>
                <a:gd name="T42" fmla="*/ 74 w 122"/>
                <a:gd name="T43" fmla="*/ 50 h 148"/>
                <a:gd name="T44" fmla="*/ 60 w 122"/>
                <a:gd name="T45" fmla="*/ 52 h 148"/>
                <a:gd name="T46" fmla="*/ 42 w 122"/>
                <a:gd name="T47" fmla="*/ 62 h 148"/>
                <a:gd name="T48" fmla="*/ 28 w 122"/>
                <a:gd name="T49" fmla="*/ 52 h 148"/>
                <a:gd name="T50" fmla="*/ 32 w 122"/>
                <a:gd name="T51" fmla="*/ 32 h 148"/>
                <a:gd name="T52" fmla="*/ 104 w 122"/>
                <a:gd name="T53" fmla="*/ 34 h 148"/>
                <a:gd name="T54" fmla="*/ 118 w 122"/>
                <a:gd name="T55" fmla="*/ 0 h 148"/>
                <a:gd name="T56" fmla="*/ 78 w 122"/>
                <a:gd name="T57" fmla="*/ 18 h 148"/>
                <a:gd name="T58" fmla="*/ 36 w 122"/>
                <a:gd name="T59" fmla="*/ 12 h 148"/>
                <a:gd name="T60" fmla="*/ 28 w 122"/>
                <a:gd name="T61" fmla="*/ 18 h 148"/>
                <a:gd name="T62" fmla="*/ 14 w 122"/>
                <a:gd name="T63" fmla="*/ 38 h 148"/>
                <a:gd name="T64" fmla="*/ 8 w 122"/>
                <a:gd name="T65" fmla="*/ 60 h 148"/>
                <a:gd name="T66" fmla="*/ 0 w 122"/>
                <a:gd name="T67" fmla="*/ 88 h 148"/>
                <a:gd name="T68" fmla="*/ 64 w 122"/>
                <a:gd name="T69" fmla="*/ 124 h 148"/>
                <a:gd name="T70" fmla="*/ 74 w 122"/>
                <a:gd name="T71" fmla="*/ 124 h 148"/>
                <a:gd name="T72" fmla="*/ 64 w 122"/>
                <a:gd name="T73" fmla="*/ 124 h 148"/>
                <a:gd name="T74" fmla="*/ 60 w 122"/>
                <a:gd name="T75" fmla="*/ 130 h 148"/>
                <a:gd name="T76" fmla="*/ 62 w 122"/>
                <a:gd name="T77" fmla="*/ 134 h 148"/>
                <a:gd name="T78" fmla="*/ 74 w 122"/>
                <a:gd name="T79" fmla="*/ 112 h 148"/>
                <a:gd name="T80" fmla="*/ 74 w 122"/>
                <a:gd name="T81" fmla="*/ 1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48">
                  <a:moveTo>
                    <a:pt x="2" y="106"/>
                  </a:moveTo>
                  <a:lnTo>
                    <a:pt x="12" y="106"/>
                  </a:lnTo>
                  <a:lnTo>
                    <a:pt x="14" y="114"/>
                  </a:lnTo>
                  <a:lnTo>
                    <a:pt x="8" y="138"/>
                  </a:lnTo>
                  <a:lnTo>
                    <a:pt x="16" y="146"/>
                  </a:lnTo>
                  <a:lnTo>
                    <a:pt x="34" y="144"/>
                  </a:lnTo>
                  <a:lnTo>
                    <a:pt x="32" y="100"/>
                  </a:lnTo>
                  <a:lnTo>
                    <a:pt x="30" y="96"/>
                  </a:lnTo>
                  <a:lnTo>
                    <a:pt x="38" y="90"/>
                  </a:lnTo>
                  <a:lnTo>
                    <a:pt x="40" y="90"/>
                  </a:lnTo>
                  <a:lnTo>
                    <a:pt x="38" y="100"/>
                  </a:lnTo>
                  <a:lnTo>
                    <a:pt x="42" y="106"/>
                  </a:lnTo>
                  <a:lnTo>
                    <a:pt x="50" y="116"/>
                  </a:lnTo>
                  <a:lnTo>
                    <a:pt x="52" y="130"/>
                  </a:lnTo>
                  <a:lnTo>
                    <a:pt x="58" y="130"/>
                  </a:lnTo>
                  <a:lnTo>
                    <a:pt x="54" y="136"/>
                  </a:lnTo>
                  <a:lnTo>
                    <a:pt x="68" y="146"/>
                  </a:lnTo>
                  <a:lnTo>
                    <a:pt x="66" y="140"/>
                  </a:lnTo>
                  <a:lnTo>
                    <a:pt x="72" y="142"/>
                  </a:lnTo>
                  <a:lnTo>
                    <a:pt x="74" y="148"/>
                  </a:lnTo>
                  <a:lnTo>
                    <a:pt x="84" y="138"/>
                  </a:lnTo>
                  <a:lnTo>
                    <a:pt x="82" y="132"/>
                  </a:lnTo>
                  <a:lnTo>
                    <a:pt x="86" y="128"/>
                  </a:lnTo>
                  <a:lnTo>
                    <a:pt x="82" y="120"/>
                  </a:lnTo>
                  <a:lnTo>
                    <a:pt x="84" y="122"/>
                  </a:lnTo>
                  <a:lnTo>
                    <a:pt x="84" y="110"/>
                  </a:lnTo>
                  <a:lnTo>
                    <a:pt x="72" y="110"/>
                  </a:lnTo>
                  <a:lnTo>
                    <a:pt x="68" y="104"/>
                  </a:lnTo>
                  <a:lnTo>
                    <a:pt x="72" y="98"/>
                  </a:lnTo>
                  <a:lnTo>
                    <a:pt x="54" y="74"/>
                  </a:lnTo>
                  <a:lnTo>
                    <a:pt x="54" y="74"/>
                  </a:lnTo>
                  <a:lnTo>
                    <a:pt x="68" y="70"/>
                  </a:lnTo>
                  <a:lnTo>
                    <a:pt x="74" y="62"/>
                  </a:lnTo>
                  <a:lnTo>
                    <a:pt x="74" y="72"/>
                  </a:lnTo>
                  <a:lnTo>
                    <a:pt x="80" y="66"/>
                  </a:lnTo>
                  <a:lnTo>
                    <a:pt x="82" y="70"/>
                  </a:lnTo>
                  <a:lnTo>
                    <a:pt x="90" y="68"/>
                  </a:lnTo>
                  <a:lnTo>
                    <a:pt x="92" y="58"/>
                  </a:lnTo>
                  <a:lnTo>
                    <a:pt x="84" y="62"/>
                  </a:lnTo>
                  <a:lnTo>
                    <a:pt x="82" y="58"/>
                  </a:lnTo>
                  <a:lnTo>
                    <a:pt x="90" y="56"/>
                  </a:lnTo>
                  <a:lnTo>
                    <a:pt x="88" y="46"/>
                  </a:lnTo>
                  <a:lnTo>
                    <a:pt x="80" y="44"/>
                  </a:lnTo>
                  <a:lnTo>
                    <a:pt x="74" y="50"/>
                  </a:lnTo>
                  <a:lnTo>
                    <a:pt x="60" y="50"/>
                  </a:lnTo>
                  <a:lnTo>
                    <a:pt x="60" y="52"/>
                  </a:lnTo>
                  <a:lnTo>
                    <a:pt x="52" y="52"/>
                  </a:lnTo>
                  <a:lnTo>
                    <a:pt x="42" y="62"/>
                  </a:lnTo>
                  <a:lnTo>
                    <a:pt x="36" y="62"/>
                  </a:lnTo>
                  <a:lnTo>
                    <a:pt x="28" y="52"/>
                  </a:lnTo>
                  <a:lnTo>
                    <a:pt x="32" y="34"/>
                  </a:lnTo>
                  <a:lnTo>
                    <a:pt x="32" y="32"/>
                  </a:lnTo>
                  <a:lnTo>
                    <a:pt x="48" y="30"/>
                  </a:lnTo>
                  <a:lnTo>
                    <a:pt x="104" y="34"/>
                  </a:lnTo>
                  <a:lnTo>
                    <a:pt x="122" y="12"/>
                  </a:lnTo>
                  <a:lnTo>
                    <a:pt x="118" y="0"/>
                  </a:lnTo>
                  <a:lnTo>
                    <a:pt x="94" y="18"/>
                  </a:lnTo>
                  <a:lnTo>
                    <a:pt x="78" y="18"/>
                  </a:lnTo>
                  <a:lnTo>
                    <a:pt x="42" y="10"/>
                  </a:lnTo>
                  <a:lnTo>
                    <a:pt x="36" y="12"/>
                  </a:lnTo>
                  <a:lnTo>
                    <a:pt x="32" y="20"/>
                  </a:lnTo>
                  <a:lnTo>
                    <a:pt x="28" y="18"/>
                  </a:lnTo>
                  <a:lnTo>
                    <a:pt x="22" y="22"/>
                  </a:lnTo>
                  <a:lnTo>
                    <a:pt x="14" y="38"/>
                  </a:lnTo>
                  <a:lnTo>
                    <a:pt x="16" y="48"/>
                  </a:lnTo>
                  <a:lnTo>
                    <a:pt x="8" y="60"/>
                  </a:lnTo>
                  <a:lnTo>
                    <a:pt x="8" y="70"/>
                  </a:lnTo>
                  <a:lnTo>
                    <a:pt x="0" y="88"/>
                  </a:lnTo>
                  <a:lnTo>
                    <a:pt x="2" y="106"/>
                  </a:lnTo>
                  <a:close/>
                  <a:moveTo>
                    <a:pt x="64" y="124"/>
                  </a:moveTo>
                  <a:lnTo>
                    <a:pt x="76" y="122"/>
                  </a:lnTo>
                  <a:lnTo>
                    <a:pt x="74" y="124"/>
                  </a:lnTo>
                  <a:lnTo>
                    <a:pt x="74" y="124"/>
                  </a:lnTo>
                  <a:lnTo>
                    <a:pt x="64" y="124"/>
                  </a:lnTo>
                  <a:close/>
                  <a:moveTo>
                    <a:pt x="62" y="134"/>
                  </a:moveTo>
                  <a:lnTo>
                    <a:pt x="60" y="130"/>
                  </a:lnTo>
                  <a:lnTo>
                    <a:pt x="64" y="126"/>
                  </a:lnTo>
                  <a:lnTo>
                    <a:pt x="62" y="134"/>
                  </a:lnTo>
                  <a:close/>
                  <a:moveTo>
                    <a:pt x="74" y="112"/>
                  </a:moveTo>
                  <a:lnTo>
                    <a:pt x="74" y="112"/>
                  </a:lnTo>
                  <a:lnTo>
                    <a:pt x="72" y="110"/>
                  </a:lnTo>
                  <a:lnTo>
                    <a:pt x="74"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1" name="Freeform 114"/>
            <p:cNvSpPr>
              <a:spLocks/>
            </p:cNvSpPr>
            <p:nvPr userDrawn="1"/>
          </p:nvSpPr>
          <p:spPr bwMode="black">
            <a:xfrm>
              <a:off x="7243763" y="3343275"/>
              <a:ext cx="25400" cy="15875"/>
            </a:xfrm>
            <a:custGeom>
              <a:avLst/>
              <a:gdLst>
                <a:gd name="T0" fmla="*/ 8 w 16"/>
                <a:gd name="T1" fmla="*/ 10 h 10"/>
                <a:gd name="T2" fmla="*/ 16 w 16"/>
                <a:gd name="T3" fmla="*/ 2 h 10"/>
                <a:gd name="T4" fmla="*/ 0 w 16"/>
                <a:gd name="T5" fmla="*/ 0 h 10"/>
                <a:gd name="T6" fmla="*/ 8 w 16"/>
                <a:gd name="T7" fmla="*/ 10 h 10"/>
              </a:gdLst>
              <a:ahLst/>
              <a:cxnLst>
                <a:cxn ang="0">
                  <a:pos x="T0" y="T1"/>
                </a:cxn>
                <a:cxn ang="0">
                  <a:pos x="T2" y="T3"/>
                </a:cxn>
                <a:cxn ang="0">
                  <a:pos x="T4" y="T5"/>
                </a:cxn>
                <a:cxn ang="0">
                  <a:pos x="T6" y="T7"/>
                </a:cxn>
              </a:cxnLst>
              <a:rect l="0" t="0" r="r" b="b"/>
              <a:pathLst>
                <a:path w="16" h="10">
                  <a:moveTo>
                    <a:pt x="8" y="10"/>
                  </a:moveTo>
                  <a:lnTo>
                    <a:pt x="16" y="2"/>
                  </a:lnTo>
                  <a:lnTo>
                    <a:pt x="0"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2" name="Freeform 115"/>
            <p:cNvSpPr>
              <a:spLocks/>
            </p:cNvSpPr>
            <p:nvPr userDrawn="1"/>
          </p:nvSpPr>
          <p:spPr bwMode="black">
            <a:xfrm>
              <a:off x="7269163" y="3378200"/>
              <a:ext cx="104775" cy="44450"/>
            </a:xfrm>
            <a:custGeom>
              <a:avLst/>
              <a:gdLst>
                <a:gd name="T0" fmla="*/ 18 w 66"/>
                <a:gd name="T1" fmla="*/ 20 h 28"/>
                <a:gd name="T2" fmla="*/ 22 w 66"/>
                <a:gd name="T3" fmla="*/ 28 h 28"/>
                <a:gd name="T4" fmla="*/ 50 w 66"/>
                <a:gd name="T5" fmla="*/ 20 h 28"/>
                <a:gd name="T6" fmla="*/ 52 w 66"/>
                <a:gd name="T7" fmla="*/ 22 h 28"/>
                <a:gd name="T8" fmla="*/ 66 w 66"/>
                <a:gd name="T9" fmla="*/ 18 h 28"/>
                <a:gd name="T10" fmla="*/ 58 w 66"/>
                <a:gd name="T11" fmla="*/ 4 h 28"/>
                <a:gd name="T12" fmla="*/ 54 w 66"/>
                <a:gd name="T13" fmla="*/ 10 h 28"/>
                <a:gd name="T14" fmla="*/ 52 w 66"/>
                <a:gd name="T15" fmla="*/ 6 h 28"/>
                <a:gd name="T16" fmla="*/ 46 w 66"/>
                <a:gd name="T17" fmla="*/ 8 h 28"/>
                <a:gd name="T18" fmla="*/ 40 w 66"/>
                <a:gd name="T19" fmla="*/ 0 h 28"/>
                <a:gd name="T20" fmla="*/ 36 w 66"/>
                <a:gd name="T21" fmla="*/ 10 h 28"/>
                <a:gd name="T22" fmla="*/ 34 w 66"/>
                <a:gd name="T23" fmla="*/ 10 h 28"/>
                <a:gd name="T24" fmla="*/ 22 w 66"/>
                <a:gd name="T25" fmla="*/ 8 h 28"/>
                <a:gd name="T26" fmla="*/ 20 w 66"/>
                <a:gd name="T27" fmla="*/ 12 h 28"/>
                <a:gd name="T28" fmla="*/ 20 w 66"/>
                <a:gd name="T29" fmla="*/ 8 h 28"/>
                <a:gd name="T30" fmla="*/ 8 w 66"/>
                <a:gd name="T31" fmla="*/ 4 h 28"/>
                <a:gd name="T32" fmla="*/ 2 w 66"/>
                <a:gd name="T33" fmla="*/ 10 h 28"/>
                <a:gd name="T34" fmla="*/ 0 w 66"/>
                <a:gd name="T35" fmla="*/ 22 h 28"/>
                <a:gd name="T36" fmla="*/ 18 w 66"/>
                <a:gd name="T37" fmla="*/ 22 h 28"/>
                <a:gd name="T38" fmla="*/ 18 w 66"/>
                <a:gd name="T3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28">
                  <a:moveTo>
                    <a:pt x="18" y="20"/>
                  </a:moveTo>
                  <a:lnTo>
                    <a:pt x="22" y="28"/>
                  </a:lnTo>
                  <a:lnTo>
                    <a:pt x="50" y="20"/>
                  </a:lnTo>
                  <a:lnTo>
                    <a:pt x="52" y="22"/>
                  </a:lnTo>
                  <a:lnTo>
                    <a:pt x="66" y="18"/>
                  </a:lnTo>
                  <a:lnTo>
                    <a:pt x="58" y="4"/>
                  </a:lnTo>
                  <a:lnTo>
                    <a:pt x="54" y="10"/>
                  </a:lnTo>
                  <a:lnTo>
                    <a:pt x="52" y="6"/>
                  </a:lnTo>
                  <a:lnTo>
                    <a:pt x="46" y="8"/>
                  </a:lnTo>
                  <a:lnTo>
                    <a:pt x="40" y="0"/>
                  </a:lnTo>
                  <a:lnTo>
                    <a:pt x="36" y="10"/>
                  </a:lnTo>
                  <a:lnTo>
                    <a:pt x="34" y="10"/>
                  </a:lnTo>
                  <a:lnTo>
                    <a:pt x="22" y="8"/>
                  </a:lnTo>
                  <a:lnTo>
                    <a:pt x="20" y="12"/>
                  </a:lnTo>
                  <a:lnTo>
                    <a:pt x="20" y="8"/>
                  </a:lnTo>
                  <a:lnTo>
                    <a:pt x="8" y="4"/>
                  </a:lnTo>
                  <a:lnTo>
                    <a:pt x="2" y="10"/>
                  </a:lnTo>
                  <a:lnTo>
                    <a:pt x="0" y="22"/>
                  </a:lnTo>
                  <a:lnTo>
                    <a:pt x="18" y="22"/>
                  </a:lnTo>
                  <a:lnTo>
                    <a:pt x="1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3" name="Freeform 116"/>
            <p:cNvSpPr>
              <a:spLocks/>
            </p:cNvSpPr>
            <p:nvPr userDrawn="1"/>
          </p:nvSpPr>
          <p:spPr bwMode="black">
            <a:xfrm>
              <a:off x="7386638" y="3384550"/>
              <a:ext cx="101600" cy="31750"/>
            </a:xfrm>
            <a:custGeom>
              <a:avLst/>
              <a:gdLst>
                <a:gd name="T0" fmla="*/ 54 w 64"/>
                <a:gd name="T1" fmla="*/ 14 h 20"/>
                <a:gd name="T2" fmla="*/ 64 w 64"/>
                <a:gd name="T3" fmla="*/ 6 h 20"/>
                <a:gd name="T4" fmla="*/ 60 w 64"/>
                <a:gd name="T5" fmla="*/ 0 h 20"/>
                <a:gd name="T6" fmla="*/ 56 w 64"/>
                <a:gd name="T7" fmla="*/ 0 h 20"/>
                <a:gd name="T8" fmla="*/ 56 w 64"/>
                <a:gd name="T9" fmla="*/ 4 h 20"/>
                <a:gd name="T10" fmla="*/ 50 w 64"/>
                <a:gd name="T11" fmla="*/ 8 h 20"/>
                <a:gd name="T12" fmla="*/ 44 w 64"/>
                <a:gd name="T13" fmla="*/ 6 h 20"/>
                <a:gd name="T14" fmla="*/ 32 w 64"/>
                <a:gd name="T15" fmla="*/ 8 h 20"/>
                <a:gd name="T16" fmla="*/ 16 w 64"/>
                <a:gd name="T17" fmla="*/ 0 h 20"/>
                <a:gd name="T18" fmla="*/ 0 w 64"/>
                <a:gd name="T19" fmla="*/ 6 h 20"/>
                <a:gd name="T20" fmla="*/ 0 w 64"/>
                <a:gd name="T21" fmla="*/ 16 h 20"/>
                <a:gd name="T22" fmla="*/ 26 w 64"/>
                <a:gd name="T23" fmla="*/ 20 h 20"/>
                <a:gd name="T24" fmla="*/ 54 w 64"/>
                <a:gd name="T25"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0">
                  <a:moveTo>
                    <a:pt x="54" y="14"/>
                  </a:moveTo>
                  <a:lnTo>
                    <a:pt x="64" y="6"/>
                  </a:lnTo>
                  <a:lnTo>
                    <a:pt x="60" y="0"/>
                  </a:lnTo>
                  <a:lnTo>
                    <a:pt x="56" y="0"/>
                  </a:lnTo>
                  <a:lnTo>
                    <a:pt x="56" y="4"/>
                  </a:lnTo>
                  <a:lnTo>
                    <a:pt x="50" y="8"/>
                  </a:lnTo>
                  <a:lnTo>
                    <a:pt x="44" y="6"/>
                  </a:lnTo>
                  <a:lnTo>
                    <a:pt x="32" y="8"/>
                  </a:lnTo>
                  <a:lnTo>
                    <a:pt x="16" y="0"/>
                  </a:lnTo>
                  <a:lnTo>
                    <a:pt x="0" y="6"/>
                  </a:lnTo>
                  <a:lnTo>
                    <a:pt x="0" y="16"/>
                  </a:lnTo>
                  <a:lnTo>
                    <a:pt x="26" y="20"/>
                  </a:lnTo>
                  <a:lnTo>
                    <a:pt x="5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4" name="Freeform 117"/>
            <p:cNvSpPr>
              <a:spLocks/>
            </p:cNvSpPr>
            <p:nvPr userDrawn="1"/>
          </p:nvSpPr>
          <p:spPr bwMode="black">
            <a:xfrm>
              <a:off x="7494588" y="3390900"/>
              <a:ext cx="117475" cy="66675"/>
            </a:xfrm>
            <a:custGeom>
              <a:avLst/>
              <a:gdLst>
                <a:gd name="T0" fmla="*/ 26 w 74"/>
                <a:gd name="T1" fmla="*/ 36 h 42"/>
                <a:gd name="T2" fmla="*/ 34 w 74"/>
                <a:gd name="T3" fmla="*/ 24 h 42"/>
                <a:gd name="T4" fmla="*/ 72 w 74"/>
                <a:gd name="T5" fmla="*/ 10 h 42"/>
                <a:gd name="T6" fmla="*/ 74 w 74"/>
                <a:gd name="T7" fmla="*/ 0 h 42"/>
                <a:gd name="T8" fmla="*/ 32 w 74"/>
                <a:gd name="T9" fmla="*/ 6 h 42"/>
                <a:gd name="T10" fmla="*/ 24 w 74"/>
                <a:gd name="T11" fmla="*/ 14 h 42"/>
                <a:gd name="T12" fmla="*/ 6 w 74"/>
                <a:gd name="T13" fmla="*/ 22 h 42"/>
                <a:gd name="T14" fmla="*/ 0 w 74"/>
                <a:gd name="T15" fmla="*/ 42 h 42"/>
                <a:gd name="T16" fmla="*/ 10 w 74"/>
                <a:gd name="T17" fmla="*/ 42 h 42"/>
                <a:gd name="T18" fmla="*/ 26 w 74"/>
                <a:gd name="T1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2">
                  <a:moveTo>
                    <a:pt x="26" y="36"/>
                  </a:moveTo>
                  <a:lnTo>
                    <a:pt x="34" y="24"/>
                  </a:lnTo>
                  <a:lnTo>
                    <a:pt x="72" y="10"/>
                  </a:lnTo>
                  <a:lnTo>
                    <a:pt x="74" y="0"/>
                  </a:lnTo>
                  <a:lnTo>
                    <a:pt x="32" y="6"/>
                  </a:lnTo>
                  <a:lnTo>
                    <a:pt x="24" y="14"/>
                  </a:lnTo>
                  <a:lnTo>
                    <a:pt x="6" y="22"/>
                  </a:lnTo>
                  <a:lnTo>
                    <a:pt x="0" y="42"/>
                  </a:lnTo>
                  <a:lnTo>
                    <a:pt x="10" y="42"/>
                  </a:lnTo>
                  <a:lnTo>
                    <a:pt x="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5" name="Freeform 118"/>
            <p:cNvSpPr>
              <a:spLocks/>
            </p:cNvSpPr>
            <p:nvPr userDrawn="1"/>
          </p:nvSpPr>
          <p:spPr bwMode="black">
            <a:xfrm>
              <a:off x="7567613" y="3365500"/>
              <a:ext cx="38100" cy="25400"/>
            </a:xfrm>
            <a:custGeom>
              <a:avLst/>
              <a:gdLst>
                <a:gd name="T0" fmla="*/ 24 w 24"/>
                <a:gd name="T1" fmla="*/ 6 h 16"/>
                <a:gd name="T2" fmla="*/ 16 w 24"/>
                <a:gd name="T3" fmla="*/ 0 h 16"/>
                <a:gd name="T4" fmla="*/ 0 w 24"/>
                <a:gd name="T5" fmla="*/ 4 h 16"/>
                <a:gd name="T6" fmla="*/ 0 w 24"/>
                <a:gd name="T7" fmla="*/ 16 h 16"/>
                <a:gd name="T8" fmla="*/ 14 w 24"/>
                <a:gd name="T9" fmla="*/ 12 h 16"/>
                <a:gd name="T10" fmla="*/ 24 w 24"/>
                <a:gd name="T11" fmla="*/ 6 h 16"/>
              </a:gdLst>
              <a:ahLst/>
              <a:cxnLst>
                <a:cxn ang="0">
                  <a:pos x="T0" y="T1"/>
                </a:cxn>
                <a:cxn ang="0">
                  <a:pos x="T2" y="T3"/>
                </a:cxn>
                <a:cxn ang="0">
                  <a:pos x="T4" y="T5"/>
                </a:cxn>
                <a:cxn ang="0">
                  <a:pos x="T6" y="T7"/>
                </a:cxn>
                <a:cxn ang="0">
                  <a:pos x="T8" y="T9"/>
                </a:cxn>
                <a:cxn ang="0">
                  <a:pos x="T10" y="T11"/>
                </a:cxn>
              </a:cxnLst>
              <a:rect l="0" t="0" r="r" b="b"/>
              <a:pathLst>
                <a:path w="24" h="16">
                  <a:moveTo>
                    <a:pt x="24" y="6"/>
                  </a:moveTo>
                  <a:lnTo>
                    <a:pt x="16" y="0"/>
                  </a:lnTo>
                  <a:lnTo>
                    <a:pt x="0" y="4"/>
                  </a:lnTo>
                  <a:lnTo>
                    <a:pt x="0" y="16"/>
                  </a:lnTo>
                  <a:lnTo>
                    <a:pt x="14" y="12"/>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6" name="Freeform 119"/>
            <p:cNvSpPr>
              <a:spLocks/>
            </p:cNvSpPr>
            <p:nvPr userDrawn="1"/>
          </p:nvSpPr>
          <p:spPr bwMode="black">
            <a:xfrm>
              <a:off x="7723188" y="3352800"/>
              <a:ext cx="22225" cy="38100"/>
            </a:xfrm>
            <a:custGeom>
              <a:avLst/>
              <a:gdLst>
                <a:gd name="T0" fmla="*/ 0 w 14"/>
                <a:gd name="T1" fmla="*/ 16 h 24"/>
                <a:gd name="T2" fmla="*/ 6 w 14"/>
                <a:gd name="T3" fmla="*/ 24 h 24"/>
                <a:gd name="T4" fmla="*/ 14 w 14"/>
                <a:gd name="T5" fmla="*/ 12 h 24"/>
                <a:gd name="T6" fmla="*/ 14 w 14"/>
                <a:gd name="T7" fmla="*/ 2 h 24"/>
                <a:gd name="T8" fmla="*/ 8 w 14"/>
                <a:gd name="T9" fmla="*/ 0 h 24"/>
                <a:gd name="T10" fmla="*/ 0 w 14"/>
                <a:gd name="T11" fmla="*/ 16 h 24"/>
              </a:gdLst>
              <a:ahLst/>
              <a:cxnLst>
                <a:cxn ang="0">
                  <a:pos x="T0" y="T1"/>
                </a:cxn>
                <a:cxn ang="0">
                  <a:pos x="T2" y="T3"/>
                </a:cxn>
                <a:cxn ang="0">
                  <a:pos x="T4" y="T5"/>
                </a:cxn>
                <a:cxn ang="0">
                  <a:pos x="T6" y="T7"/>
                </a:cxn>
                <a:cxn ang="0">
                  <a:pos x="T8" y="T9"/>
                </a:cxn>
                <a:cxn ang="0">
                  <a:pos x="T10" y="T11"/>
                </a:cxn>
              </a:cxnLst>
              <a:rect l="0" t="0" r="r" b="b"/>
              <a:pathLst>
                <a:path w="14" h="24">
                  <a:moveTo>
                    <a:pt x="0" y="16"/>
                  </a:moveTo>
                  <a:lnTo>
                    <a:pt x="6" y="24"/>
                  </a:lnTo>
                  <a:lnTo>
                    <a:pt x="14" y="12"/>
                  </a:lnTo>
                  <a:lnTo>
                    <a:pt x="14" y="2"/>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7" name="Freeform 120"/>
            <p:cNvSpPr>
              <a:spLocks/>
            </p:cNvSpPr>
            <p:nvPr userDrawn="1"/>
          </p:nvSpPr>
          <p:spPr bwMode="black">
            <a:xfrm>
              <a:off x="7805738" y="3298825"/>
              <a:ext cx="28575" cy="60325"/>
            </a:xfrm>
            <a:custGeom>
              <a:avLst/>
              <a:gdLst>
                <a:gd name="T0" fmla="*/ 10 w 18"/>
                <a:gd name="T1" fmla="*/ 38 h 38"/>
                <a:gd name="T2" fmla="*/ 14 w 18"/>
                <a:gd name="T3" fmla="*/ 30 h 38"/>
                <a:gd name="T4" fmla="*/ 18 w 18"/>
                <a:gd name="T5" fmla="*/ 34 h 38"/>
                <a:gd name="T6" fmla="*/ 18 w 18"/>
                <a:gd name="T7" fmla="*/ 26 h 38"/>
                <a:gd name="T8" fmla="*/ 18 w 18"/>
                <a:gd name="T9" fmla="*/ 26 h 38"/>
                <a:gd name="T10" fmla="*/ 18 w 18"/>
                <a:gd name="T11" fmla="*/ 6 h 38"/>
                <a:gd name="T12" fmla="*/ 12 w 18"/>
                <a:gd name="T13" fmla="*/ 0 h 38"/>
                <a:gd name="T14" fmla="*/ 6 w 18"/>
                <a:gd name="T15" fmla="*/ 12 h 38"/>
                <a:gd name="T16" fmla="*/ 6 w 18"/>
                <a:gd name="T17" fmla="*/ 12 h 38"/>
                <a:gd name="T18" fmla="*/ 6 w 18"/>
                <a:gd name="T19" fmla="*/ 16 h 38"/>
                <a:gd name="T20" fmla="*/ 2 w 18"/>
                <a:gd name="T21" fmla="*/ 14 h 38"/>
                <a:gd name="T22" fmla="*/ 4 w 18"/>
                <a:gd name="T23" fmla="*/ 24 h 38"/>
                <a:gd name="T24" fmla="*/ 0 w 18"/>
                <a:gd name="T25" fmla="*/ 22 h 38"/>
                <a:gd name="T26" fmla="*/ 10 w 18"/>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8">
                  <a:moveTo>
                    <a:pt x="10" y="38"/>
                  </a:moveTo>
                  <a:lnTo>
                    <a:pt x="14" y="30"/>
                  </a:lnTo>
                  <a:lnTo>
                    <a:pt x="18" y="34"/>
                  </a:lnTo>
                  <a:lnTo>
                    <a:pt x="18" y="26"/>
                  </a:lnTo>
                  <a:lnTo>
                    <a:pt x="18" y="26"/>
                  </a:lnTo>
                  <a:lnTo>
                    <a:pt x="18" y="6"/>
                  </a:lnTo>
                  <a:lnTo>
                    <a:pt x="12" y="0"/>
                  </a:lnTo>
                  <a:lnTo>
                    <a:pt x="6" y="12"/>
                  </a:lnTo>
                  <a:lnTo>
                    <a:pt x="6" y="12"/>
                  </a:lnTo>
                  <a:lnTo>
                    <a:pt x="6" y="16"/>
                  </a:lnTo>
                  <a:lnTo>
                    <a:pt x="2" y="14"/>
                  </a:lnTo>
                  <a:lnTo>
                    <a:pt x="4" y="24"/>
                  </a:lnTo>
                  <a:lnTo>
                    <a:pt x="0" y="22"/>
                  </a:lnTo>
                  <a:lnTo>
                    <a:pt x="1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8" name="Freeform 121"/>
            <p:cNvSpPr>
              <a:spLocks/>
            </p:cNvSpPr>
            <p:nvPr userDrawn="1"/>
          </p:nvSpPr>
          <p:spPr bwMode="black">
            <a:xfrm>
              <a:off x="7777163" y="3298825"/>
              <a:ext cx="19050" cy="22225"/>
            </a:xfrm>
            <a:custGeom>
              <a:avLst/>
              <a:gdLst>
                <a:gd name="T0" fmla="*/ 6 w 12"/>
                <a:gd name="T1" fmla="*/ 14 h 14"/>
                <a:gd name="T2" fmla="*/ 12 w 12"/>
                <a:gd name="T3" fmla="*/ 0 h 14"/>
                <a:gd name="T4" fmla="*/ 2 w 12"/>
                <a:gd name="T5" fmla="*/ 2 h 14"/>
                <a:gd name="T6" fmla="*/ 0 w 12"/>
                <a:gd name="T7" fmla="*/ 12 h 14"/>
                <a:gd name="T8" fmla="*/ 6 w 12"/>
                <a:gd name="T9" fmla="*/ 14 h 14"/>
              </a:gdLst>
              <a:ahLst/>
              <a:cxnLst>
                <a:cxn ang="0">
                  <a:pos x="T0" y="T1"/>
                </a:cxn>
                <a:cxn ang="0">
                  <a:pos x="T2" y="T3"/>
                </a:cxn>
                <a:cxn ang="0">
                  <a:pos x="T4" y="T5"/>
                </a:cxn>
                <a:cxn ang="0">
                  <a:pos x="T6" y="T7"/>
                </a:cxn>
                <a:cxn ang="0">
                  <a:pos x="T8" y="T9"/>
                </a:cxn>
              </a:cxnLst>
              <a:rect l="0" t="0" r="r" b="b"/>
              <a:pathLst>
                <a:path w="12" h="14">
                  <a:moveTo>
                    <a:pt x="6" y="14"/>
                  </a:moveTo>
                  <a:lnTo>
                    <a:pt x="12" y="0"/>
                  </a:lnTo>
                  <a:lnTo>
                    <a:pt x="2" y="2"/>
                  </a:lnTo>
                  <a:lnTo>
                    <a:pt x="0" y="12"/>
                  </a:ln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9" name="Freeform 122"/>
            <p:cNvSpPr>
              <a:spLocks/>
            </p:cNvSpPr>
            <p:nvPr userDrawn="1"/>
          </p:nvSpPr>
          <p:spPr bwMode="black">
            <a:xfrm>
              <a:off x="7678738" y="3190875"/>
              <a:ext cx="28575" cy="22225"/>
            </a:xfrm>
            <a:custGeom>
              <a:avLst/>
              <a:gdLst>
                <a:gd name="T0" fmla="*/ 8 w 18"/>
                <a:gd name="T1" fmla="*/ 14 h 14"/>
                <a:gd name="T2" fmla="*/ 18 w 18"/>
                <a:gd name="T3" fmla="*/ 10 h 14"/>
                <a:gd name="T4" fmla="*/ 16 w 18"/>
                <a:gd name="T5" fmla="*/ 0 h 14"/>
                <a:gd name="T6" fmla="*/ 0 w 18"/>
                <a:gd name="T7" fmla="*/ 4 h 14"/>
                <a:gd name="T8" fmla="*/ 8 w 18"/>
                <a:gd name="T9" fmla="*/ 14 h 14"/>
              </a:gdLst>
              <a:ahLst/>
              <a:cxnLst>
                <a:cxn ang="0">
                  <a:pos x="T0" y="T1"/>
                </a:cxn>
                <a:cxn ang="0">
                  <a:pos x="T2" y="T3"/>
                </a:cxn>
                <a:cxn ang="0">
                  <a:pos x="T4" y="T5"/>
                </a:cxn>
                <a:cxn ang="0">
                  <a:pos x="T6" y="T7"/>
                </a:cxn>
                <a:cxn ang="0">
                  <a:pos x="T8" y="T9"/>
                </a:cxn>
              </a:cxnLst>
              <a:rect l="0" t="0" r="r" b="b"/>
              <a:pathLst>
                <a:path w="18" h="14">
                  <a:moveTo>
                    <a:pt x="8" y="14"/>
                  </a:moveTo>
                  <a:lnTo>
                    <a:pt x="18" y="10"/>
                  </a:lnTo>
                  <a:lnTo>
                    <a:pt x="16" y="0"/>
                  </a:lnTo>
                  <a:lnTo>
                    <a:pt x="0" y="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0" name="Freeform 123"/>
            <p:cNvSpPr>
              <a:spLocks/>
            </p:cNvSpPr>
            <p:nvPr userDrawn="1"/>
          </p:nvSpPr>
          <p:spPr bwMode="black">
            <a:xfrm>
              <a:off x="7697788" y="3143250"/>
              <a:ext cx="41275" cy="19050"/>
            </a:xfrm>
            <a:custGeom>
              <a:avLst/>
              <a:gdLst>
                <a:gd name="T0" fmla="*/ 12 w 26"/>
                <a:gd name="T1" fmla="*/ 12 h 12"/>
                <a:gd name="T2" fmla="*/ 26 w 26"/>
                <a:gd name="T3" fmla="*/ 8 h 12"/>
                <a:gd name="T4" fmla="*/ 10 w 26"/>
                <a:gd name="T5" fmla="*/ 0 h 12"/>
                <a:gd name="T6" fmla="*/ 0 w 26"/>
                <a:gd name="T7" fmla="*/ 4 h 12"/>
                <a:gd name="T8" fmla="*/ 12 w 26"/>
                <a:gd name="T9" fmla="*/ 12 h 12"/>
              </a:gdLst>
              <a:ahLst/>
              <a:cxnLst>
                <a:cxn ang="0">
                  <a:pos x="T0" y="T1"/>
                </a:cxn>
                <a:cxn ang="0">
                  <a:pos x="T2" y="T3"/>
                </a:cxn>
                <a:cxn ang="0">
                  <a:pos x="T4" y="T5"/>
                </a:cxn>
                <a:cxn ang="0">
                  <a:pos x="T6" y="T7"/>
                </a:cxn>
                <a:cxn ang="0">
                  <a:pos x="T8" y="T9"/>
                </a:cxn>
              </a:cxnLst>
              <a:rect l="0" t="0" r="r" b="b"/>
              <a:pathLst>
                <a:path w="26" h="12">
                  <a:moveTo>
                    <a:pt x="12" y="12"/>
                  </a:moveTo>
                  <a:lnTo>
                    <a:pt x="26" y="8"/>
                  </a:lnTo>
                  <a:lnTo>
                    <a:pt x="10" y="0"/>
                  </a:lnTo>
                  <a:lnTo>
                    <a:pt x="0"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1" name="Freeform 124"/>
            <p:cNvSpPr>
              <a:spLocks/>
            </p:cNvSpPr>
            <p:nvPr userDrawn="1"/>
          </p:nvSpPr>
          <p:spPr bwMode="black">
            <a:xfrm>
              <a:off x="7843838" y="3165475"/>
              <a:ext cx="44450" cy="22225"/>
            </a:xfrm>
            <a:custGeom>
              <a:avLst/>
              <a:gdLst>
                <a:gd name="T0" fmla="*/ 28 w 28"/>
                <a:gd name="T1" fmla="*/ 10 h 14"/>
                <a:gd name="T2" fmla="*/ 16 w 28"/>
                <a:gd name="T3" fmla="*/ 0 h 14"/>
                <a:gd name="T4" fmla="*/ 0 w 28"/>
                <a:gd name="T5" fmla="*/ 0 h 14"/>
                <a:gd name="T6" fmla="*/ 18 w 28"/>
                <a:gd name="T7" fmla="*/ 14 h 14"/>
                <a:gd name="T8" fmla="*/ 28 w 28"/>
                <a:gd name="T9" fmla="*/ 10 h 14"/>
              </a:gdLst>
              <a:ahLst/>
              <a:cxnLst>
                <a:cxn ang="0">
                  <a:pos x="T0" y="T1"/>
                </a:cxn>
                <a:cxn ang="0">
                  <a:pos x="T2" y="T3"/>
                </a:cxn>
                <a:cxn ang="0">
                  <a:pos x="T4" y="T5"/>
                </a:cxn>
                <a:cxn ang="0">
                  <a:pos x="T6" y="T7"/>
                </a:cxn>
                <a:cxn ang="0">
                  <a:pos x="T8" y="T9"/>
                </a:cxn>
              </a:cxnLst>
              <a:rect l="0" t="0" r="r" b="b"/>
              <a:pathLst>
                <a:path w="28" h="14">
                  <a:moveTo>
                    <a:pt x="28" y="10"/>
                  </a:moveTo>
                  <a:lnTo>
                    <a:pt x="16" y="0"/>
                  </a:lnTo>
                  <a:lnTo>
                    <a:pt x="0" y="0"/>
                  </a:lnTo>
                  <a:lnTo>
                    <a:pt x="18" y="14"/>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2" name="Freeform 125"/>
            <p:cNvSpPr>
              <a:spLocks noEditPoints="1"/>
            </p:cNvSpPr>
            <p:nvPr userDrawn="1"/>
          </p:nvSpPr>
          <p:spPr bwMode="black">
            <a:xfrm>
              <a:off x="7624763" y="3225800"/>
              <a:ext cx="95250" cy="44450"/>
            </a:xfrm>
            <a:custGeom>
              <a:avLst/>
              <a:gdLst>
                <a:gd name="T0" fmla="*/ 12 w 60"/>
                <a:gd name="T1" fmla="*/ 16 h 28"/>
                <a:gd name="T2" fmla="*/ 14 w 60"/>
                <a:gd name="T3" fmla="*/ 18 h 28"/>
                <a:gd name="T4" fmla="*/ 22 w 60"/>
                <a:gd name="T5" fmla="*/ 14 h 28"/>
                <a:gd name="T6" fmla="*/ 28 w 60"/>
                <a:gd name="T7" fmla="*/ 16 h 28"/>
                <a:gd name="T8" fmla="*/ 36 w 60"/>
                <a:gd name="T9" fmla="*/ 16 h 28"/>
                <a:gd name="T10" fmla="*/ 58 w 60"/>
                <a:gd name="T11" fmla="*/ 26 h 28"/>
                <a:gd name="T12" fmla="*/ 60 w 60"/>
                <a:gd name="T13" fmla="*/ 18 h 28"/>
                <a:gd name="T14" fmla="*/ 54 w 60"/>
                <a:gd name="T15" fmla="*/ 4 h 28"/>
                <a:gd name="T16" fmla="*/ 34 w 60"/>
                <a:gd name="T17" fmla="*/ 0 h 28"/>
                <a:gd name="T18" fmla="*/ 8 w 60"/>
                <a:gd name="T19" fmla="*/ 0 h 28"/>
                <a:gd name="T20" fmla="*/ 0 w 60"/>
                <a:gd name="T21" fmla="*/ 10 h 28"/>
                <a:gd name="T22" fmla="*/ 2 w 60"/>
                <a:gd name="T23" fmla="*/ 22 h 28"/>
                <a:gd name="T24" fmla="*/ 4 w 60"/>
                <a:gd name="T25" fmla="*/ 20 h 28"/>
                <a:gd name="T26" fmla="*/ 4 w 60"/>
                <a:gd name="T27" fmla="*/ 28 h 28"/>
                <a:gd name="T28" fmla="*/ 12 w 60"/>
                <a:gd name="T29" fmla="*/ 16 h 28"/>
                <a:gd name="T30" fmla="*/ 8 w 60"/>
                <a:gd name="T31" fmla="*/ 14 h 28"/>
                <a:gd name="T32" fmla="*/ 8 w 60"/>
                <a:gd name="T33" fmla="*/ 14 h 28"/>
                <a:gd name="T34" fmla="*/ 8 w 60"/>
                <a:gd name="T35" fmla="*/ 14 h 28"/>
                <a:gd name="T36" fmla="*/ 8 w 60"/>
                <a:gd name="T3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28">
                  <a:moveTo>
                    <a:pt x="12" y="16"/>
                  </a:moveTo>
                  <a:lnTo>
                    <a:pt x="14" y="18"/>
                  </a:lnTo>
                  <a:lnTo>
                    <a:pt x="22" y="14"/>
                  </a:lnTo>
                  <a:lnTo>
                    <a:pt x="28" y="16"/>
                  </a:lnTo>
                  <a:lnTo>
                    <a:pt x="36" y="16"/>
                  </a:lnTo>
                  <a:lnTo>
                    <a:pt x="58" y="26"/>
                  </a:lnTo>
                  <a:lnTo>
                    <a:pt x="60" y="18"/>
                  </a:lnTo>
                  <a:lnTo>
                    <a:pt x="54" y="4"/>
                  </a:lnTo>
                  <a:lnTo>
                    <a:pt x="34" y="0"/>
                  </a:lnTo>
                  <a:lnTo>
                    <a:pt x="8" y="0"/>
                  </a:lnTo>
                  <a:lnTo>
                    <a:pt x="0" y="10"/>
                  </a:lnTo>
                  <a:lnTo>
                    <a:pt x="2" y="22"/>
                  </a:lnTo>
                  <a:lnTo>
                    <a:pt x="4" y="20"/>
                  </a:lnTo>
                  <a:lnTo>
                    <a:pt x="4" y="28"/>
                  </a:lnTo>
                  <a:lnTo>
                    <a:pt x="12" y="16"/>
                  </a:lnTo>
                  <a:close/>
                  <a:moveTo>
                    <a:pt x="8" y="14"/>
                  </a:moveTo>
                  <a:lnTo>
                    <a:pt x="8" y="14"/>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3" name="Freeform 126"/>
            <p:cNvSpPr>
              <a:spLocks noEditPoints="1"/>
            </p:cNvSpPr>
            <p:nvPr userDrawn="1"/>
          </p:nvSpPr>
          <p:spPr bwMode="black">
            <a:xfrm>
              <a:off x="6651625" y="2974975"/>
              <a:ext cx="617538" cy="441325"/>
            </a:xfrm>
            <a:custGeom>
              <a:avLst/>
              <a:gdLst>
                <a:gd name="T0" fmla="*/ 365 w 389"/>
                <a:gd name="T1" fmla="*/ 266 h 278"/>
                <a:gd name="T2" fmla="*/ 379 w 389"/>
                <a:gd name="T3" fmla="*/ 278 h 278"/>
                <a:gd name="T4" fmla="*/ 383 w 389"/>
                <a:gd name="T5" fmla="*/ 256 h 278"/>
                <a:gd name="T6" fmla="*/ 365 w 389"/>
                <a:gd name="T7" fmla="*/ 252 h 278"/>
                <a:gd name="T8" fmla="*/ 335 w 389"/>
                <a:gd name="T9" fmla="*/ 244 h 278"/>
                <a:gd name="T10" fmla="*/ 359 w 389"/>
                <a:gd name="T11" fmla="*/ 242 h 278"/>
                <a:gd name="T12" fmla="*/ 329 w 389"/>
                <a:gd name="T13" fmla="*/ 234 h 278"/>
                <a:gd name="T14" fmla="*/ 307 w 389"/>
                <a:gd name="T15" fmla="*/ 228 h 278"/>
                <a:gd name="T16" fmla="*/ 297 w 389"/>
                <a:gd name="T17" fmla="*/ 224 h 278"/>
                <a:gd name="T18" fmla="*/ 291 w 389"/>
                <a:gd name="T19" fmla="*/ 228 h 278"/>
                <a:gd name="T20" fmla="*/ 261 w 389"/>
                <a:gd name="T21" fmla="*/ 232 h 278"/>
                <a:gd name="T22" fmla="*/ 235 w 389"/>
                <a:gd name="T23" fmla="*/ 220 h 278"/>
                <a:gd name="T24" fmla="*/ 221 w 389"/>
                <a:gd name="T25" fmla="*/ 218 h 278"/>
                <a:gd name="T26" fmla="*/ 205 w 389"/>
                <a:gd name="T27" fmla="*/ 218 h 278"/>
                <a:gd name="T28" fmla="*/ 209 w 389"/>
                <a:gd name="T29" fmla="*/ 162 h 278"/>
                <a:gd name="T30" fmla="*/ 221 w 389"/>
                <a:gd name="T31" fmla="*/ 152 h 278"/>
                <a:gd name="T32" fmla="*/ 205 w 389"/>
                <a:gd name="T33" fmla="*/ 130 h 278"/>
                <a:gd name="T34" fmla="*/ 194 w 389"/>
                <a:gd name="T35" fmla="*/ 134 h 278"/>
                <a:gd name="T36" fmla="*/ 182 w 389"/>
                <a:gd name="T37" fmla="*/ 140 h 278"/>
                <a:gd name="T38" fmla="*/ 162 w 389"/>
                <a:gd name="T39" fmla="*/ 120 h 278"/>
                <a:gd name="T40" fmla="*/ 166 w 389"/>
                <a:gd name="T41" fmla="*/ 110 h 278"/>
                <a:gd name="T42" fmla="*/ 168 w 389"/>
                <a:gd name="T43" fmla="*/ 108 h 278"/>
                <a:gd name="T44" fmla="*/ 158 w 389"/>
                <a:gd name="T45" fmla="*/ 94 h 278"/>
                <a:gd name="T46" fmla="*/ 154 w 389"/>
                <a:gd name="T47" fmla="*/ 86 h 278"/>
                <a:gd name="T48" fmla="*/ 142 w 389"/>
                <a:gd name="T49" fmla="*/ 76 h 278"/>
                <a:gd name="T50" fmla="*/ 132 w 389"/>
                <a:gd name="T51" fmla="*/ 78 h 278"/>
                <a:gd name="T52" fmla="*/ 130 w 389"/>
                <a:gd name="T53" fmla="*/ 66 h 278"/>
                <a:gd name="T54" fmla="*/ 114 w 389"/>
                <a:gd name="T55" fmla="*/ 62 h 278"/>
                <a:gd name="T56" fmla="*/ 108 w 389"/>
                <a:gd name="T57" fmla="*/ 64 h 278"/>
                <a:gd name="T58" fmla="*/ 64 w 389"/>
                <a:gd name="T59" fmla="*/ 28 h 278"/>
                <a:gd name="T60" fmla="*/ 26 w 389"/>
                <a:gd name="T61" fmla="*/ 6 h 278"/>
                <a:gd name="T62" fmla="*/ 0 w 389"/>
                <a:gd name="T63" fmla="*/ 0 h 278"/>
                <a:gd name="T64" fmla="*/ 8 w 389"/>
                <a:gd name="T65" fmla="*/ 20 h 278"/>
                <a:gd name="T66" fmla="*/ 38 w 389"/>
                <a:gd name="T67" fmla="*/ 44 h 278"/>
                <a:gd name="T68" fmla="*/ 50 w 389"/>
                <a:gd name="T69" fmla="*/ 66 h 278"/>
                <a:gd name="T70" fmla="*/ 68 w 389"/>
                <a:gd name="T71" fmla="*/ 76 h 278"/>
                <a:gd name="T72" fmla="*/ 88 w 389"/>
                <a:gd name="T73" fmla="*/ 108 h 278"/>
                <a:gd name="T74" fmla="*/ 110 w 389"/>
                <a:gd name="T75" fmla="*/ 152 h 278"/>
                <a:gd name="T76" fmla="*/ 140 w 389"/>
                <a:gd name="T77" fmla="*/ 186 h 278"/>
                <a:gd name="T78" fmla="*/ 184 w 389"/>
                <a:gd name="T79" fmla="*/ 222 h 278"/>
                <a:gd name="T80" fmla="*/ 190 w 389"/>
                <a:gd name="T81" fmla="*/ 218 h 278"/>
                <a:gd name="T82" fmla="*/ 203 w 389"/>
                <a:gd name="T83" fmla="*/ 220 h 278"/>
                <a:gd name="T84" fmla="*/ 188 w 389"/>
                <a:gd name="T85" fmla="*/ 228 h 278"/>
                <a:gd name="T86" fmla="*/ 211 w 389"/>
                <a:gd name="T87" fmla="*/ 240 h 278"/>
                <a:gd name="T88" fmla="*/ 223 w 389"/>
                <a:gd name="T89" fmla="*/ 250 h 278"/>
                <a:gd name="T90" fmla="*/ 257 w 389"/>
                <a:gd name="T91" fmla="*/ 254 h 278"/>
                <a:gd name="T92" fmla="*/ 295 w 389"/>
                <a:gd name="T93" fmla="*/ 264 h 278"/>
                <a:gd name="T94" fmla="*/ 319 w 389"/>
                <a:gd name="T95" fmla="*/ 266 h 278"/>
                <a:gd name="T96" fmla="*/ 339 w 389"/>
                <a:gd name="T97" fmla="*/ 266 h 278"/>
                <a:gd name="T98" fmla="*/ 367 w 389"/>
                <a:gd name="T99" fmla="*/ 272 h 278"/>
                <a:gd name="T100" fmla="*/ 201 w 389"/>
                <a:gd name="T101" fmla="*/ 150 h 278"/>
                <a:gd name="T102" fmla="*/ 199 w 389"/>
                <a:gd name="T103" fmla="*/ 150 h 278"/>
                <a:gd name="T104" fmla="*/ 188 w 389"/>
                <a:gd name="T105" fmla="*/ 1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9" h="278">
                  <a:moveTo>
                    <a:pt x="367" y="272"/>
                  </a:moveTo>
                  <a:lnTo>
                    <a:pt x="365" y="266"/>
                  </a:lnTo>
                  <a:lnTo>
                    <a:pt x="371" y="266"/>
                  </a:lnTo>
                  <a:lnTo>
                    <a:pt x="379" y="278"/>
                  </a:lnTo>
                  <a:lnTo>
                    <a:pt x="389" y="262"/>
                  </a:lnTo>
                  <a:lnTo>
                    <a:pt x="383" y="256"/>
                  </a:lnTo>
                  <a:lnTo>
                    <a:pt x="365" y="256"/>
                  </a:lnTo>
                  <a:lnTo>
                    <a:pt x="365" y="252"/>
                  </a:lnTo>
                  <a:lnTo>
                    <a:pt x="337" y="248"/>
                  </a:lnTo>
                  <a:lnTo>
                    <a:pt x="335" y="244"/>
                  </a:lnTo>
                  <a:lnTo>
                    <a:pt x="345" y="244"/>
                  </a:lnTo>
                  <a:lnTo>
                    <a:pt x="359" y="242"/>
                  </a:lnTo>
                  <a:lnTo>
                    <a:pt x="355" y="234"/>
                  </a:lnTo>
                  <a:lnTo>
                    <a:pt x="329" y="234"/>
                  </a:lnTo>
                  <a:lnTo>
                    <a:pt x="329" y="234"/>
                  </a:lnTo>
                  <a:lnTo>
                    <a:pt x="307" y="228"/>
                  </a:lnTo>
                  <a:lnTo>
                    <a:pt x="303" y="230"/>
                  </a:lnTo>
                  <a:lnTo>
                    <a:pt x="297" y="224"/>
                  </a:lnTo>
                  <a:lnTo>
                    <a:pt x="295" y="224"/>
                  </a:lnTo>
                  <a:lnTo>
                    <a:pt x="291" y="228"/>
                  </a:lnTo>
                  <a:lnTo>
                    <a:pt x="285" y="234"/>
                  </a:lnTo>
                  <a:lnTo>
                    <a:pt x="261" y="232"/>
                  </a:lnTo>
                  <a:lnTo>
                    <a:pt x="249" y="222"/>
                  </a:lnTo>
                  <a:lnTo>
                    <a:pt x="235" y="220"/>
                  </a:lnTo>
                  <a:lnTo>
                    <a:pt x="233" y="214"/>
                  </a:lnTo>
                  <a:lnTo>
                    <a:pt x="221" y="218"/>
                  </a:lnTo>
                  <a:lnTo>
                    <a:pt x="209" y="216"/>
                  </a:lnTo>
                  <a:lnTo>
                    <a:pt x="205" y="218"/>
                  </a:lnTo>
                  <a:lnTo>
                    <a:pt x="209" y="162"/>
                  </a:lnTo>
                  <a:lnTo>
                    <a:pt x="209" y="162"/>
                  </a:lnTo>
                  <a:lnTo>
                    <a:pt x="221" y="168"/>
                  </a:lnTo>
                  <a:lnTo>
                    <a:pt x="221" y="152"/>
                  </a:lnTo>
                  <a:lnTo>
                    <a:pt x="213" y="150"/>
                  </a:lnTo>
                  <a:lnTo>
                    <a:pt x="205" y="130"/>
                  </a:lnTo>
                  <a:lnTo>
                    <a:pt x="199" y="136"/>
                  </a:lnTo>
                  <a:lnTo>
                    <a:pt x="194" y="134"/>
                  </a:lnTo>
                  <a:lnTo>
                    <a:pt x="188" y="144"/>
                  </a:lnTo>
                  <a:lnTo>
                    <a:pt x="182" y="140"/>
                  </a:lnTo>
                  <a:lnTo>
                    <a:pt x="178" y="126"/>
                  </a:lnTo>
                  <a:lnTo>
                    <a:pt x="162" y="120"/>
                  </a:lnTo>
                  <a:lnTo>
                    <a:pt x="162" y="120"/>
                  </a:lnTo>
                  <a:lnTo>
                    <a:pt x="166" y="110"/>
                  </a:lnTo>
                  <a:lnTo>
                    <a:pt x="164" y="110"/>
                  </a:lnTo>
                  <a:lnTo>
                    <a:pt x="168" y="108"/>
                  </a:lnTo>
                  <a:lnTo>
                    <a:pt x="164" y="100"/>
                  </a:lnTo>
                  <a:lnTo>
                    <a:pt x="158" y="94"/>
                  </a:lnTo>
                  <a:lnTo>
                    <a:pt x="154" y="98"/>
                  </a:lnTo>
                  <a:lnTo>
                    <a:pt x="154" y="86"/>
                  </a:lnTo>
                  <a:lnTo>
                    <a:pt x="144" y="86"/>
                  </a:lnTo>
                  <a:lnTo>
                    <a:pt x="142" y="76"/>
                  </a:lnTo>
                  <a:lnTo>
                    <a:pt x="132" y="74"/>
                  </a:lnTo>
                  <a:lnTo>
                    <a:pt x="132" y="78"/>
                  </a:lnTo>
                  <a:lnTo>
                    <a:pt x="128" y="76"/>
                  </a:lnTo>
                  <a:lnTo>
                    <a:pt x="130" y="66"/>
                  </a:lnTo>
                  <a:lnTo>
                    <a:pt x="118" y="66"/>
                  </a:lnTo>
                  <a:lnTo>
                    <a:pt x="114" y="62"/>
                  </a:lnTo>
                  <a:lnTo>
                    <a:pt x="110" y="66"/>
                  </a:lnTo>
                  <a:lnTo>
                    <a:pt x="108" y="64"/>
                  </a:lnTo>
                  <a:lnTo>
                    <a:pt x="84" y="42"/>
                  </a:lnTo>
                  <a:lnTo>
                    <a:pt x="64" y="28"/>
                  </a:lnTo>
                  <a:lnTo>
                    <a:pt x="50" y="8"/>
                  </a:lnTo>
                  <a:lnTo>
                    <a:pt x="26" y="6"/>
                  </a:lnTo>
                  <a:lnTo>
                    <a:pt x="14" y="0"/>
                  </a:lnTo>
                  <a:lnTo>
                    <a:pt x="0" y="0"/>
                  </a:lnTo>
                  <a:lnTo>
                    <a:pt x="2" y="4"/>
                  </a:lnTo>
                  <a:lnTo>
                    <a:pt x="8" y="20"/>
                  </a:lnTo>
                  <a:lnTo>
                    <a:pt x="30" y="40"/>
                  </a:lnTo>
                  <a:lnTo>
                    <a:pt x="38" y="44"/>
                  </a:lnTo>
                  <a:lnTo>
                    <a:pt x="46" y="54"/>
                  </a:lnTo>
                  <a:lnTo>
                    <a:pt x="50" y="66"/>
                  </a:lnTo>
                  <a:lnTo>
                    <a:pt x="64" y="72"/>
                  </a:lnTo>
                  <a:lnTo>
                    <a:pt x="68" y="76"/>
                  </a:lnTo>
                  <a:lnTo>
                    <a:pt x="78" y="104"/>
                  </a:lnTo>
                  <a:lnTo>
                    <a:pt x="88" y="108"/>
                  </a:lnTo>
                  <a:lnTo>
                    <a:pt x="96" y="120"/>
                  </a:lnTo>
                  <a:lnTo>
                    <a:pt x="110" y="152"/>
                  </a:lnTo>
                  <a:lnTo>
                    <a:pt x="134" y="176"/>
                  </a:lnTo>
                  <a:lnTo>
                    <a:pt x="140" y="186"/>
                  </a:lnTo>
                  <a:lnTo>
                    <a:pt x="164" y="202"/>
                  </a:lnTo>
                  <a:lnTo>
                    <a:pt x="184" y="222"/>
                  </a:lnTo>
                  <a:lnTo>
                    <a:pt x="184" y="214"/>
                  </a:lnTo>
                  <a:lnTo>
                    <a:pt x="190" y="218"/>
                  </a:lnTo>
                  <a:lnTo>
                    <a:pt x="194" y="214"/>
                  </a:lnTo>
                  <a:lnTo>
                    <a:pt x="203" y="220"/>
                  </a:lnTo>
                  <a:lnTo>
                    <a:pt x="197" y="228"/>
                  </a:lnTo>
                  <a:lnTo>
                    <a:pt x="188" y="228"/>
                  </a:lnTo>
                  <a:lnTo>
                    <a:pt x="192" y="236"/>
                  </a:lnTo>
                  <a:lnTo>
                    <a:pt x="211" y="240"/>
                  </a:lnTo>
                  <a:lnTo>
                    <a:pt x="209" y="242"/>
                  </a:lnTo>
                  <a:lnTo>
                    <a:pt x="223" y="250"/>
                  </a:lnTo>
                  <a:lnTo>
                    <a:pt x="251" y="256"/>
                  </a:lnTo>
                  <a:lnTo>
                    <a:pt x="257" y="254"/>
                  </a:lnTo>
                  <a:lnTo>
                    <a:pt x="273" y="254"/>
                  </a:lnTo>
                  <a:lnTo>
                    <a:pt x="295" y="264"/>
                  </a:lnTo>
                  <a:lnTo>
                    <a:pt x="311" y="266"/>
                  </a:lnTo>
                  <a:lnTo>
                    <a:pt x="319" y="266"/>
                  </a:lnTo>
                  <a:lnTo>
                    <a:pt x="331" y="268"/>
                  </a:lnTo>
                  <a:lnTo>
                    <a:pt x="339" y="266"/>
                  </a:lnTo>
                  <a:lnTo>
                    <a:pt x="369" y="276"/>
                  </a:lnTo>
                  <a:lnTo>
                    <a:pt x="367" y="272"/>
                  </a:lnTo>
                  <a:close/>
                  <a:moveTo>
                    <a:pt x="188" y="146"/>
                  </a:moveTo>
                  <a:lnTo>
                    <a:pt x="201" y="150"/>
                  </a:lnTo>
                  <a:lnTo>
                    <a:pt x="203" y="154"/>
                  </a:lnTo>
                  <a:lnTo>
                    <a:pt x="199" y="150"/>
                  </a:lnTo>
                  <a:lnTo>
                    <a:pt x="188" y="150"/>
                  </a:lnTo>
                  <a:lnTo>
                    <a:pt x="18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4" name="Freeform 127"/>
            <p:cNvSpPr>
              <a:spLocks/>
            </p:cNvSpPr>
            <p:nvPr userDrawn="1"/>
          </p:nvSpPr>
          <p:spPr bwMode="black">
            <a:xfrm>
              <a:off x="7021513" y="3216275"/>
              <a:ext cx="28575" cy="25400"/>
            </a:xfrm>
            <a:custGeom>
              <a:avLst/>
              <a:gdLst>
                <a:gd name="T0" fmla="*/ 18 w 18"/>
                <a:gd name="T1" fmla="*/ 6 h 16"/>
                <a:gd name="T2" fmla="*/ 4 w 18"/>
                <a:gd name="T3" fmla="*/ 0 h 16"/>
                <a:gd name="T4" fmla="*/ 0 w 18"/>
                <a:gd name="T5" fmla="*/ 14 h 16"/>
                <a:gd name="T6" fmla="*/ 14 w 18"/>
                <a:gd name="T7" fmla="*/ 16 h 16"/>
                <a:gd name="T8" fmla="*/ 18 w 18"/>
                <a:gd name="T9" fmla="*/ 6 h 16"/>
              </a:gdLst>
              <a:ahLst/>
              <a:cxnLst>
                <a:cxn ang="0">
                  <a:pos x="T0" y="T1"/>
                </a:cxn>
                <a:cxn ang="0">
                  <a:pos x="T2" y="T3"/>
                </a:cxn>
                <a:cxn ang="0">
                  <a:pos x="T4" y="T5"/>
                </a:cxn>
                <a:cxn ang="0">
                  <a:pos x="T6" y="T7"/>
                </a:cxn>
                <a:cxn ang="0">
                  <a:pos x="T8" y="T9"/>
                </a:cxn>
              </a:cxnLst>
              <a:rect l="0" t="0" r="r" b="b"/>
              <a:pathLst>
                <a:path w="18" h="16">
                  <a:moveTo>
                    <a:pt x="18" y="6"/>
                  </a:moveTo>
                  <a:lnTo>
                    <a:pt x="4" y="0"/>
                  </a:lnTo>
                  <a:lnTo>
                    <a:pt x="0" y="14"/>
                  </a:lnTo>
                  <a:lnTo>
                    <a:pt x="14" y="16"/>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5" name="Freeform 128"/>
            <p:cNvSpPr>
              <a:spLocks/>
            </p:cNvSpPr>
            <p:nvPr userDrawn="1"/>
          </p:nvSpPr>
          <p:spPr bwMode="black">
            <a:xfrm>
              <a:off x="6924675" y="3146425"/>
              <a:ext cx="15875" cy="19050"/>
            </a:xfrm>
            <a:custGeom>
              <a:avLst/>
              <a:gdLst>
                <a:gd name="T0" fmla="*/ 8 w 10"/>
                <a:gd name="T1" fmla="*/ 0 h 12"/>
                <a:gd name="T2" fmla="*/ 0 w 10"/>
                <a:gd name="T3" fmla="*/ 10 h 12"/>
                <a:gd name="T4" fmla="*/ 4 w 10"/>
                <a:gd name="T5" fmla="*/ 12 h 12"/>
                <a:gd name="T6" fmla="*/ 10 w 10"/>
                <a:gd name="T7" fmla="*/ 12 h 12"/>
                <a:gd name="T8" fmla="*/ 8 w 10"/>
                <a:gd name="T9" fmla="*/ 0 h 12"/>
              </a:gdLst>
              <a:ahLst/>
              <a:cxnLst>
                <a:cxn ang="0">
                  <a:pos x="T0" y="T1"/>
                </a:cxn>
                <a:cxn ang="0">
                  <a:pos x="T2" y="T3"/>
                </a:cxn>
                <a:cxn ang="0">
                  <a:pos x="T4" y="T5"/>
                </a:cxn>
                <a:cxn ang="0">
                  <a:pos x="T6" y="T7"/>
                </a:cxn>
                <a:cxn ang="0">
                  <a:pos x="T8" y="T9"/>
                </a:cxn>
              </a:cxnLst>
              <a:rect l="0" t="0" r="r" b="b"/>
              <a:pathLst>
                <a:path w="10" h="12">
                  <a:moveTo>
                    <a:pt x="8" y="0"/>
                  </a:moveTo>
                  <a:lnTo>
                    <a:pt x="0" y="10"/>
                  </a:lnTo>
                  <a:lnTo>
                    <a:pt x="4" y="12"/>
                  </a:lnTo>
                  <a:lnTo>
                    <a:pt x="10"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6" name="Freeform 129"/>
            <p:cNvSpPr>
              <a:spLocks/>
            </p:cNvSpPr>
            <p:nvPr userDrawn="1"/>
          </p:nvSpPr>
          <p:spPr bwMode="black">
            <a:xfrm>
              <a:off x="7707313" y="1784350"/>
              <a:ext cx="361950" cy="295275"/>
            </a:xfrm>
            <a:custGeom>
              <a:avLst/>
              <a:gdLst>
                <a:gd name="T0" fmla="*/ 128 w 228"/>
                <a:gd name="T1" fmla="*/ 96 h 186"/>
                <a:gd name="T2" fmla="*/ 116 w 228"/>
                <a:gd name="T3" fmla="*/ 112 h 186"/>
                <a:gd name="T4" fmla="*/ 106 w 228"/>
                <a:gd name="T5" fmla="*/ 124 h 186"/>
                <a:gd name="T6" fmla="*/ 96 w 228"/>
                <a:gd name="T7" fmla="*/ 132 h 186"/>
                <a:gd name="T8" fmla="*/ 76 w 228"/>
                <a:gd name="T9" fmla="*/ 132 h 186"/>
                <a:gd name="T10" fmla="*/ 54 w 228"/>
                <a:gd name="T11" fmla="*/ 132 h 186"/>
                <a:gd name="T12" fmla="*/ 38 w 228"/>
                <a:gd name="T13" fmla="*/ 138 h 186"/>
                <a:gd name="T14" fmla="*/ 26 w 228"/>
                <a:gd name="T15" fmla="*/ 148 h 186"/>
                <a:gd name="T16" fmla="*/ 14 w 228"/>
                <a:gd name="T17" fmla="*/ 160 h 186"/>
                <a:gd name="T18" fmla="*/ 0 w 228"/>
                <a:gd name="T19" fmla="*/ 168 h 186"/>
                <a:gd name="T20" fmla="*/ 6 w 228"/>
                <a:gd name="T21" fmla="*/ 168 h 186"/>
                <a:gd name="T22" fmla="*/ 16 w 228"/>
                <a:gd name="T23" fmla="*/ 172 h 186"/>
                <a:gd name="T24" fmla="*/ 36 w 228"/>
                <a:gd name="T25" fmla="*/ 168 h 186"/>
                <a:gd name="T26" fmla="*/ 52 w 228"/>
                <a:gd name="T27" fmla="*/ 162 h 186"/>
                <a:gd name="T28" fmla="*/ 68 w 228"/>
                <a:gd name="T29" fmla="*/ 160 h 186"/>
                <a:gd name="T30" fmla="*/ 74 w 228"/>
                <a:gd name="T31" fmla="*/ 154 h 186"/>
                <a:gd name="T32" fmla="*/ 92 w 228"/>
                <a:gd name="T33" fmla="*/ 160 h 186"/>
                <a:gd name="T34" fmla="*/ 90 w 228"/>
                <a:gd name="T35" fmla="*/ 170 h 186"/>
                <a:gd name="T36" fmla="*/ 90 w 228"/>
                <a:gd name="T37" fmla="*/ 176 h 186"/>
                <a:gd name="T38" fmla="*/ 102 w 228"/>
                <a:gd name="T39" fmla="*/ 186 h 186"/>
                <a:gd name="T40" fmla="*/ 120 w 228"/>
                <a:gd name="T41" fmla="*/ 166 h 186"/>
                <a:gd name="T42" fmla="*/ 130 w 228"/>
                <a:gd name="T43" fmla="*/ 166 h 186"/>
                <a:gd name="T44" fmla="*/ 120 w 228"/>
                <a:gd name="T45" fmla="*/ 152 h 186"/>
                <a:gd name="T46" fmla="*/ 122 w 228"/>
                <a:gd name="T47" fmla="*/ 150 h 186"/>
                <a:gd name="T48" fmla="*/ 142 w 228"/>
                <a:gd name="T49" fmla="*/ 162 h 186"/>
                <a:gd name="T50" fmla="*/ 156 w 228"/>
                <a:gd name="T51" fmla="*/ 154 h 186"/>
                <a:gd name="T52" fmla="*/ 162 w 228"/>
                <a:gd name="T53" fmla="*/ 154 h 186"/>
                <a:gd name="T54" fmla="*/ 166 w 228"/>
                <a:gd name="T55" fmla="*/ 158 h 186"/>
                <a:gd name="T56" fmla="*/ 182 w 228"/>
                <a:gd name="T57" fmla="*/ 144 h 186"/>
                <a:gd name="T58" fmla="*/ 182 w 228"/>
                <a:gd name="T59" fmla="*/ 154 h 186"/>
                <a:gd name="T60" fmla="*/ 204 w 228"/>
                <a:gd name="T61" fmla="*/ 136 h 186"/>
                <a:gd name="T62" fmla="*/ 200 w 228"/>
                <a:gd name="T63" fmla="*/ 122 h 186"/>
                <a:gd name="T64" fmla="*/ 208 w 228"/>
                <a:gd name="T65" fmla="*/ 102 h 186"/>
                <a:gd name="T66" fmla="*/ 206 w 228"/>
                <a:gd name="T67" fmla="*/ 88 h 186"/>
                <a:gd name="T68" fmla="*/ 212 w 228"/>
                <a:gd name="T69" fmla="*/ 74 h 186"/>
                <a:gd name="T70" fmla="*/ 218 w 228"/>
                <a:gd name="T71" fmla="*/ 72 h 186"/>
                <a:gd name="T72" fmla="*/ 218 w 228"/>
                <a:gd name="T73" fmla="*/ 68 h 186"/>
                <a:gd name="T74" fmla="*/ 228 w 228"/>
                <a:gd name="T75" fmla="*/ 46 h 186"/>
                <a:gd name="T76" fmla="*/ 218 w 228"/>
                <a:gd name="T77" fmla="*/ 22 h 186"/>
                <a:gd name="T78" fmla="*/ 216 w 228"/>
                <a:gd name="T79" fmla="*/ 6 h 186"/>
                <a:gd name="T80" fmla="*/ 202 w 228"/>
                <a:gd name="T81" fmla="*/ 0 h 186"/>
                <a:gd name="T82" fmla="*/ 204 w 228"/>
                <a:gd name="T83" fmla="*/ 8 h 186"/>
                <a:gd name="T84" fmla="*/ 200 w 228"/>
                <a:gd name="T85" fmla="*/ 6 h 186"/>
                <a:gd name="T86" fmla="*/ 188 w 228"/>
                <a:gd name="T87" fmla="*/ 18 h 186"/>
                <a:gd name="T88" fmla="*/ 182 w 228"/>
                <a:gd name="T89" fmla="*/ 34 h 186"/>
                <a:gd name="T90" fmla="*/ 184 w 228"/>
                <a:gd name="T91" fmla="*/ 42 h 186"/>
                <a:gd name="T92" fmla="*/ 182 w 228"/>
                <a:gd name="T93" fmla="*/ 58 h 186"/>
                <a:gd name="T94" fmla="*/ 174 w 228"/>
                <a:gd name="T95" fmla="*/ 72 h 186"/>
                <a:gd name="T96" fmla="*/ 164 w 228"/>
                <a:gd name="T97" fmla="*/ 86 h 186"/>
                <a:gd name="T98" fmla="*/ 152 w 228"/>
                <a:gd name="T99" fmla="*/ 94 h 186"/>
                <a:gd name="T100" fmla="*/ 154 w 228"/>
                <a:gd name="T101" fmla="*/ 82 h 186"/>
                <a:gd name="T102" fmla="*/ 150 w 228"/>
                <a:gd name="T103" fmla="*/ 80 h 186"/>
                <a:gd name="T104" fmla="*/ 144 w 228"/>
                <a:gd name="T105" fmla="*/ 94 h 186"/>
                <a:gd name="T106" fmla="*/ 150 w 228"/>
                <a:gd name="T107" fmla="*/ 94 h 186"/>
                <a:gd name="T108" fmla="*/ 148 w 228"/>
                <a:gd name="T109" fmla="*/ 96 h 186"/>
                <a:gd name="T110" fmla="*/ 130 w 228"/>
                <a:gd name="T111" fmla="*/ 104 h 186"/>
                <a:gd name="T112" fmla="*/ 130 w 228"/>
                <a:gd name="T113" fmla="*/ 104 h 186"/>
                <a:gd name="T114" fmla="*/ 132 w 228"/>
                <a:gd name="T115" fmla="*/ 98 h 186"/>
                <a:gd name="T116" fmla="*/ 128 w 228"/>
                <a:gd name="T117"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186">
                  <a:moveTo>
                    <a:pt x="128" y="96"/>
                  </a:moveTo>
                  <a:lnTo>
                    <a:pt x="116" y="112"/>
                  </a:lnTo>
                  <a:lnTo>
                    <a:pt x="106" y="124"/>
                  </a:lnTo>
                  <a:lnTo>
                    <a:pt x="96" y="132"/>
                  </a:lnTo>
                  <a:lnTo>
                    <a:pt x="76" y="132"/>
                  </a:lnTo>
                  <a:lnTo>
                    <a:pt x="54" y="132"/>
                  </a:lnTo>
                  <a:lnTo>
                    <a:pt x="38" y="138"/>
                  </a:lnTo>
                  <a:lnTo>
                    <a:pt x="26" y="148"/>
                  </a:lnTo>
                  <a:lnTo>
                    <a:pt x="14" y="160"/>
                  </a:lnTo>
                  <a:lnTo>
                    <a:pt x="0" y="168"/>
                  </a:lnTo>
                  <a:lnTo>
                    <a:pt x="6" y="168"/>
                  </a:lnTo>
                  <a:lnTo>
                    <a:pt x="16" y="172"/>
                  </a:lnTo>
                  <a:lnTo>
                    <a:pt x="36" y="168"/>
                  </a:lnTo>
                  <a:lnTo>
                    <a:pt x="52" y="162"/>
                  </a:lnTo>
                  <a:lnTo>
                    <a:pt x="68" y="160"/>
                  </a:lnTo>
                  <a:lnTo>
                    <a:pt x="74" y="154"/>
                  </a:lnTo>
                  <a:lnTo>
                    <a:pt x="92" y="160"/>
                  </a:lnTo>
                  <a:lnTo>
                    <a:pt x="90" y="170"/>
                  </a:lnTo>
                  <a:lnTo>
                    <a:pt x="90" y="176"/>
                  </a:lnTo>
                  <a:lnTo>
                    <a:pt x="102" y="186"/>
                  </a:lnTo>
                  <a:lnTo>
                    <a:pt x="120" y="166"/>
                  </a:lnTo>
                  <a:lnTo>
                    <a:pt x="130" y="166"/>
                  </a:lnTo>
                  <a:lnTo>
                    <a:pt x="120" y="152"/>
                  </a:lnTo>
                  <a:lnTo>
                    <a:pt x="122" y="150"/>
                  </a:lnTo>
                  <a:lnTo>
                    <a:pt x="142" y="162"/>
                  </a:lnTo>
                  <a:lnTo>
                    <a:pt x="156" y="154"/>
                  </a:lnTo>
                  <a:lnTo>
                    <a:pt x="162" y="154"/>
                  </a:lnTo>
                  <a:lnTo>
                    <a:pt x="166" y="158"/>
                  </a:lnTo>
                  <a:lnTo>
                    <a:pt x="182" y="144"/>
                  </a:lnTo>
                  <a:lnTo>
                    <a:pt x="182" y="154"/>
                  </a:lnTo>
                  <a:lnTo>
                    <a:pt x="204" y="136"/>
                  </a:lnTo>
                  <a:lnTo>
                    <a:pt x="200" y="122"/>
                  </a:lnTo>
                  <a:lnTo>
                    <a:pt x="208" y="102"/>
                  </a:lnTo>
                  <a:lnTo>
                    <a:pt x="206" y="88"/>
                  </a:lnTo>
                  <a:lnTo>
                    <a:pt x="212" y="74"/>
                  </a:lnTo>
                  <a:lnTo>
                    <a:pt x="218" y="72"/>
                  </a:lnTo>
                  <a:lnTo>
                    <a:pt x="218" y="68"/>
                  </a:lnTo>
                  <a:lnTo>
                    <a:pt x="228" y="46"/>
                  </a:lnTo>
                  <a:lnTo>
                    <a:pt x="218" y="22"/>
                  </a:lnTo>
                  <a:lnTo>
                    <a:pt x="216" y="6"/>
                  </a:lnTo>
                  <a:lnTo>
                    <a:pt x="202" y="0"/>
                  </a:lnTo>
                  <a:lnTo>
                    <a:pt x="204" y="8"/>
                  </a:lnTo>
                  <a:lnTo>
                    <a:pt x="200" y="6"/>
                  </a:lnTo>
                  <a:lnTo>
                    <a:pt x="188" y="18"/>
                  </a:lnTo>
                  <a:lnTo>
                    <a:pt x="182" y="34"/>
                  </a:lnTo>
                  <a:lnTo>
                    <a:pt x="184" y="42"/>
                  </a:lnTo>
                  <a:lnTo>
                    <a:pt x="182" y="58"/>
                  </a:lnTo>
                  <a:lnTo>
                    <a:pt x="174" y="72"/>
                  </a:lnTo>
                  <a:lnTo>
                    <a:pt x="164" y="86"/>
                  </a:lnTo>
                  <a:lnTo>
                    <a:pt x="152" y="94"/>
                  </a:lnTo>
                  <a:lnTo>
                    <a:pt x="154" y="82"/>
                  </a:lnTo>
                  <a:lnTo>
                    <a:pt x="150" y="80"/>
                  </a:lnTo>
                  <a:lnTo>
                    <a:pt x="144" y="94"/>
                  </a:lnTo>
                  <a:lnTo>
                    <a:pt x="150" y="94"/>
                  </a:lnTo>
                  <a:lnTo>
                    <a:pt x="148" y="96"/>
                  </a:lnTo>
                  <a:lnTo>
                    <a:pt x="130" y="104"/>
                  </a:lnTo>
                  <a:lnTo>
                    <a:pt x="130" y="104"/>
                  </a:lnTo>
                  <a:lnTo>
                    <a:pt x="132" y="98"/>
                  </a:lnTo>
                  <a:lnTo>
                    <a:pt x="12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7" name="Freeform 130"/>
            <p:cNvSpPr>
              <a:spLocks/>
            </p:cNvSpPr>
            <p:nvPr userDrawn="1"/>
          </p:nvSpPr>
          <p:spPr bwMode="black">
            <a:xfrm>
              <a:off x="2065338" y="0"/>
              <a:ext cx="1001713" cy="965200"/>
            </a:xfrm>
            <a:custGeom>
              <a:avLst/>
              <a:gdLst>
                <a:gd name="T0" fmla="*/ 0 w 631"/>
                <a:gd name="T1" fmla="*/ 0 h 608"/>
                <a:gd name="T2" fmla="*/ 14 w 631"/>
                <a:gd name="T3" fmla="*/ 40 h 608"/>
                <a:gd name="T4" fmla="*/ 20 w 631"/>
                <a:gd name="T5" fmla="*/ 74 h 608"/>
                <a:gd name="T6" fmla="*/ 30 w 631"/>
                <a:gd name="T7" fmla="*/ 106 h 608"/>
                <a:gd name="T8" fmla="*/ 38 w 631"/>
                <a:gd name="T9" fmla="*/ 142 h 608"/>
                <a:gd name="T10" fmla="*/ 66 w 631"/>
                <a:gd name="T11" fmla="*/ 132 h 608"/>
                <a:gd name="T12" fmla="*/ 86 w 631"/>
                <a:gd name="T13" fmla="*/ 162 h 608"/>
                <a:gd name="T14" fmla="*/ 92 w 631"/>
                <a:gd name="T15" fmla="*/ 190 h 608"/>
                <a:gd name="T16" fmla="*/ 56 w 631"/>
                <a:gd name="T17" fmla="*/ 174 h 608"/>
                <a:gd name="T18" fmla="*/ 54 w 631"/>
                <a:gd name="T19" fmla="*/ 188 h 608"/>
                <a:gd name="T20" fmla="*/ 80 w 631"/>
                <a:gd name="T21" fmla="*/ 202 h 608"/>
                <a:gd name="T22" fmla="*/ 110 w 631"/>
                <a:gd name="T23" fmla="*/ 212 h 608"/>
                <a:gd name="T24" fmla="*/ 96 w 631"/>
                <a:gd name="T25" fmla="*/ 248 h 608"/>
                <a:gd name="T26" fmla="*/ 74 w 631"/>
                <a:gd name="T27" fmla="*/ 272 h 608"/>
                <a:gd name="T28" fmla="*/ 66 w 631"/>
                <a:gd name="T29" fmla="*/ 286 h 608"/>
                <a:gd name="T30" fmla="*/ 52 w 631"/>
                <a:gd name="T31" fmla="*/ 322 h 608"/>
                <a:gd name="T32" fmla="*/ 60 w 631"/>
                <a:gd name="T33" fmla="*/ 342 h 608"/>
                <a:gd name="T34" fmla="*/ 62 w 631"/>
                <a:gd name="T35" fmla="*/ 378 h 608"/>
                <a:gd name="T36" fmla="*/ 78 w 631"/>
                <a:gd name="T37" fmla="*/ 410 h 608"/>
                <a:gd name="T38" fmla="*/ 92 w 631"/>
                <a:gd name="T39" fmla="*/ 436 h 608"/>
                <a:gd name="T40" fmla="*/ 94 w 631"/>
                <a:gd name="T41" fmla="*/ 458 h 608"/>
                <a:gd name="T42" fmla="*/ 106 w 631"/>
                <a:gd name="T43" fmla="*/ 500 h 608"/>
                <a:gd name="T44" fmla="*/ 128 w 631"/>
                <a:gd name="T45" fmla="*/ 538 h 608"/>
                <a:gd name="T46" fmla="*/ 146 w 631"/>
                <a:gd name="T47" fmla="*/ 562 h 608"/>
                <a:gd name="T48" fmla="*/ 166 w 631"/>
                <a:gd name="T49" fmla="*/ 570 h 608"/>
                <a:gd name="T50" fmla="*/ 187 w 631"/>
                <a:gd name="T51" fmla="*/ 578 h 608"/>
                <a:gd name="T52" fmla="*/ 207 w 631"/>
                <a:gd name="T53" fmla="*/ 608 h 608"/>
                <a:gd name="T54" fmla="*/ 225 w 631"/>
                <a:gd name="T55" fmla="*/ 606 h 608"/>
                <a:gd name="T56" fmla="*/ 237 w 631"/>
                <a:gd name="T57" fmla="*/ 572 h 608"/>
                <a:gd name="T58" fmla="*/ 245 w 631"/>
                <a:gd name="T59" fmla="*/ 532 h 608"/>
                <a:gd name="T60" fmla="*/ 255 w 631"/>
                <a:gd name="T61" fmla="*/ 492 h 608"/>
                <a:gd name="T62" fmla="*/ 277 w 631"/>
                <a:gd name="T63" fmla="*/ 462 h 608"/>
                <a:gd name="T64" fmla="*/ 271 w 631"/>
                <a:gd name="T65" fmla="*/ 430 h 608"/>
                <a:gd name="T66" fmla="*/ 281 w 631"/>
                <a:gd name="T67" fmla="*/ 404 h 608"/>
                <a:gd name="T68" fmla="*/ 315 w 631"/>
                <a:gd name="T69" fmla="*/ 382 h 608"/>
                <a:gd name="T70" fmla="*/ 329 w 631"/>
                <a:gd name="T71" fmla="*/ 378 h 608"/>
                <a:gd name="T72" fmla="*/ 351 w 631"/>
                <a:gd name="T73" fmla="*/ 372 h 608"/>
                <a:gd name="T74" fmla="*/ 383 w 631"/>
                <a:gd name="T75" fmla="*/ 356 h 608"/>
                <a:gd name="T76" fmla="*/ 403 w 631"/>
                <a:gd name="T77" fmla="*/ 312 h 608"/>
                <a:gd name="T78" fmla="*/ 429 w 631"/>
                <a:gd name="T79" fmla="*/ 284 h 608"/>
                <a:gd name="T80" fmla="*/ 457 w 631"/>
                <a:gd name="T81" fmla="*/ 278 h 608"/>
                <a:gd name="T82" fmla="*/ 487 w 631"/>
                <a:gd name="T83" fmla="*/ 268 h 608"/>
                <a:gd name="T84" fmla="*/ 519 w 631"/>
                <a:gd name="T85" fmla="*/ 260 h 608"/>
                <a:gd name="T86" fmla="*/ 545 w 631"/>
                <a:gd name="T87" fmla="*/ 230 h 608"/>
                <a:gd name="T88" fmla="*/ 575 w 631"/>
                <a:gd name="T89" fmla="*/ 212 h 608"/>
                <a:gd name="T90" fmla="*/ 575 w 631"/>
                <a:gd name="T91" fmla="*/ 196 h 608"/>
                <a:gd name="T92" fmla="*/ 545 w 631"/>
                <a:gd name="T93" fmla="*/ 194 h 608"/>
                <a:gd name="T94" fmla="*/ 523 w 631"/>
                <a:gd name="T95" fmla="*/ 174 h 608"/>
                <a:gd name="T96" fmla="*/ 529 w 631"/>
                <a:gd name="T97" fmla="*/ 140 h 608"/>
                <a:gd name="T98" fmla="*/ 549 w 631"/>
                <a:gd name="T99" fmla="*/ 148 h 608"/>
                <a:gd name="T100" fmla="*/ 569 w 631"/>
                <a:gd name="T101" fmla="*/ 180 h 608"/>
                <a:gd name="T102" fmla="*/ 601 w 631"/>
                <a:gd name="T103" fmla="*/ 172 h 608"/>
                <a:gd name="T104" fmla="*/ 591 w 631"/>
                <a:gd name="T105" fmla="*/ 134 h 608"/>
                <a:gd name="T106" fmla="*/ 567 w 631"/>
                <a:gd name="T107" fmla="*/ 104 h 608"/>
                <a:gd name="T108" fmla="*/ 541 w 631"/>
                <a:gd name="T109" fmla="*/ 78 h 608"/>
                <a:gd name="T110" fmla="*/ 549 w 631"/>
                <a:gd name="T111" fmla="*/ 66 h 608"/>
                <a:gd name="T112" fmla="*/ 567 w 631"/>
                <a:gd name="T113" fmla="*/ 96 h 608"/>
                <a:gd name="T114" fmla="*/ 591 w 631"/>
                <a:gd name="T115" fmla="*/ 80 h 608"/>
                <a:gd name="T116" fmla="*/ 569 w 631"/>
                <a:gd name="T117" fmla="*/ 54 h 608"/>
                <a:gd name="T118" fmla="*/ 567 w 631"/>
                <a:gd name="T119" fmla="*/ 40 h 608"/>
                <a:gd name="T120" fmla="*/ 595 w 631"/>
                <a:gd name="T121" fmla="*/ 50 h 608"/>
                <a:gd name="T122" fmla="*/ 617 w 631"/>
                <a:gd name="T123" fmla="*/ 28 h 608"/>
                <a:gd name="T124" fmla="*/ 627 w 631"/>
                <a:gd name="T125" fmla="*/ 1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1" h="608">
                  <a:moveTo>
                    <a:pt x="631" y="0"/>
                  </a:moveTo>
                  <a:lnTo>
                    <a:pt x="0" y="0"/>
                  </a:lnTo>
                  <a:lnTo>
                    <a:pt x="8" y="18"/>
                  </a:lnTo>
                  <a:lnTo>
                    <a:pt x="14" y="40"/>
                  </a:lnTo>
                  <a:lnTo>
                    <a:pt x="20" y="62"/>
                  </a:lnTo>
                  <a:lnTo>
                    <a:pt x="20" y="74"/>
                  </a:lnTo>
                  <a:lnTo>
                    <a:pt x="36" y="88"/>
                  </a:lnTo>
                  <a:lnTo>
                    <a:pt x="30" y="106"/>
                  </a:lnTo>
                  <a:lnTo>
                    <a:pt x="24" y="126"/>
                  </a:lnTo>
                  <a:lnTo>
                    <a:pt x="38" y="142"/>
                  </a:lnTo>
                  <a:lnTo>
                    <a:pt x="54" y="128"/>
                  </a:lnTo>
                  <a:lnTo>
                    <a:pt x="66" y="132"/>
                  </a:lnTo>
                  <a:lnTo>
                    <a:pt x="76" y="146"/>
                  </a:lnTo>
                  <a:lnTo>
                    <a:pt x="86" y="162"/>
                  </a:lnTo>
                  <a:lnTo>
                    <a:pt x="96" y="176"/>
                  </a:lnTo>
                  <a:lnTo>
                    <a:pt x="92" y="190"/>
                  </a:lnTo>
                  <a:lnTo>
                    <a:pt x="74" y="180"/>
                  </a:lnTo>
                  <a:lnTo>
                    <a:pt x="56" y="174"/>
                  </a:lnTo>
                  <a:lnTo>
                    <a:pt x="44" y="172"/>
                  </a:lnTo>
                  <a:lnTo>
                    <a:pt x="54" y="188"/>
                  </a:lnTo>
                  <a:lnTo>
                    <a:pt x="66" y="196"/>
                  </a:lnTo>
                  <a:lnTo>
                    <a:pt x="80" y="202"/>
                  </a:lnTo>
                  <a:lnTo>
                    <a:pt x="94" y="208"/>
                  </a:lnTo>
                  <a:lnTo>
                    <a:pt x="110" y="212"/>
                  </a:lnTo>
                  <a:lnTo>
                    <a:pt x="102" y="228"/>
                  </a:lnTo>
                  <a:lnTo>
                    <a:pt x="96" y="248"/>
                  </a:lnTo>
                  <a:lnTo>
                    <a:pt x="90" y="270"/>
                  </a:lnTo>
                  <a:lnTo>
                    <a:pt x="74" y="272"/>
                  </a:lnTo>
                  <a:lnTo>
                    <a:pt x="76" y="274"/>
                  </a:lnTo>
                  <a:lnTo>
                    <a:pt x="66" y="286"/>
                  </a:lnTo>
                  <a:lnTo>
                    <a:pt x="56" y="302"/>
                  </a:lnTo>
                  <a:lnTo>
                    <a:pt x="52" y="322"/>
                  </a:lnTo>
                  <a:lnTo>
                    <a:pt x="50" y="340"/>
                  </a:lnTo>
                  <a:lnTo>
                    <a:pt x="60" y="342"/>
                  </a:lnTo>
                  <a:lnTo>
                    <a:pt x="56" y="362"/>
                  </a:lnTo>
                  <a:lnTo>
                    <a:pt x="62" y="378"/>
                  </a:lnTo>
                  <a:lnTo>
                    <a:pt x="70" y="394"/>
                  </a:lnTo>
                  <a:lnTo>
                    <a:pt x="78" y="410"/>
                  </a:lnTo>
                  <a:lnTo>
                    <a:pt x="82" y="440"/>
                  </a:lnTo>
                  <a:lnTo>
                    <a:pt x="92" y="436"/>
                  </a:lnTo>
                  <a:lnTo>
                    <a:pt x="104" y="442"/>
                  </a:lnTo>
                  <a:lnTo>
                    <a:pt x="94" y="458"/>
                  </a:lnTo>
                  <a:lnTo>
                    <a:pt x="100" y="478"/>
                  </a:lnTo>
                  <a:lnTo>
                    <a:pt x="106" y="500"/>
                  </a:lnTo>
                  <a:lnTo>
                    <a:pt x="116" y="520"/>
                  </a:lnTo>
                  <a:lnTo>
                    <a:pt x="128" y="538"/>
                  </a:lnTo>
                  <a:lnTo>
                    <a:pt x="132" y="556"/>
                  </a:lnTo>
                  <a:lnTo>
                    <a:pt x="146" y="562"/>
                  </a:lnTo>
                  <a:lnTo>
                    <a:pt x="154" y="576"/>
                  </a:lnTo>
                  <a:lnTo>
                    <a:pt x="166" y="570"/>
                  </a:lnTo>
                  <a:lnTo>
                    <a:pt x="178" y="568"/>
                  </a:lnTo>
                  <a:lnTo>
                    <a:pt x="187" y="578"/>
                  </a:lnTo>
                  <a:lnTo>
                    <a:pt x="197" y="592"/>
                  </a:lnTo>
                  <a:lnTo>
                    <a:pt x="207" y="608"/>
                  </a:lnTo>
                  <a:lnTo>
                    <a:pt x="217" y="600"/>
                  </a:lnTo>
                  <a:lnTo>
                    <a:pt x="225" y="606"/>
                  </a:lnTo>
                  <a:lnTo>
                    <a:pt x="235" y="594"/>
                  </a:lnTo>
                  <a:lnTo>
                    <a:pt x="237" y="572"/>
                  </a:lnTo>
                  <a:lnTo>
                    <a:pt x="249" y="554"/>
                  </a:lnTo>
                  <a:lnTo>
                    <a:pt x="245" y="532"/>
                  </a:lnTo>
                  <a:lnTo>
                    <a:pt x="249" y="506"/>
                  </a:lnTo>
                  <a:lnTo>
                    <a:pt x="255" y="492"/>
                  </a:lnTo>
                  <a:lnTo>
                    <a:pt x="269" y="482"/>
                  </a:lnTo>
                  <a:lnTo>
                    <a:pt x="277" y="462"/>
                  </a:lnTo>
                  <a:lnTo>
                    <a:pt x="269" y="442"/>
                  </a:lnTo>
                  <a:lnTo>
                    <a:pt x="271" y="430"/>
                  </a:lnTo>
                  <a:lnTo>
                    <a:pt x="273" y="422"/>
                  </a:lnTo>
                  <a:lnTo>
                    <a:pt x="281" y="404"/>
                  </a:lnTo>
                  <a:lnTo>
                    <a:pt x="299" y="396"/>
                  </a:lnTo>
                  <a:lnTo>
                    <a:pt x="315" y="382"/>
                  </a:lnTo>
                  <a:lnTo>
                    <a:pt x="329" y="360"/>
                  </a:lnTo>
                  <a:lnTo>
                    <a:pt x="329" y="378"/>
                  </a:lnTo>
                  <a:lnTo>
                    <a:pt x="337" y="376"/>
                  </a:lnTo>
                  <a:lnTo>
                    <a:pt x="351" y="372"/>
                  </a:lnTo>
                  <a:lnTo>
                    <a:pt x="367" y="366"/>
                  </a:lnTo>
                  <a:lnTo>
                    <a:pt x="383" y="356"/>
                  </a:lnTo>
                  <a:lnTo>
                    <a:pt x="393" y="332"/>
                  </a:lnTo>
                  <a:lnTo>
                    <a:pt x="403" y="312"/>
                  </a:lnTo>
                  <a:lnTo>
                    <a:pt x="417" y="294"/>
                  </a:lnTo>
                  <a:lnTo>
                    <a:pt x="429" y="284"/>
                  </a:lnTo>
                  <a:lnTo>
                    <a:pt x="443" y="278"/>
                  </a:lnTo>
                  <a:lnTo>
                    <a:pt x="457" y="278"/>
                  </a:lnTo>
                  <a:lnTo>
                    <a:pt x="473" y="274"/>
                  </a:lnTo>
                  <a:lnTo>
                    <a:pt x="487" y="268"/>
                  </a:lnTo>
                  <a:lnTo>
                    <a:pt x="503" y="264"/>
                  </a:lnTo>
                  <a:lnTo>
                    <a:pt x="519" y="260"/>
                  </a:lnTo>
                  <a:lnTo>
                    <a:pt x="531" y="246"/>
                  </a:lnTo>
                  <a:lnTo>
                    <a:pt x="545" y="230"/>
                  </a:lnTo>
                  <a:lnTo>
                    <a:pt x="561" y="216"/>
                  </a:lnTo>
                  <a:lnTo>
                    <a:pt x="575" y="212"/>
                  </a:lnTo>
                  <a:lnTo>
                    <a:pt x="587" y="202"/>
                  </a:lnTo>
                  <a:lnTo>
                    <a:pt x="575" y="196"/>
                  </a:lnTo>
                  <a:lnTo>
                    <a:pt x="561" y="198"/>
                  </a:lnTo>
                  <a:lnTo>
                    <a:pt x="545" y="194"/>
                  </a:lnTo>
                  <a:lnTo>
                    <a:pt x="531" y="190"/>
                  </a:lnTo>
                  <a:lnTo>
                    <a:pt x="523" y="174"/>
                  </a:lnTo>
                  <a:lnTo>
                    <a:pt x="535" y="162"/>
                  </a:lnTo>
                  <a:lnTo>
                    <a:pt x="529" y="140"/>
                  </a:lnTo>
                  <a:lnTo>
                    <a:pt x="537" y="142"/>
                  </a:lnTo>
                  <a:lnTo>
                    <a:pt x="549" y="148"/>
                  </a:lnTo>
                  <a:lnTo>
                    <a:pt x="561" y="162"/>
                  </a:lnTo>
                  <a:lnTo>
                    <a:pt x="569" y="180"/>
                  </a:lnTo>
                  <a:lnTo>
                    <a:pt x="585" y="182"/>
                  </a:lnTo>
                  <a:lnTo>
                    <a:pt x="601" y="172"/>
                  </a:lnTo>
                  <a:lnTo>
                    <a:pt x="599" y="152"/>
                  </a:lnTo>
                  <a:lnTo>
                    <a:pt x="591" y="134"/>
                  </a:lnTo>
                  <a:lnTo>
                    <a:pt x="577" y="120"/>
                  </a:lnTo>
                  <a:lnTo>
                    <a:pt x="567" y="104"/>
                  </a:lnTo>
                  <a:lnTo>
                    <a:pt x="555" y="90"/>
                  </a:lnTo>
                  <a:lnTo>
                    <a:pt x="541" y="78"/>
                  </a:lnTo>
                  <a:lnTo>
                    <a:pt x="541" y="66"/>
                  </a:lnTo>
                  <a:lnTo>
                    <a:pt x="549" y="66"/>
                  </a:lnTo>
                  <a:lnTo>
                    <a:pt x="555" y="84"/>
                  </a:lnTo>
                  <a:lnTo>
                    <a:pt x="567" y="96"/>
                  </a:lnTo>
                  <a:lnTo>
                    <a:pt x="581" y="102"/>
                  </a:lnTo>
                  <a:lnTo>
                    <a:pt x="591" y="80"/>
                  </a:lnTo>
                  <a:lnTo>
                    <a:pt x="583" y="64"/>
                  </a:lnTo>
                  <a:lnTo>
                    <a:pt x="569" y="54"/>
                  </a:lnTo>
                  <a:lnTo>
                    <a:pt x="559" y="44"/>
                  </a:lnTo>
                  <a:lnTo>
                    <a:pt x="567" y="40"/>
                  </a:lnTo>
                  <a:lnTo>
                    <a:pt x="585" y="62"/>
                  </a:lnTo>
                  <a:lnTo>
                    <a:pt x="595" y="50"/>
                  </a:lnTo>
                  <a:lnTo>
                    <a:pt x="607" y="44"/>
                  </a:lnTo>
                  <a:lnTo>
                    <a:pt x="617" y="28"/>
                  </a:lnTo>
                  <a:lnTo>
                    <a:pt x="611" y="16"/>
                  </a:lnTo>
                  <a:lnTo>
                    <a:pt x="627" y="10"/>
                  </a:lnTo>
                  <a:lnTo>
                    <a:pt x="6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8" name="Freeform 131"/>
            <p:cNvSpPr>
              <a:spLocks noEditPoints="1"/>
            </p:cNvSpPr>
            <p:nvPr userDrawn="1"/>
          </p:nvSpPr>
          <p:spPr bwMode="black">
            <a:xfrm>
              <a:off x="1116013" y="0"/>
              <a:ext cx="873125" cy="790575"/>
            </a:xfrm>
            <a:custGeom>
              <a:avLst/>
              <a:gdLst>
                <a:gd name="T0" fmla="*/ 92 w 550"/>
                <a:gd name="T1" fmla="*/ 24 h 498"/>
                <a:gd name="T2" fmla="*/ 76 w 550"/>
                <a:gd name="T3" fmla="*/ 0 h 498"/>
                <a:gd name="T4" fmla="*/ 2 w 550"/>
                <a:gd name="T5" fmla="*/ 38 h 498"/>
                <a:gd name="T6" fmla="*/ 14 w 550"/>
                <a:gd name="T7" fmla="*/ 68 h 498"/>
                <a:gd name="T8" fmla="*/ 70 w 550"/>
                <a:gd name="T9" fmla="*/ 104 h 498"/>
                <a:gd name="T10" fmla="*/ 164 w 550"/>
                <a:gd name="T11" fmla="*/ 124 h 498"/>
                <a:gd name="T12" fmla="*/ 170 w 550"/>
                <a:gd name="T13" fmla="*/ 116 h 498"/>
                <a:gd name="T14" fmla="*/ 182 w 550"/>
                <a:gd name="T15" fmla="*/ 128 h 498"/>
                <a:gd name="T16" fmla="*/ 214 w 550"/>
                <a:gd name="T17" fmla="*/ 130 h 498"/>
                <a:gd name="T18" fmla="*/ 222 w 550"/>
                <a:gd name="T19" fmla="*/ 122 h 498"/>
                <a:gd name="T20" fmla="*/ 236 w 550"/>
                <a:gd name="T21" fmla="*/ 110 h 498"/>
                <a:gd name="T22" fmla="*/ 246 w 550"/>
                <a:gd name="T23" fmla="*/ 138 h 498"/>
                <a:gd name="T24" fmla="*/ 256 w 550"/>
                <a:gd name="T25" fmla="*/ 166 h 498"/>
                <a:gd name="T26" fmla="*/ 288 w 550"/>
                <a:gd name="T27" fmla="*/ 182 h 498"/>
                <a:gd name="T28" fmla="*/ 310 w 550"/>
                <a:gd name="T29" fmla="*/ 208 h 498"/>
                <a:gd name="T30" fmla="*/ 324 w 550"/>
                <a:gd name="T31" fmla="*/ 284 h 498"/>
                <a:gd name="T32" fmla="*/ 304 w 550"/>
                <a:gd name="T33" fmla="*/ 338 h 498"/>
                <a:gd name="T34" fmla="*/ 240 w 550"/>
                <a:gd name="T35" fmla="*/ 346 h 498"/>
                <a:gd name="T36" fmla="*/ 236 w 550"/>
                <a:gd name="T37" fmla="*/ 392 h 498"/>
                <a:gd name="T38" fmla="*/ 276 w 550"/>
                <a:gd name="T39" fmla="*/ 384 h 498"/>
                <a:gd name="T40" fmla="*/ 316 w 550"/>
                <a:gd name="T41" fmla="*/ 384 h 498"/>
                <a:gd name="T42" fmla="*/ 346 w 550"/>
                <a:gd name="T43" fmla="*/ 426 h 498"/>
                <a:gd name="T44" fmla="*/ 366 w 550"/>
                <a:gd name="T45" fmla="*/ 456 h 498"/>
                <a:gd name="T46" fmla="*/ 378 w 550"/>
                <a:gd name="T47" fmla="*/ 462 h 498"/>
                <a:gd name="T48" fmla="*/ 400 w 550"/>
                <a:gd name="T49" fmla="*/ 478 h 498"/>
                <a:gd name="T50" fmla="*/ 444 w 550"/>
                <a:gd name="T51" fmla="*/ 488 h 498"/>
                <a:gd name="T52" fmla="*/ 430 w 550"/>
                <a:gd name="T53" fmla="*/ 448 h 498"/>
                <a:gd name="T54" fmla="*/ 420 w 550"/>
                <a:gd name="T55" fmla="*/ 434 h 498"/>
                <a:gd name="T56" fmla="*/ 480 w 550"/>
                <a:gd name="T57" fmla="*/ 472 h 498"/>
                <a:gd name="T58" fmla="*/ 490 w 550"/>
                <a:gd name="T59" fmla="*/ 456 h 498"/>
                <a:gd name="T60" fmla="*/ 490 w 550"/>
                <a:gd name="T61" fmla="*/ 442 h 498"/>
                <a:gd name="T62" fmla="*/ 482 w 550"/>
                <a:gd name="T63" fmla="*/ 382 h 498"/>
                <a:gd name="T64" fmla="*/ 460 w 550"/>
                <a:gd name="T65" fmla="*/ 370 h 498"/>
                <a:gd name="T66" fmla="*/ 442 w 550"/>
                <a:gd name="T67" fmla="*/ 352 h 498"/>
                <a:gd name="T68" fmla="*/ 426 w 550"/>
                <a:gd name="T69" fmla="*/ 326 h 498"/>
                <a:gd name="T70" fmla="*/ 442 w 550"/>
                <a:gd name="T71" fmla="*/ 312 h 498"/>
                <a:gd name="T72" fmla="*/ 470 w 550"/>
                <a:gd name="T73" fmla="*/ 322 h 498"/>
                <a:gd name="T74" fmla="*/ 480 w 550"/>
                <a:gd name="T75" fmla="*/ 352 h 498"/>
                <a:gd name="T76" fmla="*/ 514 w 550"/>
                <a:gd name="T77" fmla="*/ 350 h 498"/>
                <a:gd name="T78" fmla="*/ 542 w 550"/>
                <a:gd name="T79" fmla="*/ 318 h 498"/>
                <a:gd name="T80" fmla="*/ 546 w 550"/>
                <a:gd name="T81" fmla="*/ 304 h 498"/>
                <a:gd name="T82" fmla="*/ 514 w 550"/>
                <a:gd name="T83" fmla="*/ 274 h 498"/>
                <a:gd name="T84" fmla="*/ 490 w 550"/>
                <a:gd name="T85" fmla="*/ 232 h 498"/>
                <a:gd name="T86" fmla="*/ 458 w 550"/>
                <a:gd name="T87" fmla="*/ 222 h 498"/>
                <a:gd name="T88" fmla="*/ 450 w 550"/>
                <a:gd name="T89" fmla="*/ 202 h 498"/>
                <a:gd name="T90" fmla="*/ 430 w 550"/>
                <a:gd name="T91" fmla="*/ 170 h 498"/>
                <a:gd name="T92" fmla="*/ 414 w 550"/>
                <a:gd name="T93" fmla="*/ 142 h 498"/>
                <a:gd name="T94" fmla="*/ 418 w 550"/>
                <a:gd name="T95" fmla="*/ 98 h 498"/>
                <a:gd name="T96" fmla="*/ 402 w 550"/>
                <a:gd name="T97" fmla="*/ 106 h 498"/>
                <a:gd name="T98" fmla="*/ 386 w 550"/>
                <a:gd name="T99" fmla="*/ 80 h 498"/>
                <a:gd name="T100" fmla="*/ 374 w 550"/>
                <a:gd name="T101" fmla="*/ 56 h 498"/>
                <a:gd name="T102" fmla="*/ 360 w 550"/>
                <a:gd name="T103" fmla="*/ 32 h 498"/>
                <a:gd name="T104" fmla="*/ 318 w 550"/>
                <a:gd name="T105" fmla="*/ 36 h 498"/>
                <a:gd name="T106" fmla="*/ 320 w 550"/>
                <a:gd name="T107" fmla="*/ 12 h 498"/>
                <a:gd name="T108" fmla="*/ 100 w 550"/>
                <a:gd name="T109" fmla="*/ 50 h 498"/>
                <a:gd name="T110" fmla="*/ 440 w 550"/>
                <a:gd name="T111" fmla="*/ 29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0" h="498">
                  <a:moveTo>
                    <a:pt x="304" y="0"/>
                  </a:moveTo>
                  <a:lnTo>
                    <a:pt x="82" y="0"/>
                  </a:lnTo>
                  <a:lnTo>
                    <a:pt x="78" y="2"/>
                  </a:lnTo>
                  <a:lnTo>
                    <a:pt x="92" y="24"/>
                  </a:lnTo>
                  <a:lnTo>
                    <a:pt x="102" y="26"/>
                  </a:lnTo>
                  <a:lnTo>
                    <a:pt x="102" y="42"/>
                  </a:lnTo>
                  <a:lnTo>
                    <a:pt x="78" y="8"/>
                  </a:lnTo>
                  <a:lnTo>
                    <a:pt x="76" y="0"/>
                  </a:lnTo>
                  <a:lnTo>
                    <a:pt x="2" y="0"/>
                  </a:lnTo>
                  <a:lnTo>
                    <a:pt x="0" y="2"/>
                  </a:lnTo>
                  <a:lnTo>
                    <a:pt x="6" y="16"/>
                  </a:lnTo>
                  <a:lnTo>
                    <a:pt x="2" y="38"/>
                  </a:lnTo>
                  <a:lnTo>
                    <a:pt x="46" y="58"/>
                  </a:lnTo>
                  <a:lnTo>
                    <a:pt x="12" y="56"/>
                  </a:lnTo>
                  <a:lnTo>
                    <a:pt x="16" y="62"/>
                  </a:lnTo>
                  <a:lnTo>
                    <a:pt x="14" y="68"/>
                  </a:lnTo>
                  <a:lnTo>
                    <a:pt x="40" y="102"/>
                  </a:lnTo>
                  <a:lnTo>
                    <a:pt x="62" y="104"/>
                  </a:lnTo>
                  <a:lnTo>
                    <a:pt x="68" y="98"/>
                  </a:lnTo>
                  <a:lnTo>
                    <a:pt x="70" y="104"/>
                  </a:lnTo>
                  <a:lnTo>
                    <a:pt x="82" y="120"/>
                  </a:lnTo>
                  <a:lnTo>
                    <a:pt x="134" y="120"/>
                  </a:lnTo>
                  <a:lnTo>
                    <a:pt x="158" y="132"/>
                  </a:lnTo>
                  <a:lnTo>
                    <a:pt x="164" y="124"/>
                  </a:lnTo>
                  <a:lnTo>
                    <a:pt x="174" y="134"/>
                  </a:lnTo>
                  <a:lnTo>
                    <a:pt x="184" y="134"/>
                  </a:lnTo>
                  <a:lnTo>
                    <a:pt x="178" y="126"/>
                  </a:lnTo>
                  <a:lnTo>
                    <a:pt x="170" y="116"/>
                  </a:lnTo>
                  <a:lnTo>
                    <a:pt x="194" y="122"/>
                  </a:lnTo>
                  <a:lnTo>
                    <a:pt x="198" y="128"/>
                  </a:lnTo>
                  <a:lnTo>
                    <a:pt x="190" y="126"/>
                  </a:lnTo>
                  <a:lnTo>
                    <a:pt x="182" y="128"/>
                  </a:lnTo>
                  <a:lnTo>
                    <a:pt x="192" y="148"/>
                  </a:lnTo>
                  <a:lnTo>
                    <a:pt x="196" y="146"/>
                  </a:lnTo>
                  <a:lnTo>
                    <a:pt x="196" y="140"/>
                  </a:lnTo>
                  <a:lnTo>
                    <a:pt x="214" y="130"/>
                  </a:lnTo>
                  <a:lnTo>
                    <a:pt x="208" y="130"/>
                  </a:lnTo>
                  <a:lnTo>
                    <a:pt x="204" y="128"/>
                  </a:lnTo>
                  <a:lnTo>
                    <a:pt x="218" y="126"/>
                  </a:lnTo>
                  <a:lnTo>
                    <a:pt x="222" y="122"/>
                  </a:lnTo>
                  <a:lnTo>
                    <a:pt x="214" y="100"/>
                  </a:lnTo>
                  <a:lnTo>
                    <a:pt x="216" y="100"/>
                  </a:lnTo>
                  <a:lnTo>
                    <a:pt x="228" y="110"/>
                  </a:lnTo>
                  <a:lnTo>
                    <a:pt x="236" y="110"/>
                  </a:lnTo>
                  <a:lnTo>
                    <a:pt x="238" y="130"/>
                  </a:lnTo>
                  <a:lnTo>
                    <a:pt x="252" y="130"/>
                  </a:lnTo>
                  <a:lnTo>
                    <a:pt x="252" y="134"/>
                  </a:lnTo>
                  <a:lnTo>
                    <a:pt x="246" y="138"/>
                  </a:lnTo>
                  <a:lnTo>
                    <a:pt x="272" y="160"/>
                  </a:lnTo>
                  <a:lnTo>
                    <a:pt x="274" y="164"/>
                  </a:lnTo>
                  <a:lnTo>
                    <a:pt x="268" y="168"/>
                  </a:lnTo>
                  <a:lnTo>
                    <a:pt x="256" y="166"/>
                  </a:lnTo>
                  <a:lnTo>
                    <a:pt x="256" y="194"/>
                  </a:lnTo>
                  <a:lnTo>
                    <a:pt x="280" y="178"/>
                  </a:lnTo>
                  <a:lnTo>
                    <a:pt x="288" y="176"/>
                  </a:lnTo>
                  <a:lnTo>
                    <a:pt x="288" y="182"/>
                  </a:lnTo>
                  <a:lnTo>
                    <a:pt x="306" y="204"/>
                  </a:lnTo>
                  <a:lnTo>
                    <a:pt x="306" y="190"/>
                  </a:lnTo>
                  <a:lnTo>
                    <a:pt x="308" y="190"/>
                  </a:lnTo>
                  <a:lnTo>
                    <a:pt x="310" y="208"/>
                  </a:lnTo>
                  <a:lnTo>
                    <a:pt x="324" y="218"/>
                  </a:lnTo>
                  <a:lnTo>
                    <a:pt x="338" y="258"/>
                  </a:lnTo>
                  <a:lnTo>
                    <a:pt x="326" y="272"/>
                  </a:lnTo>
                  <a:lnTo>
                    <a:pt x="324" y="284"/>
                  </a:lnTo>
                  <a:lnTo>
                    <a:pt x="296" y="310"/>
                  </a:lnTo>
                  <a:lnTo>
                    <a:pt x="314" y="336"/>
                  </a:lnTo>
                  <a:lnTo>
                    <a:pt x="314" y="340"/>
                  </a:lnTo>
                  <a:lnTo>
                    <a:pt x="304" y="338"/>
                  </a:lnTo>
                  <a:lnTo>
                    <a:pt x="282" y="350"/>
                  </a:lnTo>
                  <a:lnTo>
                    <a:pt x="238" y="340"/>
                  </a:lnTo>
                  <a:lnTo>
                    <a:pt x="242" y="346"/>
                  </a:lnTo>
                  <a:lnTo>
                    <a:pt x="240" y="346"/>
                  </a:lnTo>
                  <a:lnTo>
                    <a:pt x="242" y="354"/>
                  </a:lnTo>
                  <a:lnTo>
                    <a:pt x="232" y="362"/>
                  </a:lnTo>
                  <a:lnTo>
                    <a:pt x="228" y="380"/>
                  </a:lnTo>
                  <a:lnTo>
                    <a:pt x="236" y="392"/>
                  </a:lnTo>
                  <a:lnTo>
                    <a:pt x="258" y="400"/>
                  </a:lnTo>
                  <a:lnTo>
                    <a:pt x="276" y="392"/>
                  </a:lnTo>
                  <a:lnTo>
                    <a:pt x="276" y="384"/>
                  </a:lnTo>
                  <a:lnTo>
                    <a:pt x="276" y="384"/>
                  </a:lnTo>
                  <a:lnTo>
                    <a:pt x="298" y="392"/>
                  </a:lnTo>
                  <a:lnTo>
                    <a:pt x="302" y="386"/>
                  </a:lnTo>
                  <a:lnTo>
                    <a:pt x="298" y="380"/>
                  </a:lnTo>
                  <a:lnTo>
                    <a:pt x="316" y="384"/>
                  </a:lnTo>
                  <a:lnTo>
                    <a:pt x="326" y="410"/>
                  </a:lnTo>
                  <a:lnTo>
                    <a:pt x="354" y="424"/>
                  </a:lnTo>
                  <a:lnTo>
                    <a:pt x="350" y="428"/>
                  </a:lnTo>
                  <a:lnTo>
                    <a:pt x="346" y="426"/>
                  </a:lnTo>
                  <a:lnTo>
                    <a:pt x="342" y="428"/>
                  </a:lnTo>
                  <a:lnTo>
                    <a:pt x="360" y="452"/>
                  </a:lnTo>
                  <a:lnTo>
                    <a:pt x="376" y="460"/>
                  </a:lnTo>
                  <a:lnTo>
                    <a:pt x="366" y="456"/>
                  </a:lnTo>
                  <a:lnTo>
                    <a:pt x="364" y="460"/>
                  </a:lnTo>
                  <a:lnTo>
                    <a:pt x="372" y="470"/>
                  </a:lnTo>
                  <a:lnTo>
                    <a:pt x="384" y="464"/>
                  </a:lnTo>
                  <a:lnTo>
                    <a:pt x="378" y="462"/>
                  </a:lnTo>
                  <a:lnTo>
                    <a:pt x="384" y="458"/>
                  </a:lnTo>
                  <a:lnTo>
                    <a:pt x="386" y="464"/>
                  </a:lnTo>
                  <a:lnTo>
                    <a:pt x="394" y="460"/>
                  </a:lnTo>
                  <a:lnTo>
                    <a:pt x="400" y="478"/>
                  </a:lnTo>
                  <a:lnTo>
                    <a:pt x="406" y="474"/>
                  </a:lnTo>
                  <a:lnTo>
                    <a:pt x="410" y="482"/>
                  </a:lnTo>
                  <a:lnTo>
                    <a:pt x="434" y="492"/>
                  </a:lnTo>
                  <a:lnTo>
                    <a:pt x="444" y="488"/>
                  </a:lnTo>
                  <a:lnTo>
                    <a:pt x="452" y="498"/>
                  </a:lnTo>
                  <a:lnTo>
                    <a:pt x="462" y="496"/>
                  </a:lnTo>
                  <a:lnTo>
                    <a:pt x="460" y="476"/>
                  </a:lnTo>
                  <a:lnTo>
                    <a:pt x="430" y="448"/>
                  </a:lnTo>
                  <a:lnTo>
                    <a:pt x="412" y="426"/>
                  </a:lnTo>
                  <a:lnTo>
                    <a:pt x="408" y="420"/>
                  </a:lnTo>
                  <a:lnTo>
                    <a:pt x="410" y="420"/>
                  </a:lnTo>
                  <a:lnTo>
                    <a:pt x="420" y="434"/>
                  </a:lnTo>
                  <a:lnTo>
                    <a:pt x="428" y="430"/>
                  </a:lnTo>
                  <a:lnTo>
                    <a:pt x="444" y="450"/>
                  </a:lnTo>
                  <a:lnTo>
                    <a:pt x="468" y="452"/>
                  </a:lnTo>
                  <a:lnTo>
                    <a:pt x="480" y="472"/>
                  </a:lnTo>
                  <a:lnTo>
                    <a:pt x="486" y="468"/>
                  </a:lnTo>
                  <a:lnTo>
                    <a:pt x="482" y="458"/>
                  </a:lnTo>
                  <a:lnTo>
                    <a:pt x="492" y="460"/>
                  </a:lnTo>
                  <a:lnTo>
                    <a:pt x="490" y="456"/>
                  </a:lnTo>
                  <a:lnTo>
                    <a:pt x="488" y="446"/>
                  </a:lnTo>
                  <a:lnTo>
                    <a:pt x="480" y="438"/>
                  </a:lnTo>
                  <a:lnTo>
                    <a:pt x="480" y="436"/>
                  </a:lnTo>
                  <a:lnTo>
                    <a:pt x="490" y="442"/>
                  </a:lnTo>
                  <a:lnTo>
                    <a:pt x="492" y="418"/>
                  </a:lnTo>
                  <a:lnTo>
                    <a:pt x="488" y="404"/>
                  </a:lnTo>
                  <a:lnTo>
                    <a:pt x="476" y="400"/>
                  </a:lnTo>
                  <a:lnTo>
                    <a:pt x="482" y="382"/>
                  </a:lnTo>
                  <a:lnTo>
                    <a:pt x="472" y="374"/>
                  </a:lnTo>
                  <a:lnTo>
                    <a:pt x="468" y="376"/>
                  </a:lnTo>
                  <a:lnTo>
                    <a:pt x="468" y="368"/>
                  </a:lnTo>
                  <a:lnTo>
                    <a:pt x="460" y="370"/>
                  </a:lnTo>
                  <a:lnTo>
                    <a:pt x="462" y="364"/>
                  </a:lnTo>
                  <a:lnTo>
                    <a:pt x="446" y="364"/>
                  </a:lnTo>
                  <a:lnTo>
                    <a:pt x="446" y="366"/>
                  </a:lnTo>
                  <a:lnTo>
                    <a:pt x="442" y="352"/>
                  </a:lnTo>
                  <a:lnTo>
                    <a:pt x="438" y="352"/>
                  </a:lnTo>
                  <a:lnTo>
                    <a:pt x="438" y="334"/>
                  </a:lnTo>
                  <a:lnTo>
                    <a:pt x="426" y="334"/>
                  </a:lnTo>
                  <a:lnTo>
                    <a:pt x="426" y="326"/>
                  </a:lnTo>
                  <a:lnTo>
                    <a:pt x="444" y="322"/>
                  </a:lnTo>
                  <a:lnTo>
                    <a:pt x="424" y="302"/>
                  </a:lnTo>
                  <a:lnTo>
                    <a:pt x="426" y="300"/>
                  </a:lnTo>
                  <a:lnTo>
                    <a:pt x="442" y="312"/>
                  </a:lnTo>
                  <a:lnTo>
                    <a:pt x="440" y="306"/>
                  </a:lnTo>
                  <a:lnTo>
                    <a:pt x="458" y="316"/>
                  </a:lnTo>
                  <a:lnTo>
                    <a:pt x="460" y="324"/>
                  </a:lnTo>
                  <a:lnTo>
                    <a:pt x="470" y="322"/>
                  </a:lnTo>
                  <a:lnTo>
                    <a:pt x="470" y="334"/>
                  </a:lnTo>
                  <a:lnTo>
                    <a:pt x="478" y="350"/>
                  </a:lnTo>
                  <a:lnTo>
                    <a:pt x="482" y="348"/>
                  </a:lnTo>
                  <a:lnTo>
                    <a:pt x="480" y="352"/>
                  </a:lnTo>
                  <a:lnTo>
                    <a:pt x="486" y="360"/>
                  </a:lnTo>
                  <a:lnTo>
                    <a:pt x="492" y="358"/>
                  </a:lnTo>
                  <a:lnTo>
                    <a:pt x="506" y="374"/>
                  </a:lnTo>
                  <a:lnTo>
                    <a:pt x="514" y="350"/>
                  </a:lnTo>
                  <a:lnTo>
                    <a:pt x="512" y="336"/>
                  </a:lnTo>
                  <a:lnTo>
                    <a:pt x="522" y="342"/>
                  </a:lnTo>
                  <a:lnTo>
                    <a:pt x="530" y="322"/>
                  </a:lnTo>
                  <a:lnTo>
                    <a:pt x="542" y="318"/>
                  </a:lnTo>
                  <a:lnTo>
                    <a:pt x="528" y="314"/>
                  </a:lnTo>
                  <a:lnTo>
                    <a:pt x="530" y="308"/>
                  </a:lnTo>
                  <a:lnTo>
                    <a:pt x="542" y="310"/>
                  </a:lnTo>
                  <a:lnTo>
                    <a:pt x="546" y="304"/>
                  </a:lnTo>
                  <a:lnTo>
                    <a:pt x="542" y="300"/>
                  </a:lnTo>
                  <a:lnTo>
                    <a:pt x="550" y="292"/>
                  </a:lnTo>
                  <a:lnTo>
                    <a:pt x="532" y="270"/>
                  </a:lnTo>
                  <a:lnTo>
                    <a:pt x="514" y="274"/>
                  </a:lnTo>
                  <a:lnTo>
                    <a:pt x="520" y="256"/>
                  </a:lnTo>
                  <a:lnTo>
                    <a:pt x="498" y="260"/>
                  </a:lnTo>
                  <a:lnTo>
                    <a:pt x="502" y="252"/>
                  </a:lnTo>
                  <a:lnTo>
                    <a:pt x="490" y="232"/>
                  </a:lnTo>
                  <a:lnTo>
                    <a:pt x="480" y="230"/>
                  </a:lnTo>
                  <a:lnTo>
                    <a:pt x="482" y="216"/>
                  </a:lnTo>
                  <a:lnTo>
                    <a:pt x="460" y="226"/>
                  </a:lnTo>
                  <a:lnTo>
                    <a:pt x="458" y="222"/>
                  </a:lnTo>
                  <a:lnTo>
                    <a:pt x="462" y="216"/>
                  </a:lnTo>
                  <a:lnTo>
                    <a:pt x="458" y="210"/>
                  </a:lnTo>
                  <a:lnTo>
                    <a:pt x="446" y="210"/>
                  </a:lnTo>
                  <a:lnTo>
                    <a:pt x="450" y="202"/>
                  </a:lnTo>
                  <a:lnTo>
                    <a:pt x="424" y="192"/>
                  </a:lnTo>
                  <a:lnTo>
                    <a:pt x="432" y="190"/>
                  </a:lnTo>
                  <a:lnTo>
                    <a:pt x="422" y="178"/>
                  </a:lnTo>
                  <a:lnTo>
                    <a:pt x="430" y="170"/>
                  </a:lnTo>
                  <a:lnTo>
                    <a:pt x="418" y="164"/>
                  </a:lnTo>
                  <a:lnTo>
                    <a:pt x="450" y="160"/>
                  </a:lnTo>
                  <a:lnTo>
                    <a:pt x="450" y="156"/>
                  </a:lnTo>
                  <a:lnTo>
                    <a:pt x="414" y="142"/>
                  </a:lnTo>
                  <a:lnTo>
                    <a:pt x="438" y="134"/>
                  </a:lnTo>
                  <a:lnTo>
                    <a:pt x="442" y="128"/>
                  </a:lnTo>
                  <a:lnTo>
                    <a:pt x="438" y="120"/>
                  </a:lnTo>
                  <a:lnTo>
                    <a:pt x="418" y="98"/>
                  </a:lnTo>
                  <a:lnTo>
                    <a:pt x="414" y="110"/>
                  </a:lnTo>
                  <a:lnTo>
                    <a:pt x="410" y="112"/>
                  </a:lnTo>
                  <a:lnTo>
                    <a:pt x="414" y="106"/>
                  </a:lnTo>
                  <a:lnTo>
                    <a:pt x="402" y="106"/>
                  </a:lnTo>
                  <a:lnTo>
                    <a:pt x="414" y="100"/>
                  </a:lnTo>
                  <a:lnTo>
                    <a:pt x="416" y="84"/>
                  </a:lnTo>
                  <a:lnTo>
                    <a:pt x="392" y="72"/>
                  </a:lnTo>
                  <a:lnTo>
                    <a:pt x="386" y="80"/>
                  </a:lnTo>
                  <a:lnTo>
                    <a:pt x="392" y="66"/>
                  </a:lnTo>
                  <a:lnTo>
                    <a:pt x="372" y="76"/>
                  </a:lnTo>
                  <a:lnTo>
                    <a:pt x="376" y="66"/>
                  </a:lnTo>
                  <a:lnTo>
                    <a:pt x="374" y="56"/>
                  </a:lnTo>
                  <a:lnTo>
                    <a:pt x="360" y="56"/>
                  </a:lnTo>
                  <a:lnTo>
                    <a:pt x="364" y="56"/>
                  </a:lnTo>
                  <a:lnTo>
                    <a:pt x="366" y="48"/>
                  </a:lnTo>
                  <a:lnTo>
                    <a:pt x="360" y="32"/>
                  </a:lnTo>
                  <a:lnTo>
                    <a:pt x="334" y="16"/>
                  </a:lnTo>
                  <a:lnTo>
                    <a:pt x="328" y="28"/>
                  </a:lnTo>
                  <a:lnTo>
                    <a:pt x="318" y="28"/>
                  </a:lnTo>
                  <a:lnTo>
                    <a:pt x="318" y="36"/>
                  </a:lnTo>
                  <a:lnTo>
                    <a:pt x="318" y="36"/>
                  </a:lnTo>
                  <a:lnTo>
                    <a:pt x="318" y="26"/>
                  </a:lnTo>
                  <a:lnTo>
                    <a:pt x="312" y="28"/>
                  </a:lnTo>
                  <a:lnTo>
                    <a:pt x="320" y="12"/>
                  </a:lnTo>
                  <a:lnTo>
                    <a:pt x="298" y="18"/>
                  </a:lnTo>
                  <a:lnTo>
                    <a:pt x="304" y="12"/>
                  </a:lnTo>
                  <a:lnTo>
                    <a:pt x="304" y="0"/>
                  </a:lnTo>
                  <a:close/>
                  <a:moveTo>
                    <a:pt x="100" y="50"/>
                  </a:moveTo>
                  <a:lnTo>
                    <a:pt x="94" y="52"/>
                  </a:lnTo>
                  <a:lnTo>
                    <a:pt x="102" y="48"/>
                  </a:lnTo>
                  <a:lnTo>
                    <a:pt x="100" y="50"/>
                  </a:lnTo>
                  <a:close/>
                  <a:moveTo>
                    <a:pt x="440" y="296"/>
                  </a:moveTo>
                  <a:lnTo>
                    <a:pt x="438" y="304"/>
                  </a:lnTo>
                  <a:lnTo>
                    <a:pt x="436" y="296"/>
                  </a:lnTo>
                  <a:lnTo>
                    <a:pt x="440"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9" name="Freeform 132"/>
            <p:cNvSpPr>
              <a:spLocks/>
            </p:cNvSpPr>
            <p:nvPr userDrawn="1"/>
          </p:nvSpPr>
          <p:spPr bwMode="black">
            <a:xfrm>
              <a:off x="260350" y="0"/>
              <a:ext cx="549275" cy="317500"/>
            </a:xfrm>
            <a:custGeom>
              <a:avLst/>
              <a:gdLst>
                <a:gd name="T0" fmla="*/ 206 w 346"/>
                <a:gd name="T1" fmla="*/ 18 h 200"/>
                <a:gd name="T2" fmla="*/ 206 w 346"/>
                <a:gd name="T3" fmla="*/ 4 h 200"/>
                <a:gd name="T4" fmla="*/ 6 w 346"/>
                <a:gd name="T5" fmla="*/ 0 h 200"/>
                <a:gd name="T6" fmla="*/ 2 w 346"/>
                <a:gd name="T7" fmla="*/ 26 h 200"/>
                <a:gd name="T8" fmla="*/ 22 w 346"/>
                <a:gd name="T9" fmla="*/ 30 h 200"/>
                <a:gd name="T10" fmla="*/ 16 w 346"/>
                <a:gd name="T11" fmla="*/ 44 h 200"/>
                <a:gd name="T12" fmla="*/ 52 w 346"/>
                <a:gd name="T13" fmla="*/ 36 h 200"/>
                <a:gd name="T14" fmla="*/ 12 w 346"/>
                <a:gd name="T15" fmla="*/ 58 h 200"/>
                <a:gd name="T16" fmla="*/ 70 w 346"/>
                <a:gd name="T17" fmla="*/ 90 h 200"/>
                <a:gd name="T18" fmla="*/ 128 w 346"/>
                <a:gd name="T19" fmla="*/ 96 h 200"/>
                <a:gd name="T20" fmla="*/ 88 w 346"/>
                <a:gd name="T21" fmla="*/ 96 h 200"/>
                <a:gd name="T22" fmla="*/ 46 w 346"/>
                <a:gd name="T23" fmla="*/ 148 h 200"/>
                <a:gd name="T24" fmla="*/ 102 w 346"/>
                <a:gd name="T25" fmla="*/ 168 h 200"/>
                <a:gd name="T26" fmla="*/ 102 w 346"/>
                <a:gd name="T27" fmla="*/ 186 h 200"/>
                <a:gd name="T28" fmla="*/ 104 w 346"/>
                <a:gd name="T29" fmla="*/ 200 h 200"/>
                <a:gd name="T30" fmla="*/ 198 w 346"/>
                <a:gd name="T31" fmla="*/ 176 h 200"/>
                <a:gd name="T32" fmla="*/ 236 w 346"/>
                <a:gd name="T33" fmla="*/ 148 h 200"/>
                <a:gd name="T34" fmla="*/ 238 w 346"/>
                <a:gd name="T35" fmla="*/ 162 h 200"/>
                <a:gd name="T36" fmla="*/ 258 w 346"/>
                <a:gd name="T37" fmla="*/ 176 h 200"/>
                <a:gd name="T38" fmla="*/ 336 w 346"/>
                <a:gd name="T39" fmla="*/ 162 h 200"/>
                <a:gd name="T40" fmla="*/ 326 w 346"/>
                <a:gd name="T41" fmla="*/ 146 h 200"/>
                <a:gd name="T42" fmla="*/ 304 w 346"/>
                <a:gd name="T43" fmla="*/ 152 h 200"/>
                <a:gd name="T44" fmla="*/ 316 w 346"/>
                <a:gd name="T45" fmla="*/ 144 h 200"/>
                <a:gd name="T46" fmla="*/ 320 w 346"/>
                <a:gd name="T47" fmla="*/ 126 h 200"/>
                <a:gd name="T48" fmla="*/ 332 w 346"/>
                <a:gd name="T49" fmla="*/ 138 h 200"/>
                <a:gd name="T50" fmla="*/ 334 w 346"/>
                <a:gd name="T51" fmla="*/ 138 h 200"/>
                <a:gd name="T52" fmla="*/ 346 w 346"/>
                <a:gd name="T53" fmla="*/ 116 h 200"/>
                <a:gd name="T54" fmla="*/ 332 w 346"/>
                <a:gd name="T55" fmla="*/ 106 h 200"/>
                <a:gd name="T56" fmla="*/ 296 w 346"/>
                <a:gd name="T57" fmla="*/ 80 h 200"/>
                <a:gd name="T58" fmla="*/ 278 w 346"/>
                <a:gd name="T59" fmla="*/ 26 h 200"/>
                <a:gd name="T60" fmla="*/ 268 w 346"/>
                <a:gd name="T61" fmla="*/ 0 h 200"/>
                <a:gd name="T62" fmla="*/ 216 w 346"/>
                <a:gd name="T6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6" h="200">
                  <a:moveTo>
                    <a:pt x="216" y="6"/>
                  </a:moveTo>
                  <a:lnTo>
                    <a:pt x="206" y="18"/>
                  </a:lnTo>
                  <a:lnTo>
                    <a:pt x="204" y="16"/>
                  </a:lnTo>
                  <a:lnTo>
                    <a:pt x="206" y="4"/>
                  </a:lnTo>
                  <a:lnTo>
                    <a:pt x="202" y="0"/>
                  </a:lnTo>
                  <a:lnTo>
                    <a:pt x="6" y="0"/>
                  </a:lnTo>
                  <a:lnTo>
                    <a:pt x="0" y="10"/>
                  </a:lnTo>
                  <a:lnTo>
                    <a:pt x="2" y="26"/>
                  </a:lnTo>
                  <a:lnTo>
                    <a:pt x="22" y="24"/>
                  </a:lnTo>
                  <a:lnTo>
                    <a:pt x="22" y="30"/>
                  </a:lnTo>
                  <a:lnTo>
                    <a:pt x="12" y="34"/>
                  </a:lnTo>
                  <a:lnTo>
                    <a:pt x="16" y="44"/>
                  </a:lnTo>
                  <a:lnTo>
                    <a:pt x="54" y="34"/>
                  </a:lnTo>
                  <a:lnTo>
                    <a:pt x="52" y="36"/>
                  </a:lnTo>
                  <a:lnTo>
                    <a:pt x="56" y="40"/>
                  </a:lnTo>
                  <a:lnTo>
                    <a:pt x="12" y="58"/>
                  </a:lnTo>
                  <a:lnTo>
                    <a:pt x="26" y="84"/>
                  </a:lnTo>
                  <a:lnTo>
                    <a:pt x="70" y="90"/>
                  </a:lnTo>
                  <a:lnTo>
                    <a:pt x="98" y="82"/>
                  </a:lnTo>
                  <a:lnTo>
                    <a:pt x="128" y="96"/>
                  </a:lnTo>
                  <a:lnTo>
                    <a:pt x="122" y="100"/>
                  </a:lnTo>
                  <a:lnTo>
                    <a:pt x="88" y="96"/>
                  </a:lnTo>
                  <a:lnTo>
                    <a:pt x="28" y="114"/>
                  </a:lnTo>
                  <a:lnTo>
                    <a:pt x="46" y="148"/>
                  </a:lnTo>
                  <a:lnTo>
                    <a:pt x="78" y="158"/>
                  </a:lnTo>
                  <a:lnTo>
                    <a:pt x="102" y="168"/>
                  </a:lnTo>
                  <a:lnTo>
                    <a:pt x="100" y="178"/>
                  </a:lnTo>
                  <a:lnTo>
                    <a:pt x="102" y="186"/>
                  </a:lnTo>
                  <a:lnTo>
                    <a:pt x="110" y="194"/>
                  </a:lnTo>
                  <a:lnTo>
                    <a:pt x="104" y="200"/>
                  </a:lnTo>
                  <a:lnTo>
                    <a:pt x="182" y="192"/>
                  </a:lnTo>
                  <a:lnTo>
                    <a:pt x="198" y="176"/>
                  </a:lnTo>
                  <a:lnTo>
                    <a:pt x="222" y="172"/>
                  </a:lnTo>
                  <a:lnTo>
                    <a:pt x="236" y="148"/>
                  </a:lnTo>
                  <a:lnTo>
                    <a:pt x="238" y="150"/>
                  </a:lnTo>
                  <a:lnTo>
                    <a:pt x="238" y="162"/>
                  </a:lnTo>
                  <a:lnTo>
                    <a:pt x="262" y="168"/>
                  </a:lnTo>
                  <a:lnTo>
                    <a:pt x="258" y="176"/>
                  </a:lnTo>
                  <a:lnTo>
                    <a:pt x="304" y="186"/>
                  </a:lnTo>
                  <a:lnTo>
                    <a:pt x="336" y="162"/>
                  </a:lnTo>
                  <a:lnTo>
                    <a:pt x="322" y="158"/>
                  </a:lnTo>
                  <a:lnTo>
                    <a:pt x="326" y="146"/>
                  </a:lnTo>
                  <a:lnTo>
                    <a:pt x="320" y="142"/>
                  </a:lnTo>
                  <a:lnTo>
                    <a:pt x="304" y="152"/>
                  </a:lnTo>
                  <a:lnTo>
                    <a:pt x="304" y="144"/>
                  </a:lnTo>
                  <a:lnTo>
                    <a:pt x="316" y="144"/>
                  </a:lnTo>
                  <a:lnTo>
                    <a:pt x="314" y="132"/>
                  </a:lnTo>
                  <a:lnTo>
                    <a:pt x="320" y="126"/>
                  </a:lnTo>
                  <a:lnTo>
                    <a:pt x="322" y="134"/>
                  </a:lnTo>
                  <a:lnTo>
                    <a:pt x="332" y="138"/>
                  </a:lnTo>
                  <a:lnTo>
                    <a:pt x="332" y="132"/>
                  </a:lnTo>
                  <a:lnTo>
                    <a:pt x="334" y="138"/>
                  </a:lnTo>
                  <a:lnTo>
                    <a:pt x="344" y="138"/>
                  </a:lnTo>
                  <a:lnTo>
                    <a:pt x="346" y="116"/>
                  </a:lnTo>
                  <a:lnTo>
                    <a:pt x="344" y="106"/>
                  </a:lnTo>
                  <a:lnTo>
                    <a:pt x="332" y="106"/>
                  </a:lnTo>
                  <a:lnTo>
                    <a:pt x="308" y="78"/>
                  </a:lnTo>
                  <a:lnTo>
                    <a:pt x="296" y="80"/>
                  </a:lnTo>
                  <a:lnTo>
                    <a:pt x="278" y="56"/>
                  </a:lnTo>
                  <a:lnTo>
                    <a:pt x="278" y="26"/>
                  </a:lnTo>
                  <a:lnTo>
                    <a:pt x="268" y="0"/>
                  </a:lnTo>
                  <a:lnTo>
                    <a:pt x="268" y="0"/>
                  </a:lnTo>
                  <a:lnTo>
                    <a:pt x="214" y="0"/>
                  </a:lnTo>
                  <a:lnTo>
                    <a:pt x="2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0" name="Freeform 133"/>
            <p:cNvSpPr>
              <a:spLocks/>
            </p:cNvSpPr>
            <p:nvPr userDrawn="1"/>
          </p:nvSpPr>
          <p:spPr bwMode="black">
            <a:xfrm>
              <a:off x="50800" y="0"/>
              <a:ext cx="171450" cy="95250"/>
            </a:xfrm>
            <a:custGeom>
              <a:avLst/>
              <a:gdLst>
                <a:gd name="T0" fmla="*/ 2 w 108"/>
                <a:gd name="T1" fmla="*/ 0 h 60"/>
                <a:gd name="T2" fmla="*/ 0 w 108"/>
                <a:gd name="T3" fmla="*/ 4 h 60"/>
                <a:gd name="T4" fmla="*/ 34 w 108"/>
                <a:gd name="T5" fmla="*/ 20 h 60"/>
                <a:gd name="T6" fmla="*/ 54 w 108"/>
                <a:gd name="T7" fmla="*/ 60 h 60"/>
                <a:gd name="T8" fmla="*/ 82 w 108"/>
                <a:gd name="T9" fmla="*/ 34 h 60"/>
                <a:gd name="T10" fmla="*/ 88 w 108"/>
                <a:gd name="T11" fmla="*/ 40 h 60"/>
                <a:gd name="T12" fmla="*/ 104 w 108"/>
                <a:gd name="T13" fmla="*/ 32 h 60"/>
                <a:gd name="T14" fmla="*/ 108 w 108"/>
                <a:gd name="T15" fmla="*/ 18 h 60"/>
                <a:gd name="T16" fmla="*/ 108 w 108"/>
                <a:gd name="T17" fmla="*/ 4 h 60"/>
                <a:gd name="T18" fmla="*/ 108 w 108"/>
                <a:gd name="T19" fmla="*/ 0 h 60"/>
                <a:gd name="T20" fmla="*/ 2 w 108"/>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60">
                  <a:moveTo>
                    <a:pt x="2" y="0"/>
                  </a:moveTo>
                  <a:lnTo>
                    <a:pt x="0" y="4"/>
                  </a:lnTo>
                  <a:lnTo>
                    <a:pt x="34" y="20"/>
                  </a:lnTo>
                  <a:lnTo>
                    <a:pt x="54" y="60"/>
                  </a:lnTo>
                  <a:lnTo>
                    <a:pt x="82" y="34"/>
                  </a:lnTo>
                  <a:lnTo>
                    <a:pt x="88" y="40"/>
                  </a:lnTo>
                  <a:lnTo>
                    <a:pt x="104" y="32"/>
                  </a:lnTo>
                  <a:lnTo>
                    <a:pt x="108" y="18"/>
                  </a:lnTo>
                  <a:lnTo>
                    <a:pt x="108" y="4"/>
                  </a:lnTo>
                  <a:lnTo>
                    <a:pt x="108"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1" name="Freeform 134"/>
            <p:cNvSpPr>
              <a:spLocks/>
            </p:cNvSpPr>
            <p:nvPr userDrawn="1"/>
          </p:nvSpPr>
          <p:spPr bwMode="black">
            <a:xfrm>
              <a:off x="820738" y="0"/>
              <a:ext cx="117475" cy="76200"/>
            </a:xfrm>
            <a:custGeom>
              <a:avLst/>
              <a:gdLst>
                <a:gd name="T0" fmla="*/ 4 w 74"/>
                <a:gd name="T1" fmla="*/ 10 h 48"/>
                <a:gd name="T2" fmla="*/ 14 w 74"/>
                <a:gd name="T3" fmla="*/ 22 h 48"/>
                <a:gd name="T4" fmla="*/ 22 w 74"/>
                <a:gd name="T5" fmla="*/ 46 h 48"/>
                <a:gd name="T6" fmla="*/ 36 w 74"/>
                <a:gd name="T7" fmla="*/ 48 h 48"/>
                <a:gd name="T8" fmla="*/ 48 w 74"/>
                <a:gd name="T9" fmla="*/ 38 h 48"/>
                <a:gd name="T10" fmla="*/ 46 w 74"/>
                <a:gd name="T11" fmla="*/ 28 h 48"/>
                <a:gd name="T12" fmla="*/ 56 w 74"/>
                <a:gd name="T13" fmla="*/ 30 h 48"/>
                <a:gd name="T14" fmla="*/ 74 w 74"/>
                <a:gd name="T15" fmla="*/ 14 h 48"/>
                <a:gd name="T16" fmla="*/ 72 w 74"/>
                <a:gd name="T17" fmla="*/ 0 h 48"/>
                <a:gd name="T18" fmla="*/ 0 w 74"/>
                <a:gd name="T19" fmla="*/ 0 h 48"/>
                <a:gd name="T20" fmla="*/ 4 w 74"/>
                <a:gd name="T21"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8">
                  <a:moveTo>
                    <a:pt x="4" y="10"/>
                  </a:moveTo>
                  <a:lnTo>
                    <a:pt x="14" y="22"/>
                  </a:lnTo>
                  <a:lnTo>
                    <a:pt x="22" y="46"/>
                  </a:lnTo>
                  <a:lnTo>
                    <a:pt x="36" y="48"/>
                  </a:lnTo>
                  <a:lnTo>
                    <a:pt x="48" y="38"/>
                  </a:lnTo>
                  <a:lnTo>
                    <a:pt x="46" y="28"/>
                  </a:lnTo>
                  <a:lnTo>
                    <a:pt x="56" y="30"/>
                  </a:lnTo>
                  <a:lnTo>
                    <a:pt x="74" y="14"/>
                  </a:lnTo>
                  <a:lnTo>
                    <a:pt x="72" y="0"/>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2" name="Freeform 135"/>
            <p:cNvSpPr>
              <a:spLocks noEditPoints="1"/>
            </p:cNvSpPr>
            <p:nvPr userDrawn="1"/>
          </p:nvSpPr>
          <p:spPr bwMode="black">
            <a:xfrm>
              <a:off x="-3175" y="0"/>
              <a:ext cx="2781300" cy="4953000"/>
            </a:xfrm>
            <a:custGeom>
              <a:avLst/>
              <a:gdLst>
                <a:gd name="T0" fmla="*/ 26 w 1752"/>
                <a:gd name="T1" fmla="*/ 906 h 3120"/>
                <a:gd name="T2" fmla="*/ 72 w 1752"/>
                <a:gd name="T3" fmla="*/ 1128 h 3120"/>
                <a:gd name="T4" fmla="*/ 228 w 1752"/>
                <a:gd name="T5" fmla="*/ 1388 h 3120"/>
                <a:gd name="T6" fmla="*/ 336 w 1752"/>
                <a:gd name="T7" fmla="*/ 1510 h 3120"/>
                <a:gd name="T8" fmla="*/ 328 w 1752"/>
                <a:gd name="T9" fmla="*/ 1452 h 3120"/>
                <a:gd name="T10" fmla="*/ 567 w 1752"/>
                <a:gd name="T11" fmla="*/ 1680 h 3120"/>
                <a:gd name="T12" fmla="*/ 809 w 1752"/>
                <a:gd name="T13" fmla="*/ 1798 h 3120"/>
                <a:gd name="T14" fmla="*/ 933 w 1752"/>
                <a:gd name="T15" fmla="*/ 1826 h 3120"/>
                <a:gd name="T16" fmla="*/ 891 w 1752"/>
                <a:gd name="T17" fmla="*/ 2046 h 3120"/>
                <a:gd name="T18" fmla="*/ 1073 w 1752"/>
                <a:gd name="T19" fmla="*/ 2502 h 3120"/>
                <a:gd name="T20" fmla="*/ 1025 w 1752"/>
                <a:gd name="T21" fmla="*/ 2882 h 3120"/>
                <a:gd name="T22" fmla="*/ 1023 w 1752"/>
                <a:gd name="T23" fmla="*/ 2936 h 3120"/>
                <a:gd name="T24" fmla="*/ 1011 w 1752"/>
                <a:gd name="T25" fmla="*/ 2980 h 3120"/>
                <a:gd name="T26" fmla="*/ 991 w 1752"/>
                <a:gd name="T27" fmla="*/ 3040 h 3120"/>
                <a:gd name="T28" fmla="*/ 1109 w 1752"/>
                <a:gd name="T29" fmla="*/ 3114 h 3120"/>
                <a:gd name="T30" fmla="*/ 1203 w 1752"/>
                <a:gd name="T31" fmla="*/ 2876 h 3120"/>
                <a:gd name="T32" fmla="*/ 1259 w 1752"/>
                <a:gd name="T33" fmla="*/ 2776 h 3120"/>
                <a:gd name="T34" fmla="*/ 1494 w 1752"/>
                <a:gd name="T35" fmla="*/ 2516 h 3120"/>
                <a:gd name="T36" fmla="*/ 1746 w 1752"/>
                <a:gd name="T37" fmla="*/ 2088 h 3120"/>
                <a:gd name="T38" fmla="*/ 1471 w 1752"/>
                <a:gd name="T39" fmla="*/ 1980 h 3120"/>
                <a:gd name="T40" fmla="*/ 1267 w 1752"/>
                <a:gd name="T41" fmla="*/ 1818 h 3120"/>
                <a:gd name="T42" fmla="*/ 1129 w 1752"/>
                <a:gd name="T43" fmla="*/ 1782 h 3120"/>
                <a:gd name="T44" fmla="*/ 957 w 1752"/>
                <a:gd name="T45" fmla="*/ 1824 h 3120"/>
                <a:gd name="T46" fmla="*/ 823 w 1752"/>
                <a:gd name="T47" fmla="*/ 1682 h 3120"/>
                <a:gd name="T48" fmla="*/ 667 w 1752"/>
                <a:gd name="T49" fmla="*/ 1622 h 3120"/>
                <a:gd name="T50" fmla="*/ 581 w 1752"/>
                <a:gd name="T51" fmla="*/ 1438 h 3120"/>
                <a:gd name="T52" fmla="*/ 747 w 1752"/>
                <a:gd name="T53" fmla="*/ 1384 h 3120"/>
                <a:gd name="T54" fmla="*/ 901 w 1752"/>
                <a:gd name="T55" fmla="*/ 1340 h 3120"/>
                <a:gd name="T56" fmla="*/ 1069 w 1752"/>
                <a:gd name="T57" fmla="*/ 1128 h 3120"/>
                <a:gd name="T58" fmla="*/ 1161 w 1752"/>
                <a:gd name="T59" fmla="*/ 1068 h 3120"/>
                <a:gd name="T60" fmla="*/ 1209 w 1752"/>
                <a:gd name="T61" fmla="*/ 1008 h 3120"/>
                <a:gd name="T62" fmla="*/ 1127 w 1752"/>
                <a:gd name="T63" fmla="*/ 920 h 3120"/>
                <a:gd name="T64" fmla="*/ 1301 w 1752"/>
                <a:gd name="T65" fmla="*/ 944 h 3120"/>
                <a:gd name="T66" fmla="*/ 1397 w 1752"/>
                <a:gd name="T67" fmla="*/ 960 h 3120"/>
                <a:gd name="T68" fmla="*/ 1357 w 1752"/>
                <a:gd name="T69" fmla="*/ 858 h 3120"/>
                <a:gd name="T70" fmla="*/ 1315 w 1752"/>
                <a:gd name="T71" fmla="*/ 740 h 3120"/>
                <a:gd name="T72" fmla="*/ 1237 w 1752"/>
                <a:gd name="T73" fmla="*/ 642 h 3120"/>
                <a:gd name="T74" fmla="*/ 1169 w 1752"/>
                <a:gd name="T75" fmla="*/ 598 h 3120"/>
                <a:gd name="T76" fmla="*/ 1103 w 1752"/>
                <a:gd name="T77" fmla="*/ 532 h 3120"/>
                <a:gd name="T78" fmla="*/ 941 w 1752"/>
                <a:gd name="T79" fmla="*/ 572 h 3120"/>
                <a:gd name="T80" fmla="*/ 893 w 1752"/>
                <a:gd name="T81" fmla="*/ 854 h 3120"/>
                <a:gd name="T82" fmla="*/ 653 w 1752"/>
                <a:gd name="T83" fmla="*/ 614 h 3120"/>
                <a:gd name="T84" fmla="*/ 715 w 1752"/>
                <a:gd name="T85" fmla="*/ 412 h 3120"/>
                <a:gd name="T86" fmla="*/ 837 w 1752"/>
                <a:gd name="T87" fmla="*/ 318 h 3120"/>
                <a:gd name="T88" fmla="*/ 795 w 1752"/>
                <a:gd name="T89" fmla="*/ 156 h 3120"/>
                <a:gd name="T90" fmla="*/ 707 w 1752"/>
                <a:gd name="T91" fmla="*/ 180 h 3120"/>
                <a:gd name="T92" fmla="*/ 601 w 1752"/>
                <a:gd name="T93" fmla="*/ 36 h 3120"/>
                <a:gd name="T94" fmla="*/ 599 w 1752"/>
                <a:gd name="T95" fmla="*/ 234 h 3120"/>
                <a:gd name="T96" fmla="*/ 517 w 1752"/>
                <a:gd name="T97" fmla="*/ 226 h 3120"/>
                <a:gd name="T98" fmla="*/ 386 w 1752"/>
                <a:gd name="T99" fmla="*/ 272 h 3120"/>
                <a:gd name="T100" fmla="*/ 220 w 1752"/>
                <a:gd name="T101" fmla="*/ 176 h 3120"/>
                <a:gd name="T102" fmla="*/ 102 w 1752"/>
                <a:gd name="T103" fmla="*/ 948 h 3120"/>
                <a:gd name="T104" fmla="*/ 104 w 1752"/>
                <a:gd name="T105" fmla="*/ 934 h 3120"/>
                <a:gd name="T106" fmla="*/ 1459 w 1752"/>
                <a:gd name="T107" fmla="*/ 1982 h 3120"/>
                <a:gd name="T108" fmla="*/ 1055 w 1752"/>
                <a:gd name="T109" fmla="*/ 1800 h 3120"/>
                <a:gd name="T110" fmla="*/ 805 w 1752"/>
                <a:gd name="T111" fmla="*/ 1016 h 3120"/>
                <a:gd name="T112" fmla="*/ 755 w 1752"/>
                <a:gd name="T113" fmla="*/ 1042 h 3120"/>
                <a:gd name="T114" fmla="*/ 969 w 1752"/>
                <a:gd name="T115" fmla="*/ 1184 h 3120"/>
                <a:gd name="T116" fmla="*/ 843 w 1752"/>
                <a:gd name="T117" fmla="*/ 1116 h 3120"/>
                <a:gd name="T118" fmla="*/ 887 w 1752"/>
                <a:gd name="T119" fmla="*/ 1040 h 3120"/>
                <a:gd name="T120" fmla="*/ 727 w 1752"/>
                <a:gd name="T121" fmla="*/ 952 h 3120"/>
                <a:gd name="T122" fmla="*/ 763 w 1752"/>
                <a:gd name="T123" fmla="*/ 994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 h="3120">
                  <a:moveTo>
                    <a:pt x="0" y="840"/>
                  </a:moveTo>
                  <a:lnTo>
                    <a:pt x="0" y="852"/>
                  </a:lnTo>
                  <a:lnTo>
                    <a:pt x="6" y="848"/>
                  </a:lnTo>
                  <a:lnTo>
                    <a:pt x="6" y="852"/>
                  </a:lnTo>
                  <a:lnTo>
                    <a:pt x="0" y="854"/>
                  </a:lnTo>
                  <a:lnTo>
                    <a:pt x="0" y="856"/>
                  </a:lnTo>
                  <a:lnTo>
                    <a:pt x="2" y="858"/>
                  </a:lnTo>
                  <a:lnTo>
                    <a:pt x="0" y="858"/>
                  </a:lnTo>
                  <a:lnTo>
                    <a:pt x="4" y="866"/>
                  </a:lnTo>
                  <a:lnTo>
                    <a:pt x="14" y="872"/>
                  </a:lnTo>
                  <a:lnTo>
                    <a:pt x="26" y="870"/>
                  </a:lnTo>
                  <a:lnTo>
                    <a:pt x="26" y="872"/>
                  </a:lnTo>
                  <a:lnTo>
                    <a:pt x="34" y="876"/>
                  </a:lnTo>
                  <a:lnTo>
                    <a:pt x="32" y="880"/>
                  </a:lnTo>
                  <a:lnTo>
                    <a:pt x="0" y="868"/>
                  </a:lnTo>
                  <a:lnTo>
                    <a:pt x="0" y="880"/>
                  </a:lnTo>
                  <a:lnTo>
                    <a:pt x="4" y="880"/>
                  </a:lnTo>
                  <a:lnTo>
                    <a:pt x="4" y="882"/>
                  </a:lnTo>
                  <a:lnTo>
                    <a:pt x="0" y="882"/>
                  </a:lnTo>
                  <a:lnTo>
                    <a:pt x="0" y="896"/>
                  </a:lnTo>
                  <a:lnTo>
                    <a:pt x="12" y="898"/>
                  </a:lnTo>
                  <a:lnTo>
                    <a:pt x="16" y="904"/>
                  </a:lnTo>
                  <a:lnTo>
                    <a:pt x="26" y="906"/>
                  </a:lnTo>
                  <a:lnTo>
                    <a:pt x="24" y="908"/>
                  </a:lnTo>
                  <a:lnTo>
                    <a:pt x="26" y="916"/>
                  </a:lnTo>
                  <a:lnTo>
                    <a:pt x="40" y="920"/>
                  </a:lnTo>
                  <a:lnTo>
                    <a:pt x="40" y="922"/>
                  </a:lnTo>
                  <a:lnTo>
                    <a:pt x="34" y="922"/>
                  </a:lnTo>
                  <a:lnTo>
                    <a:pt x="44" y="930"/>
                  </a:lnTo>
                  <a:lnTo>
                    <a:pt x="52" y="930"/>
                  </a:lnTo>
                  <a:lnTo>
                    <a:pt x="50" y="932"/>
                  </a:lnTo>
                  <a:lnTo>
                    <a:pt x="56" y="936"/>
                  </a:lnTo>
                  <a:lnTo>
                    <a:pt x="56" y="938"/>
                  </a:lnTo>
                  <a:lnTo>
                    <a:pt x="62" y="942"/>
                  </a:lnTo>
                  <a:lnTo>
                    <a:pt x="60" y="948"/>
                  </a:lnTo>
                  <a:lnTo>
                    <a:pt x="72" y="984"/>
                  </a:lnTo>
                  <a:lnTo>
                    <a:pt x="72" y="984"/>
                  </a:lnTo>
                  <a:lnTo>
                    <a:pt x="72" y="986"/>
                  </a:lnTo>
                  <a:lnTo>
                    <a:pt x="70" y="984"/>
                  </a:lnTo>
                  <a:lnTo>
                    <a:pt x="72" y="1000"/>
                  </a:lnTo>
                  <a:lnTo>
                    <a:pt x="82" y="1004"/>
                  </a:lnTo>
                  <a:lnTo>
                    <a:pt x="74" y="1006"/>
                  </a:lnTo>
                  <a:lnTo>
                    <a:pt x="70" y="1076"/>
                  </a:lnTo>
                  <a:lnTo>
                    <a:pt x="64" y="1090"/>
                  </a:lnTo>
                  <a:lnTo>
                    <a:pt x="70" y="1118"/>
                  </a:lnTo>
                  <a:lnTo>
                    <a:pt x="72" y="1128"/>
                  </a:lnTo>
                  <a:lnTo>
                    <a:pt x="66" y="1156"/>
                  </a:lnTo>
                  <a:lnTo>
                    <a:pt x="78" y="1172"/>
                  </a:lnTo>
                  <a:lnTo>
                    <a:pt x="80" y="1192"/>
                  </a:lnTo>
                  <a:lnTo>
                    <a:pt x="94" y="1212"/>
                  </a:lnTo>
                  <a:lnTo>
                    <a:pt x="102" y="1218"/>
                  </a:lnTo>
                  <a:lnTo>
                    <a:pt x="100" y="1218"/>
                  </a:lnTo>
                  <a:lnTo>
                    <a:pt x="106" y="1234"/>
                  </a:lnTo>
                  <a:lnTo>
                    <a:pt x="114" y="1240"/>
                  </a:lnTo>
                  <a:lnTo>
                    <a:pt x="114" y="1252"/>
                  </a:lnTo>
                  <a:lnTo>
                    <a:pt x="138" y="1280"/>
                  </a:lnTo>
                  <a:lnTo>
                    <a:pt x="138" y="1292"/>
                  </a:lnTo>
                  <a:lnTo>
                    <a:pt x="176" y="1306"/>
                  </a:lnTo>
                  <a:lnTo>
                    <a:pt x="180" y="1312"/>
                  </a:lnTo>
                  <a:lnTo>
                    <a:pt x="188" y="1314"/>
                  </a:lnTo>
                  <a:lnTo>
                    <a:pt x="198" y="1324"/>
                  </a:lnTo>
                  <a:lnTo>
                    <a:pt x="200" y="1336"/>
                  </a:lnTo>
                  <a:lnTo>
                    <a:pt x="200" y="1336"/>
                  </a:lnTo>
                  <a:lnTo>
                    <a:pt x="202" y="1338"/>
                  </a:lnTo>
                  <a:lnTo>
                    <a:pt x="202" y="1340"/>
                  </a:lnTo>
                  <a:lnTo>
                    <a:pt x="202" y="1340"/>
                  </a:lnTo>
                  <a:lnTo>
                    <a:pt x="212" y="1354"/>
                  </a:lnTo>
                  <a:lnTo>
                    <a:pt x="226" y="1388"/>
                  </a:lnTo>
                  <a:lnTo>
                    <a:pt x="228" y="1388"/>
                  </a:lnTo>
                  <a:lnTo>
                    <a:pt x="230" y="1400"/>
                  </a:lnTo>
                  <a:lnTo>
                    <a:pt x="244" y="1406"/>
                  </a:lnTo>
                  <a:lnTo>
                    <a:pt x="260" y="1428"/>
                  </a:lnTo>
                  <a:lnTo>
                    <a:pt x="258" y="1438"/>
                  </a:lnTo>
                  <a:lnTo>
                    <a:pt x="244" y="1436"/>
                  </a:lnTo>
                  <a:lnTo>
                    <a:pt x="244" y="1430"/>
                  </a:lnTo>
                  <a:lnTo>
                    <a:pt x="240" y="1428"/>
                  </a:lnTo>
                  <a:lnTo>
                    <a:pt x="238" y="1434"/>
                  </a:lnTo>
                  <a:lnTo>
                    <a:pt x="244" y="1440"/>
                  </a:lnTo>
                  <a:lnTo>
                    <a:pt x="244" y="1444"/>
                  </a:lnTo>
                  <a:lnTo>
                    <a:pt x="272" y="1464"/>
                  </a:lnTo>
                  <a:lnTo>
                    <a:pt x="278" y="1466"/>
                  </a:lnTo>
                  <a:lnTo>
                    <a:pt x="280" y="1464"/>
                  </a:lnTo>
                  <a:lnTo>
                    <a:pt x="280" y="1468"/>
                  </a:lnTo>
                  <a:lnTo>
                    <a:pt x="294" y="1476"/>
                  </a:lnTo>
                  <a:lnTo>
                    <a:pt x="296" y="1484"/>
                  </a:lnTo>
                  <a:lnTo>
                    <a:pt x="294" y="1508"/>
                  </a:lnTo>
                  <a:lnTo>
                    <a:pt x="304" y="1508"/>
                  </a:lnTo>
                  <a:lnTo>
                    <a:pt x="328" y="1528"/>
                  </a:lnTo>
                  <a:lnTo>
                    <a:pt x="340" y="1546"/>
                  </a:lnTo>
                  <a:lnTo>
                    <a:pt x="352" y="1538"/>
                  </a:lnTo>
                  <a:lnTo>
                    <a:pt x="352" y="1528"/>
                  </a:lnTo>
                  <a:lnTo>
                    <a:pt x="336" y="1510"/>
                  </a:lnTo>
                  <a:lnTo>
                    <a:pt x="332" y="1514"/>
                  </a:lnTo>
                  <a:lnTo>
                    <a:pt x="330" y="1512"/>
                  </a:lnTo>
                  <a:lnTo>
                    <a:pt x="312" y="1462"/>
                  </a:lnTo>
                  <a:lnTo>
                    <a:pt x="304" y="1458"/>
                  </a:lnTo>
                  <a:lnTo>
                    <a:pt x="280" y="1416"/>
                  </a:lnTo>
                  <a:lnTo>
                    <a:pt x="276" y="1416"/>
                  </a:lnTo>
                  <a:lnTo>
                    <a:pt x="272" y="1408"/>
                  </a:lnTo>
                  <a:lnTo>
                    <a:pt x="260" y="1398"/>
                  </a:lnTo>
                  <a:lnTo>
                    <a:pt x="256" y="1390"/>
                  </a:lnTo>
                  <a:lnTo>
                    <a:pt x="250" y="1356"/>
                  </a:lnTo>
                  <a:lnTo>
                    <a:pt x="260" y="1362"/>
                  </a:lnTo>
                  <a:lnTo>
                    <a:pt x="266" y="1362"/>
                  </a:lnTo>
                  <a:lnTo>
                    <a:pt x="278" y="1370"/>
                  </a:lnTo>
                  <a:lnTo>
                    <a:pt x="286" y="1396"/>
                  </a:lnTo>
                  <a:lnTo>
                    <a:pt x="294" y="1410"/>
                  </a:lnTo>
                  <a:lnTo>
                    <a:pt x="290" y="1414"/>
                  </a:lnTo>
                  <a:lnTo>
                    <a:pt x="290" y="1420"/>
                  </a:lnTo>
                  <a:lnTo>
                    <a:pt x="300" y="1422"/>
                  </a:lnTo>
                  <a:lnTo>
                    <a:pt x="300" y="1418"/>
                  </a:lnTo>
                  <a:lnTo>
                    <a:pt x="304" y="1424"/>
                  </a:lnTo>
                  <a:lnTo>
                    <a:pt x="318" y="1440"/>
                  </a:lnTo>
                  <a:lnTo>
                    <a:pt x="326" y="1440"/>
                  </a:lnTo>
                  <a:lnTo>
                    <a:pt x="328" y="1452"/>
                  </a:lnTo>
                  <a:lnTo>
                    <a:pt x="352" y="1470"/>
                  </a:lnTo>
                  <a:lnTo>
                    <a:pt x="348" y="1480"/>
                  </a:lnTo>
                  <a:lnTo>
                    <a:pt x="352" y="1490"/>
                  </a:lnTo>
                  <a:lnTo>
                    <a:pt x="356" y="1488"/>
                  </a:lnTo>
                  <a:lnTo>
                    <a:pt x="356" y="1492"/>
                  </a:lnTo>
                  <a:lnTo>
                    <a:pt x="370" y="1496"/>
                  </a:lnTo>
                  <a:lnTo>
                    <a:pt x="376" y="1500"/>
                  </a:lnTo>
                  <a:lnTo>
                    <a:pt x="378" y="1510"/>
                  </a:lnTo>
                  <a:lnTo>
                    <a:pt x="396" y="1524"/>
                  </a:lnTo>
                  <a:lnTo>
                    <a:pt x="406" y="1540"/>
                  </a:lnTo>
                  <a:lnTo>
                    <a:pt x="420" y="1550"/>
                  </a:lnTo>
                  <a:lnTo>
                    <a:pt x="428" y="1574"/>
                  </a:lnTo>
                  <a:lnTo>
                    <a:pt x="424" y="1584"/>
                  </a:lnTo>
                  <a:lnTo>
                    <a:pt x="426" y="1588"/>
                  </a:lnTo>
                  <a:lnTo>
                    <a:pt x="420" y="1590"/>
                  </a:lnTo>
                  <a:lnTo>
                    <a:pt x="424" y="1606"/>
                  </a:lnTo>
                  <a:lnTo>
                    <a:pt x="436" y="1616"/>
                  </a:lnTo>
                  <a:lnTo>
                    <a:pt x="452" y="1626"/>
                  </a:lnTo>
                  <a:lnTo>
                    <a:pt x="464" y="1636"/>
                  </a:lnTo>
                  <a:lnTo>
                    <a:pt x="490" y="1642"/>
                  </a:lnTo>
                  <a:lnTo>
                    <a:pt x="508" y="1658"/>
                  </a:lnTo>
                  <a:lnTo>
                    <a:pt x="549" y="1670"/>
                  </a:lnTo>
                  <a:lnTo>
                    <a:pt x="567" y="1680"/>
                  </a:lnTo>
                  <a:lnTo>
                    <a:pt x="597" y="1688"/>
                  </a:lnTo>
                  <a:lnTo>
                    <a:pt x="619" y="1678"/>
                  </a:lnTo>
                  <a:lnTo>
                    <a:pt x="625" y="1676"/>
                  </a:lnTo>
                  <a:lnTo>
                    <a:pt x="645" y="1684"/>
                  </a:lnTo>
                  <a:lnTo>
                    <a:pt x="667" y="1706"/>
                  </a:lnTo>
                  <a:lnTo>
                    <a:pt x="667" y="1706"/>
                  </a:lnTo>
                  <a:lnTo>
                    <a:pt x="669" y="1706"/>
                  </a:lnTo>
                  <a:lnTo>
                    <a:pt x="671" y="1710"/>
                  </a:lnTo>
                  <a:lnTo>
                    <a:pt x="671" y="1708"/>
                  </a:lnTo>
                  <a:lnTo>
                    <a:pt x="687" y="1720"/>
                  </a:lnTo>
                  <a:lnTo>
                    <a:pt x="711" y="1724"/>
                  </a:lnTo>
                  <a:lnTo>
                    <a:pt x="737" y="1734"/>
                  </a:lnTo>
                  <a:lnTo>
                    <a:pt x="747" y="1734"/>
                  </a:lnTo>
                  <a:lnTo>
                    <a:pt x="755" y="1732"/>
                  </a:lnTo>
                  <a:lnTo>
                    <a:pt x="757" y="1732"/>
                  </a:lnTo>
                  <a:lnTo>
                    <a:pt x="759" y="1734"/>
                  </a:lnTo>
                  <a:lnTo>
                    <a:pt x="757" y="1734"/>
                  </a:lnTo>
                  <a:lnTo>
                    <a:pt x="757" y="1740"/>
                  </a:lnTo>
                  <a:lnTo>
                    <a:pt x="789" y="1774"/>
                  </a:lnTo>
                  <a:lnTo>
                    <a:pt x="787" y="1786"/>
                  </a:lnTo>
                  <a:lnTo>
                    <a:pt x="793" y="1796"/>
                  </a:lnTo>
                  <a:lnTo>
                    <a:pt x="807" y="1804"/>
                  </a:lnTo>
                  <a:lnTo>
                    <a:pt x="809" y="1798"/>
                  </a:lnTo>
                  <a:lnTo>
                    <a:pt x="815" y="1806"/>
                  </a:lnTo>
                  <a:lnTo>
                    <a:pt x="829" y="1812"/>
                  </a:lnTo>
                  <a:lnTo>
                    <a:pt x="829" y="1822"/>
                  </a:lnTo>
                  <a:lnTo>
                    <a:pt x="841" y="1826"/>
                  </a:lnTo>
                  <a:lnTo>
                    <a:pt x="841" y="1824"/>
                  </a:lnTo>
                  <a:lnTo>
                    <a:pt x="841" y="1826"/>
                  </a:lnTo>
                  <a:lnTo>
                    <a:pt x="845" y="1834"/>
                  </a:lnTo>
                  <a:lnTo>
                    <a:pt x="849" y="1828"/>
                  </a:lnTo>
                  <a:lnTo>
                    <a:pt x="867" y="1830"/>
                  </a:lnTo>
                  <a:lnTo>
                    <a:pt x="867" y="1832"/>
                  </a:lnTo>
                  <a:lnTo>
                    <a:pt x="861" y="1844"/>
                  </a:lnTo>
                  <a:lnTo>
                    <a:pt x="871" y="1848"/>
                  </a:lnTo>
                  <a:lnTo>
                    <a:pt x="869" y="1834"/>
                  </a:lnTo>
                  <a:lnTo>
                    <a:pt x="875" y="1842"/>
                  </a:lnTo>
                  <a:lnTo>
                    <a:pt x="881" y="1840"/>
                  </a:lnTo>
                  <a:lnTo>
                    <a:pt x="881" y="1850"/>
                  </a:lnTo>
                  <a:lnTo>
                    <a:pt x="891" y="1850"/>
                  </a:lnTo>
                  <a:lnTo>
                    <a:pt x="901" y="1842"/>
                  </a:lnTo>
                  <a:lnTo>
                    <a:pt x="895" y="1832"/>
                  </a:lnTo>
                  <a:lnTo>
                    <a:pt x="895" y="1830"/>
                  </a:lnTo>
                  <a:lnTo>
                    <a:pt x="915" y="1816"/>
                  </a:lnTo>
                  <a:lnTo>
                    <a:pt x="931" y="1826"/>
                  </a:lnTo>
                  <a:lnTo>
                    <a:pt x="933" y="1826"/>
                  </a:lnTo>
                  <a:lnTo>
                    <a:pt x="929" y="1832"/>
                  </a:lnTo>
                  <a:lnTo>
                    <a:pt x="939" y="1846"/>
                  </a:lnTo>
                  <a:lnTo>
                    <a:pt x="947" y="1860"/>
                  </a:lnTo>
                  <a:lnTo>
                    <a:pt x="947" y="1912"/>
                  </a:lnTo>
                  <a:lnTo>
                    <a:pt x="953" y="1912"/>
                  </a:lnTo>
                  <a:lnTo>
                    <a:pt x="945" y="1922"/>
                  </a:lnTo>
                  <a:lnTo>
                    <a:pt x="943" y="1928"/>
                  </a:lnTo>
                  <a:lnTo>
                    <a:pt x="925" y="1932"/>
                  </a:lnTo>
                  <a:lnTo>
                    <a:pt x="925" y="1946"/>
                  </a:lnTo>
                  <a:lnTo>
                    <a:pt x="917" y="1950"/>
                  </a:lnTo>
                  <a:lnTo>
                    <a:pt x="919" y="1956"/>
                  </a:lnTo>
                  <a:lnTo>
                    <a:pt x="897" y="1966"/>
                  </a:lnTo>
                  <a:lnTo>
                    <a:pt x="897" y="1978"/>
                  </a:lnTo>
                  <a:lnTo>
                    <a:pt x="891" y="1994"/>
                  </a:lnTo>
                  <a:lnTo>
                    <a:pt x="883" y="2000"/>
                  </a:lnTo>
                  <a:lnTo>
                    <a:pt x="883" y="2026"/>
                  </a:lnTo>
                  <a:lnTo>
                    <a:pt x="895" y="2036"/>
                  </a:lnTo>
                  <a:lnTo>
                    <a:pt x="901" y="2028"/>
                  </a:lnTo>
                  <a:lnTo>
                    <a:pt x="903" y="2030"/>
                  </a:lnTo>
                  <a:lnTo>
                    <a:pt x="901" y="2038"/>
                  </a:lnTo>
                  <a:lnTo>
                    <a:pt x="895" y="2044"/>
                  </a:lnTo>
                  <a:lnTo>
                    <a:pt x="895" y="2042"/>
                  </a:lnTo>
                  <a:lnTo>
                    <a:pt x="891" y="2046"/>
                  </a:lnTo>
                  <a:lnTo>
                    <a:pt x="891" y="2046"/>
                  </a:lnTo>
                  <a:lnTo>
                    <a:pt x="891" y="2046"/>
                  </a:lnTo>
                  <a:lnTo>
                    <a:pt x="875" y="2062"/>
                  </a:lnTo>
                  <a:lnTo>
                    <a:pt x="877" y="2082"/>
                  </a:lnTo>
                  <a:lnTo>
                    <a:pt x="881" y="2086"/>
                  </a:lnTo>
                  <a:lnTo>
                    <a:pt x="877" y="2092"/>
                  </a:lnTo>
                  <a:lnTo>
                    <a:pt x="899" y="2110"/>
                  </a:lnTo>
                  <a:lnTo>
                    <a:pt x="909" y="2130"/>
                  </a:lnTo>
                  <a:lnTo>
                    <a:pt x="919" y="2138"/>
                  </a:lnTo>
                  <a:lnTo>
                    <a:pt x="943" y="2198"/>
                  </a:lnTo>
                  <a:lnTo>
                    <a:pt x="967" y="2234"/>
                  </a:lnTo>
                  <a:lnTo>
                    <a:pt x="967" y="2252"/>
                  </a:lnTo>
                  <a:lnTo>
                    <a:pt x="991" y="2274"/>
                  </a:lnTo>
                  <a:lnTo>
                    <a:pt x="1017" y="2292"/>
                  </a:lnTo>
                  <a:lnTo>
                    <a:pt x="1043" y="2302"/>
                  </a:lnTo>
                  <a:lnTo>
                    <a:pt x="1077" y="2328"/>
                  </a:lnTo>
                  <a:lnTo>
                    <a:pt x="1081" y="2364"/>
                  </a:lnTo>
                  <a:lnTo>
                    <a:pt x="1083" y="2394"/>
                  </a:lnTo>
                  <a:lnTo>
                    <a:pt x="1081" y="2420"/>
                  </a:lnTo>
                  <a:lnTo>
                    <a:pt x="1075" y="2428"/>
                  </a:lnTo>
                  <a:lnTo>
                    <a:pt x="1077" y="2468"/>
                  </a:lnTo>
                  <a:lnTo>
                    <a:pt x="1073" y="2482"/>
                  </a:lnTo>
                  <a:lnTo>
                    <a:pt x="1073" y="2502"/>
                  </a:lnTo>
                  <a:lnTo>
                    <a:pt x="1057" y="2546"/>
                  </a:lnTo>
                  <a:lnTo>
                    <a:pt x="1061" y="2568"/>
                  </a:lnTo>
                  <a:lnTo>
                    <a:pt x="1055" y="2576"/>
                  </a:lnTo>
                  <a:lnTo>
                    <a:pt x="1053" y="2584"/>
                  </a:lnTo>
                  <a:lnTo>
                    <a:pt x="1057" y="2624"/>
                  </a:lnTo>
                  <a:lnTo>
                    <a:pt x="1055" y="2652"/>
                  </a:lnTo>
                  <a:lnTo>
                    <a:pt x="1031" y="2718"/>
                  </a:lnTo>
                  <a:lnTo>
                    <a:pt x="1027" y="2718"/>
                  </a:lnTo>
                  <a:lnTo>
                    <a:pt x="1027" y="2730"/>
                  </a:lnTo>
                  <a:lnTo>
                    <a:pt x="1019" y="2734"/>
                  </a:lnTo>
                  <a:lnTo>
                    <a:pt x="1019" y="2766"/>
                  </a:lnTo>
                  <a:lnTo>
                    <a:pt x="1023" y="2786"/>
                  </a:lnTo>
                  <a:lnTo>
                    <a:pt x="1017" y="2796"/>
                  </a:lnTo>
                  <a:lnTo>
                    <a:pt x="1013" y="2834"/>
                  </a:lnTo>
                  <a:lnTo>
                    <a:pt x="1019" y="2840"/>
                  </a:lnTo>
                  <a:lnTo>
                    <a:pt x="1017" y="2838"/>
                  </a:lnTo>
                  <a:lnTo>
                    <a:pt x="1015" y="2840"/>
                  </a:lnTo>
                  <a:lnTo>
                    <a:pt x="1009" y="2848"/>
                  </a:lnTo>
                  <a:lnTo>
                    <a:pt x="1005" y="2880"/>
                  </a:lnTo>
                  <a:lnTo>
                    <a:pt x="1005" y="2886"/>
                  </a:lnTo>
                  <a:lnTo>
                    <a:pt x="1019" y="2888"/>
                  </a:lnTo>
                  <a:lnTo>
                    <a:pt x="1021" y="2882"/>
                  </a:lnTo>
                  <a:lnTo>
                    <a:pt x="1025" y="2882"/>
                  </a:lnTo>
                  <a:lnTo>
                    <a:pt x="1023" y="2872"/>
                  </a:lnTo>
                  <a:lnTo>
                    <a:pt x="1027" y="2872"/>
                  </a:lnTo>
                  <a:lnTo>
                    <a:pt x="1023" y="2866"/>
                  </a:lnTo>
                  <a:lnTo>
                    <a:pt x="1027" y="2860"/>
                  </a:lnTo>
                  <a:lnTo>
                    <a:pt x="1025" y="2846"/>
                  </a:lnTo>
                  <a:lnTo>
                    <a:pt x="1025" y="2848"/>
                  </a:lnTo>
                  <a:lnTo>
                    <a:pt x="1035" y="2840"/>
                  </a:lnTo>
                  <a:lnTo>
                    <a:pt x="1041" y="2842"/>
                  </a:lnTo>
                  <a:lnTo>
                    <a:pt x="1031" y="2850"/>
                  </a:lnTo>
                  <a:lnTo>
                    <a:pt x="1041" y="2852"/>
                  </a:lnTo>
                  <a:lnTo>
                    <a:pt x="1041" y="2854"/>
                  </a:lnTo>
                  <a:lnTo>
                    <a:pt x="1035" y="2858"/>
                  </a:lnTo>
                  <a:lnTo>
                    <a:pt x="1039" y="2864"/>
                  </a:lnTo>
                  <a:lnTo>
                    <a:pt x="1033" y="2866"/>
                  </a:lnTo>
                  <a:lnTo>
                    <a:pt x="1035" y="2874"/>
                  </a:lnTo>
                  <a:lnTo>
                    <a:pt x="1029" y="2886"/>
                  </a:lnTo>
                  <a:lnTo>
                    <a:pt x="1033" y="2894"/>
                  </a:lnTo>
                  <a:lnTo>
                    <a:pt x="1025" y="2906"/>
                  </a:lnTo>
                  <a:lnTo>
                    <a:pt x="1029" y="2908"/>
                  </a:lnTo>
                  <a:lnTo>
                    <a:pt x="1019" y="2914"/>
                  </a:lnTo>
                  <a:lnTo>
                    <a:pt x="1025" y="2926"/>
                  </a:lnTo>
                  <a:lnTo>
                    <a:pt x="1023" y="2926"/>
                  </a:lnTo>
                  <a:lnTo>
                    <a:pt x="1023" y="2936"/>
                  </a:lnTo>
                  <a:lnTo>
                    <a:pt x="1025" y="2936"/>
                  </a:lnTo>
                  <a:lnTo>
                    <a:pt x="1023" y="2938"/>
                  </a:lnTo>
                  <a:lnTo>
                    <a:pt x="1019" y="2924"/>
                  </a:lnTo>
                  <a:lnTo>
                    <a:pt x="1005" y="2928"/>
                  </a:lnTo>
                  <a:lnTo>
                    <a:pt x="1023" y="2938"/>
                  </a:lnTo>
                  <a:lnTo>
                    <a:pt x="1017" y="2948"/>
                  </a:lnTo>
                  <a:lnTo>
                    <a:pt x="1021" y="2948"/>
                  </a:lnTo>
                  <a:lnTo>
                    <a:pt x="1023" y="2948"/>
                  </a:lnTo>
                  <a:lnTo>
                    <a:pt x="1019" y="2948"/>
                  </a:lnTo>
                  <a:lnTo>
                    <a:pt x="1019" y="2952"/>
                  </a:lnTo>
                  <a:lnTo>
                    <a:pt x="1015" y="2960"/>
                  </a:lnTo>
                  <a:lnTo>
                    <a:pt x="1015" y="2958"/>
                  </a:lnTo>
                  <a:lnTo>
                    <a:pt x="1011" y="2948"/>
                  </a:lnTo>
                  <a:lnTo>
                    <a:pt x="991" y="2948"/>
                  </a:lnTo>
                  <a:lnTo>
                    <a:pt x="997" y="2958"/>
                  </a:lnTo>
                  <a:lnTo>
                    <a:pt x="983" y="2968"/>
                  </a:lnTo>
                  <a:lnTo>
                    <a:pt x="981" y="2976"/>
                  </a:lnTo>
                  <a:lnTo>
                    <a:pt x="993" y="2986"/>
                  </a:lnTo>
                  <a:lnTo>
                    <a:pt x="991" y="2974"/>
                  </a:lnTo>
                  <a:lnTo>
                    <a:pt x="993" y="2972"/>
                  </a:lnTo>
                  <a:lnTo>
                    <a:pt x="1001" y="2978"/>
                  </a:lnTo>
                  <a:lnTo>
                    <a:pt x="1009" y="2978"/>
                  </a:lnTo>
                  <a:lnTo>
                    <a:pt x="1011" y="2980"/>
                  </a:lnTo>
                  <a:lnTo>
                    <a:pt x="1009" y="2984"/>
                  </a:lnTo>
                  <a:lnTo>
                    <a:pt x="1011" y="2986"/>
                  </a:lnTo>
                  <a:lnTo>
                    <a:pt x="1001" y="2992"/>
                  </a:lnTo>
                  <a:lnTo>
                    <a:pt x="1011" y="2998"/>
                  </a:lnTo>
                  <a:lnTo>
                    <a:pt x="1009" y="3006"/>
                  </a:lnTo>
                  <a:lnTo>
                    <a:pt x="1017" y="3004"/>
                  </a:lnTo>
                  <a:lnTo>
                    <a:pt x="1021" y="3010"/>
                  </a:lnTo>
                  <a:lnTo>
                    <a:pt x="1009" y="3006"/>
                  </a:lnTo>
                  <a:lnTo>
                    <a:pt x="1009" y="3010"/>
                  </a:lnTo>
                  <a:lnTo>
                    <a:pt x="1007" y="3006"/>
                  </a:lnTo>
                  <a:lnTo>
                    <a:pt x="1003" y="3008"/>
                  </a:lnTo>
                  <a:lnTo>
                    <a:pt x="1005" y="3022"/>
                  </a:lnTo>
                  <a:lnTo>
                    <a:pt x="1007" y="3022"/>
                  </a:lnTo>
                  <a:lnTo>
                    <a:pt x="1007" y="3056"/>
                  </a:lnTo>
                  <a:lnTo>
                    <a:pt x="1013" y="3048"/>
                  </a:lnTo>
                  <a:lnTo>
                    <a:pt x="1013" y="3050"/>
                  </a:lnTo>
                  <a:lnTo>
                    <a:pt x="1015" y="3054"/>
                  </a:lnTo>
                  <a:lnTo>
                    <a:pt x="1009" y="3056"/>
                  </a:lnTo>
                  <a:lnTo>
                    <a:pt x="1003" y="3064"/>
                  </a:lnTo>
                  <a:lnTo>
                    <a:pt x="1005" y="3034"/>
                  </a:lnTo>
                  <a:lnTo>
                    <a:pt x="999" y="3026"/>
                  </a:lnTo>
                  <a:lnTo>
                    <a:pt x="995" y="3036"/>
                  </a:lnTo>
                  <a:lnTo>
                    <a:pt x="991" y="3040"/>
                  </a:lnTo>
                  <a:lnTo>
                    <a:pt x="995" y="3046"/>
                  </a:lnTo>
                  <a:lnTo>
                    <a:pt x="991" y="3044"/>
                  </a:lnTo>
                  <a:lnTo>
                    <a:pt x="999" y="3050"/>
                  </a:lnTo>
                  <a:lnTo>
                    <a:pt x="999" y="3064"/>
                  </a:lnTo>
                  <a:lnTo>
                    <a:pt x="1003" y="3066"/>
                  </a:lnTo>
                  <a:lnTo>
                    <a:pt x="999" y="3070"/>
                  </a:lnTo>
                  <a:lnTo>
                    <a:pt x="1013" y="3080"/>
                  </a:lnTo>
                  <a:lnTo>
                    <a:pt x="1009" y="3082"/>
                  </a:lnTo>
                  <a:lnTo>
                    <a:pt x="1009" y="3084"/>
                  </a:lnTo>
                  <a:lnTo>
                    <a:pt x="1001" y="3078"/>
                  </a:lnTo>
                  <a:lnTo>
                    <a:pt x="1007" y="3086"/>
                  </a:lnTo>
                  <a:lnTo>
                    <a:pt x="1011" y="3088"/>
                  </a:lnTo>
                  <a:lnTo>
                    <a:pt x="1011" y="3090"/>
                  </a:lnTo>
                  <a:lnTo>
                    <a:pt x="1011" y="3090"/>
                  </a:lnTo>
                  <a:lnTo>
                    <a:pt x="1011" y="3090"/>
                  </a:lnTo>
                  <a:lnTo>
                    <a:pt x="1011" y="3100"/>
                  </a:lnTo>
                  <a:lnTo>
                    <a:pt x="1019" y="3108"/>
                  </a:lnTo>
                  <a:lnTo>
                    <a:pt x="1019" y="3110"/>
                  </a:lnTo>
                  <a:lnTo>
                    <a:pt x="1017" y="3106"/>
                  </a:lnTo>
                  <a:lnTo>
                    <a:pt x="1021" y="3116"/>
                  </a:lnTo>
                  <a:lnTo>
                    <a:pt x="1021" y="3120"/>
                  </a:lnTo>
                  <a:lnTo>
                    <a:pt x="1115" y="3120"/>
                  </a:lnTo>
                  <a:lnTo>
                    <a:pt x="1109" y="3114"/>
                  </a:lnTo>
                  <a:lnTo>
                    <a:pt x="1109" y="3114"/>
                  </a:lnTo>
                  <a:lnTo>
                    <a:pt x="1111" y="3112"/>
                  </a:lnTo>
                  <a:lnTo>
                    <a:pt x="1107" y="3094"/>
                  </a:lnTo>
                  <a:lnTo>
                    <a:pt x="1105" y="3094"/>
                  </a:lnTo>
                  <a:lnTo>
                    <a:pt x="1109" y="3080"/>
                  </a:lnTo>
                  <a:lnTo>
                    <a:pt x="1121" y="3072"/>
                  </a:lnTo>
                  <a:lnTo>
                    <a:pt x="1133" y="3066"/>
                  </a:lnTo>
                  <a:lnTo>
                    <a:pt x="1139" y="3040"/>
                  </a:lnTo>
                  <a:lnTo>
                    <a:pt x="1167" y="3014"/>
                  </a:lnTo>
                  <a:lnTo>
                    <a:pt x="1173" y="2996"/>
                  </a:lnTo>
                  <a:lnTo>
                    <a:pt x="1171" y="2982"/>
                  </a:lnTo>
                  <a:lnTo>
                    <a:pt x="1151" y="2978"/>
                  </a:lnTo>
                  <a:lnTo>
                    <a:pt x="1143" y="2968"/>
                  </a:lnTo>
                  <a:lnTo>
                    <a:pt x="1137" y="2958"/>
                  </a:lnTo>
                  <a:lnTo>
                    <a:pt x="1137" y="2954"/>
                  </a:lnTo>
                  <a:lnTo>
                    <a:pt x="1151" y="2936"/>
                  </a:lnTo>
                  <a:lnTo>
                    <a:pt x="1161" y="2930"/>
                  </a:lnTo>
                  <a:lnTo>
                    <a:pt x="1175" y="2930"/>
                  </a:lnTo>
                  <a:lnTo>
                    <a:pt x="1175" y="2920"/>
                  </a:lnTo>
                  <a:lnTo>
                    <a:pt x="1183" y="2912"/>
                  </a:lnTo>
                  <a:lnTo>
                    <a:pt x="1183" y="2890"/>
                  </a:lnTo>
                  <a:lnTo>
                    <a:pt x="1187" y="2884"/>
                  </a:lnTo>
                  <a:lnTo>
                    <a:pt x="1203" y="2876"/>
                  </a:lnTo>
                  <a:lnTo>
                    <a:pt x="1189" y="2868"/>
                  </a:lnTo>
                  <a:lnTo>
                    <a:pt x="1191" y="2866"/>
                  </a:lnTo>
                  <a:lnTo>
                    <a:pt x="1197" y="2872"/>
                  </a:lnTo>
                  <a:lnTo>
                    <a:pt x="1209" y="2872"/>
                  </a:lnTo>
                  <a:lnTo>
                    <a:pt x="1213" y="2864"/>
                  </a:lnTo>
                  <a:lnTo>
                    <a:pt x="1211" y="2854"/>
                  </a:lnTo>
                  <a:lnTo>
                    <a:pt x="1207" y="2848"/>
                  </a:lnTo>
                  <a:lnTo>
                    <a:pt x="1193" y="2854"/>
                  </a:lnTo>
                  <a:lnTo>
                    <a:pt x="1195" y="2856"/>
                  </a:lnTo>
                  <a:lnTo>
                    <a:pt x="1193" y="2858"/>
                  </a:lnTo>
                  <a:lnTo>
                    <a:pt x="1185" y="2850"/>
                  </a:lnTo>
                  <a:lnTo>
                    <a:pt x="1183" y="2822"/>
                  </a:lnTo>
                  <a:lnTo>
                    <a:pt x="1185" y="2820"/>
                  </a:lnTo>
                  <a:lnTo>
                    <a:pt x="1205" y="2830"/>
                  </a:lnTo>
                  <a:lnTo>
                    <a:pt x="1221" y="2830"/>
                  </a:lnTo>
                  <a:lnTo>
                    <a:pt x="1233" y="2824"/>
                  </a:lnTo>
                  <a:lnTo>
                    <a:pt x="1237" y="2818"/>
                  </a:lnTo>
                  <a:lnTo>
                    <a:pt x="1235" y="2802"/>
                  </a:lnTo>
                  <a:lnTo>
                    <a:pt x="1241" y="2786"/>
                  </a:lnTo>
                  <a:lnTo>
                    <a:pt x="1237" y="2780"/>
                  </a:lnTo>
                  <a:lnTo>
                    <a:pt x="1237" y="2774"/>
                  </a:lnTo>
                  <a:lnTo>
                    <a:pt x="1237" y="2776"/>
                  </a:lnTo>
                  <a:lnTo>
                    <a:pt x="1259" y="2776"/>
                  </a:lnTo>
                  <a:lnTo>
                    <a:pt x="1315" y="2764"/>
                  </a:lnTo>
                  <a:lnTo>
                    <a:pt x="1323" y="2756"/>
                  </a:lnTo>
                  <a:lnTo>
                    <a:pt x="1327" y="2748"/>
                  </a:lnTo>
                  <a:lnTo>
                    <a:pt x="1339" y="2730"/>
                  </a:lnTo>
                  <a:lnTo>
                    <a:pt x="1341" y="2708"/>
                  </a:lnTo>
                  <a:lnTo>
                    <a:pt x="1333" y="2708"/>
                  </a:lnTo>
                  <a:lnTo>
                    <a:pt x="1329" y="2700"/>
                  </a:lnTo>
                  <a:lnTo>
                    <a:pt x="1333" y="2688"/>
                  </a:lnTo>
                  <a:lnTo>
                    <a:pt x="1309" y="2670"/>
                  </a:lnTo>
                  <a:lnTo>
                    <a:pt x="1309" y="2666"/>
                  </a:lnTo>
                  <a:lnTo>
                    <a:pt x="1315" y="2670"/>
                  </a:lnTo>
                  <a:lnTo>
                    <a:pt x="1329" y="2672"/>
                  </a:lnTo>
                  <a:lnTo>
                    <a:pt x="1349" y="2680"/>
                  </a:lnTo>
                  <a:lnTo>
                    <a:pt x="1373" y="2682"/>
                  </a:lnTo>
                  <a:lnTo>
                    <a:pt x="1389" y="2674"/>
                  </a:lnTo>
                  <a:lnTo>
                    <a:pt x="1403" y="2654"/>
                  </a:lnTo>
                  <a:lnTo>
                    <a:pt x="1421" y="2634"/>
                  </a:lnTo>
                  <a:lnTo>
                    <a:pt x="1425" y="2622"/>
                  </a:lnTo>
                  <a:lnTo>
                    <a:pt x="1447" y="2604"/>
                  </a:lnTo>
                  <a:lnTo>
                    <a:pt x="1461" y="2582"/>
                  </a:lnTo>
                  <a:lnTo>
                    <a:pt x="1471" y="2560"/>
                  </a:lnTo>
                  <a:lnTo>
                    <a:pt x="1492" y="2536"/>
                  </a:lnTo>
                  <a:lnTo>
                    <a:pt x="1494" y="2516"/>
                  </a:lnTo>
                  <a:lnTo>
                    <a:pt x="1496" y="2510"/>
                  </a:lnTo>
                  <a:lnTo>
                    <a:pt x="1494" y="2504"/>
                  </a:lnTo>
                  <a:lnTo>
                    <a:pt x="1492" y="2488"/>
                  </a:lnTo>
                  <a:lnTo>
                    <a:pt x="1498" y="2476"/>
                  </a:lnTo>
                  <a:lnTo>
                    <a:pt x="1528" y="2448"/>
                  </a:lnTo>
                  <a:lnTo>
                    <a:pt x="1566" y="2430"/>
                  </a:lnTo>
                  <a:lnTo>
                    <a:pt x="1570" y="2424"/>
                  </a:lnTo>
                  <a:lnTo>
                    <a:pt x="1612" y="2422"/>
                  </a:lnTo>
                  <a:lnTo>
                    <a:pt x="1616" y="2416"/>
                  </a:lnTo>
                  <a:lnTo>
                    <a:pt x="1632" y="2404"/>
                  </a:lnTo>
                  <a:lnTo>
                    <a:pt x="1636" y="2390"/>
                  </a:lnTo>
                  <a:lnTo>
                    <a:pt x="1658" y="2352"/>
                  </a:lnTo>
                  <a:lnTo>
                    <a:pt x="1662" y="2330"/>
                  </a:lnTo>
                  <a:lnTo>
                    <a:pt x="1670" y="2316"/>
                  </a:lnTo>
                  <a:lnTo>
                    <a:pt x="1674" y="2280"/>
                  </a:lnTo>
                  <a:lnTo>
                    <a:pt x="1672" y="2254"/>
                  </a:lnTo>
                  <a:lnTo>
                    <a:pt x="1676" y="2232"/>
                  </a:lnTo>
                  <a:lnTo>
                    <a:pt x="1688" y="2224"/>
                  </a:lnTo>
                  <a:lnTo>
                    <a:pt x="1704" y="2196"/>
                  </a:lnTo>
                  <a:lnTo>
                    <a:pt x="1724" y="2178"/>
                  </a:lnTo>
                  <a:lnTo>
                    <a:pt x="1744" y="2152"/>
                  </a:lnTo>
                  <a:lnTo>
                    <a:pt x="1752" y="2114"/>
                  </a:lnTo>
                  <a:lnTo>
                    <a:pt x="1746" y="2088"/>
                  </a:lnTo>
                  <a:lnTo>
                    <a:pt x="1740" y="2078"/>
                  </a:lnTo>
                  <a:lnTo>
                    <a:pt x="1710" y="2074"/>
                  </a:lnTo>
                  <a:lnTo>
                    <a:pt x="1664" y="2038"/>
                  </a:lnTo>
                  <a:lnTo>
                    <a:pt x="1654" y="2034"/>
                  </a:lnTo>
                  <a:lnTo>
                    <a:pt x="1618" y="2034"/>
                  </a:lnTo>
                  <a:lnTo>
                    <a:pt x="1586" y="2022"/>
                  </a:lnTo>
                  <a:lnTo>
                    <a:pt x="1574" y="2028"/>
                  </a:lnTo>
                  <a:lnTo>
                    <a:pt x="1576" y="2022"/>
                  </a:lnTo>
                  <a:lnTo>
                    <a:pt x="1568" y="2020"/>
                  </a:lnTo>
                  <a:lnTo>
                    <a:pt x="1570" y="2018"/>
                  </a:lnTo>
                  <a:lnTo>
                    <a:pt x="1562" y="2006"/>
                  </a:lnTo>
                  <a:lnTo>
                    <a:pt x="1554" y="2010"/>
                  </a:lnTo>
                  <a:lnTo>
                    <a:pt x="1552" y="2004"/>
                  </a:lnTo>
                  <a:lnTo>
                    <a:pt x="1520" y="1992"/>
                  </a:lnTo>
                  <a:lnTo>
                    <a:pt x="1500" y="1994"/>
                  </a:lnTo>
                  <a:lnTo>
                    <a:pt x="1494" y="2008"/>
                  </a:lnTo>
                  <a:lnTo>
                    <a:pt x="1486" y="2012"/>
                  </a:lnTo>
                  <a:lnTo>
                    <a:pt x="1496" y="1998"/>
                  </a:lnTo>
                  <a:lnTo>
                    <a:pt x="1498" y="1986"/>
                  </a:lnTo>
                  <a:lnTo>
                    <a:pt x="1486" y="1982"/>
                  </a:lnTo>
                  <a:lnTo>
                    <a:pt x="1481" y="1982"/>
                  </a:lnTo>
                  <a:lnTo>
                    <a:pt x="1475" y="1974"/>
                  </a:lnTo>
                  <a:lnTo>
                    <a:pt x="1471" y="1980"/>
                  </a:lnTo>
                  <a:lnTo>
                    <a:pt x="1463" y="1970"/>
                  </a:lnTo>
                  <a:lnTo>
                    <a:pt x="1461" y="1972"/>
                  </a:lnTo>
                  <a:lnTo>
                    <a:pt x="1467" y="1964"/>
                  </a:lnTo>
                  <a:lnTo>
                    <a:pt x="1471" y="1950"/>
                  </a:lnTo>
                  <a:lnTo>
                    <a:pt x="1461" y="1946"/>
                  </a:lnTo>
                  <a:lnTo>
                    <a:pt x="1447" y="1906"/>
                  </a:lnTo>
                  <a:lnTo>
                    <a:pt x="1439" y="1900"/>
                  </a:lnTo>
                  <a:lnTo>
                    <a:pt x="1437" y="1902"/>
                  </a:lnTo>
                  <a:lnTo>
                    <a:pt x="1435" y="1896"/>
                  </a:lnTo>
                  <a:lnTo>
                    <a:pt x="1419" y="1884"/>
                  </a:lnTo>
                  <a:lnTo>
                    <a:pt x="1393" y="1874"/>
                  </a:lnTo>
                  <a:lnTo>
                    <a:pt x="1393" y="1872"/>
                  </a:lnTo>
                  <a:lnTo>
                    <a:pt x="1373" y="1868"/>
                  </a:lnTo>
                  <a:lnTo>
                    <a:pt x="1335" y="1870"/>
                  </a:lnTo>
                  <a:lnTo>
                    <a:pt x="1323" y="1856"/>
                  </a:lnTo>
                  <a:lnTo>
                    <a:pt x="1309" y="1852"/>
                  </a:lnTo>
                  <a:lnTo>
                    <a:pt x="1305" y="1838"/>
                  </a:lnTo>
                  <a:lnTo>
                    <a:pt x="1287" y="1824"/>
                  </a:lnTo>
                  <a:lnTo>
                    <a:pt x="1283" y="1824"/>
                  </a:lnTo>
                  <a:lnTo>
                    <a:pt x="1275" y="1818"/>
                  </a:lnTo>
                  <a:lnTo>
                    <a:pt x="1267" y="1822"/>
                  </a:lnTo>
                  <a:lnTo>
                    <a:pt x="1265" y="1822"/>
                  </a:lnTo>
                  <a:lnTo>
                    <a:pt x="1267" y="1818"/>
                  </a:lnTo>
                  <a:lnTo>
                    <a:pt x="1261" y="1804"/>
                  </a:lnTo>
                  <a:lnTo>
                    <a:pt x="1245" y="1796"/>
                  </a:lnTo>
                  <a:lnTo>
                    <a:pt x="1245" y="1796"/>
                  </a:lnTo>
                  <a:lnTo>
                    <a:pt x="1257" y="1794"/>
                  </a:lnTo>
                  <a:lnTo>
                    <a:pt x="1263" y="1778"/>
                  </a:lnTo>
                  <a:lnTo>
                    <a:pt x="1243" y="1778"/>
                  </a:lnTo>
                  <a:lnTo>
                    <a:pt x="1247" y="1786"/>
                  </a:lnTo>
                  <a:lnTo>
                    <a:pt x="1235" y="1796"/>
                  </a:lnTo>
                  <a:lnTo>
                    <a:pt x="1231" y="1788"/>
                  </a:lnTo>
                  <a:lnTo>
                    <a:pt x="1229" y="1788"/>
                  </a:lnTo>
                  <a:lnTo>
                    <a:pt x="1241" y="1784"/>
                  </a:lnTo>
                  <a:lnTo>
                    <a:pt x="1239" y="1778"/>
                  </a:lnTo>
                  <a:lnTo>
                    <a:pt x="1205" y="1778"/>
                  </a:lnTo>
                  <a:lnTo>
                    <a:pt x="1211" y="1776"/>
                  </a:lnTo>
                  <a:lnTo>
                    <a:pt x="1205" y="1768"/>
                  </a:lnTo>
                  <a:lnTo>
                    <a:pt x="1189" y="1774"/>
                  </a:lnTo>
                  <a:lnTo>
                    <a:pt x="1199" y="1778"/>
                  </a:lnTo>
                  <a:lnTo>
                    <a:pt x="1189" y="1782"/>
                  </a:lnTo>
                  <a:lnTo>
                    <a:pt x="1197" y="1784"/>
                  </a:lnTo>
                  <a:lnTo>
                    <a:pt x="1181" y="1788"/>
                  </a:lnTo>
                  <a:lnTo>
                    <a:pt x="1173" y="1788"/>
                  </a:lnTo>
                  <a:lnTo>
                    <a:pt x="1163" y="1780"/>
                  </a:lnTo>
                  <a:lnTo>
                    <a:pt x="1129" y="1782"/>
                  </a:lnTo>
                  <a:lnTo>
                    <a:pt x="1123" y="1768"/>
                  </a:lnTo>
                  <a:lnTo>
                    <a:pt x="1099" y="1764"/>
                  </a:lnTo>
                  <a:lnTo>
                    <a:pt x="1091" y="1746"/>
                  </a:lnTo>
                  <a:lnTo>
                    <a:pt x="1081" y="1762"/>
                  </a:lnTo>
                  <a:lnTo>
                    <a:pt x="1089" y="1764"/>
                  </a:lnTo>
                  <a:lnTo>
                    <a:pt x="1073" y="1768"/>
                  </a:lnTo>
                  <a:lnTo>
                    <a:pt x="1061" y="1776"/>
                  </a:lnTo>
                  <a:lnTo>
                    <a:pt x="1057" y="1764"/>
                  </a:lnTo>
                  <a:lnTo>
                    <a:pt x="1065" y="1760"/>
                  </a:lnTo>
                  <a:lnTo>
                    <a:pt x="1067" y="1760"/>
                  </a:lnTo>
                  <a:lnTo>
                    <a:pt x="1071" y="1752"/>
                  </a:lnTo>
                  <a:lnTo>
                    <a:pt x="1059" y="1744"/>
                  </a:lnTo>
                  <a:lnTo>
                    <a:pt x="1049" y="1752"/>
                  </a:lnTo>
                  <a:lnTo>
                    <a:pt x="1045" y="1758"/>
                  </a:lnTo>
                  <a:lnTo>
                    <a:pt x="1029" y="1766"/>
                  </a:lnTo>
                  <a:lnTo>
                    <a:pt x="1009" y="1768"/>
                  </a:lnTo>
                  <a:lnTo>
                    <a:pt x="1005" y="1774"/>
                  </a:lnTo>
                  <a:lnTo>
                    <a:pt x="1005" y="1772"/>
                  </a:lnTo>
                  <a:lnTo>
                    <a:pt x="995" y="1772"/>
                  </a:lnTo>
                  <a:lnTo>
                    <a:pt x="981" y="1784"/>
                  </a:lnTo>
                  <a:lnTo>
                    <a:pt x="979" y="1802"/>
                  </a:lnTo>
                  <a:lnTo>
                    <a:pt x="957" y="1818"/>
                  </a:lnTo>
                  <a:lnTo>
                    <a:pt x="957" y="1824"/>
                  </a:lnTo>
                  <a:lnTo>
                    <a:pt x="953" y="1818"/>
                  </a:lnTo>
                  <a:lnTo>
                    <a:pt x="953" y="1818"/>
                  </a:lnTo>
                  <a:lnTo>
                    <a:pt x="951" y="1818"/>
                  </a:lnTo>
                  <a:lnTo>
                    <a:pt x="949" y="1814"/>
                  </a:lnTo>
                  <a:lnTo>
                    <a:pt x="949" y="1814"/>
                  </a:lnTo>
                  <a:lnTo>
                    <a:pt x="937" y="1804"/>
                  </a:lnTo>
                  <a:lnTo>
                    <a:pt x="915" y="1798"/>
                  </a:lnTo>
                  <a:lnTo>
                    <a:pt x="905" y="1798"/>
                  </a:lnTo>
                  <a:lnTo>
                    <a:pt x="901" y="1808"/>
                  </a:lnTo>
                  <a:lnTo>
                    <a:pt x="897" y="1804"/>
                  </a:lnTo>
                  <a:lnTo>
                    <a:pt x="877" y="1812"/>
                  </a:lnTo>
                  <a:lnTo>
                    <a:pt x="863" y="1810"/>
                  </a:lnTo>
                  <a:lnTo>
                    <a:pt x="859" y="1802"/>
                  </a:lnTo>
                  <a:lnTo>
                    <a:pt x="853" y="1798"/>
                  </a:lnTo>
                  <a:lnTo>
                    <a:pt x="841" y="1788"/>
                  </a:lnTo>
                  <a:lnTo>
                    <a:pt x="833" y="1774"/>
                  </a:lnTo>
                  <a:lnTo>
                    <a:pt x="831" y="1766"/>
                  </a:lnTo>
                  <a:lnTo>
                    <a:pt x="841" y="1700"/>
                  </a:lnTo>
                  <a:lnTo>
                    <a:pt x="845" y="1700"/>
                  </a:lnTo>
                  <a:lnTo>
                    <a:pt x="841" y="1698"/>
                  </a:lnTo>
                  <a:lnTo>
                    <a:pt x="843" y="1694"/>
                  </a:lnTo>
                  <a:lnTo>
                    <a:pt x="839" y="1696"/>
                  </a:lnTo>
                  <a:lnTo>
                    <a:pt x="823" y="1682"/>
                  </a:lnTo>
                  <a:lnTo>
                    <a:pt x="805" y="1676"/>
                  </a:lnTo>
                  <a:lnTo>
                    <a:pt x="745" y="1680"/>
                  </a:lnTo>
                  <a:lnTo>
                    <a:pt x="737" y="1676"/>
                  </a:lnTo>
                  <a:lnTo>
                    <a:pt x="747" y="1660"/>
                  </a:lnTo>
                  <a:lnTo>
                    <a:pt x="751" y="1638"/>
                  </a:lnTo>
                  <a:lnTo>
                    <a:pt x="755" y="1644"/>
                  </a:lnTo>
                  <a:lnTo>
                    <a:pt x="761" y="1612"/>
                  </a:lnTo>
                  <a:lnTo>
                    <a:pt x="759" y="1610"/>
                  </a:lnTo>
                  <a:lnTo>
                    <a:pt x="763" y="1608"/>
                  </a:lnTo>
                  <a:lnTo>
                    <a:pt x="759" y="1604"/>
                  </a:lnTo>
                  <a:lnTo>
                    <a:pt x="775" y="1574"/>
                  </a:lnTo>
                  <a:lnTo>
                    <a:pt x="771" y="1568"/>
                  </a:lnTo>
                  <a:lnTo>
                    <a:pt x="759" y="1564"/>
                  </a:lnTo>
                  <a:lnTo>
                    <a:pt x="757" y="1566"/>
                  </a:lnTo>
                  <a:lnTo>
                    <a:pt x="757" y="1564"/>
                  </a:lnTo>
                  <a:lnTo>
                    <a:pt x="755" y="1564"/>
                  </a:lnTo>
                  <a:lnTo>
                    <a:pt x="747" y="1564"/>
                  </a:lnTo>
                  <a:lnTo>
                    <a:pt x="703" y="1574"/>
                  </a:lnTo>
                  <a:lnTo>
                    <a:pt x="695" y="1612"/>
                  </a:lnTo>
                  <a:lnTo>
                    <a:pt x="685" y="1618"/>
                  </a:lnTo>
                  <a:lnTo>
                    <a:pt x="685" y="1624"/>
                  </a:lnTo>
                  <a:lnTo>
                    <a:pt x="683" y="1626"/>
                  </a:lnTo>
                  <a:lnTo>
                    <a:pt x="667" y="1622"/>
                  </a:lnTo>
                  <a:lnTo>
                    <a:pt x="629" y="1632"/>
                  </a:lnTo>
                  <a:lnTo>
                    <a:pt x="619" y="1624"/>
                  </a:lnTo>
                  <a:lnTo>
                    <a:pt x="609" y="1620"/>
                  </a:lnTo>
                  <a:lnTo>
                    <a:pt x="601" y="1614"/>
                  </a:lnTo>
                  <a:lnTo>
                    <a:pt x="593" y="1598"/>
                  </a:lnTo>
                  <a:lnTo>
                    <a:pt x="579" y="1580"/>
                  </a:lnTo>
                  <a:lnTo>
                    <a:pt x="581" y="1568"/>
                  </a:lnTo>
                  <a:lnTo>
                    <a:pt x="571" y="1556"/>
                  </a:lnTo>
                  <a:lnTo>
                    <a:pt x="571" y="1530"/>
                  </a:lnTo>
                  <a:lnTo>
                    <a:pt x="567" y="1504"/>
                  </a:lnTo>
                  <a:lnTo>
                    <a:pt x="573" y="1494"/>
                  </a:lnTo>
                  <a:lnTo>
                    <a:pt x="583" y="1490"/>
                  </a:lnTo>
                  <a:lnTo>
                    <a:pt x="583" y="1484"/>
                  </a:lnTo>
                  <a:lnTo>
                    <a:pt x="585" y="1484"/>
                  </a:lnTo>
                  <a:lnTo>
                    <a:pt x="583" y="1480"/>
                  </a:lnTo>
                  <a:lnTo>
                    <a:pt x="583" y="1478"/>
                  </a:lnTo>
                  <a:lnTo>
                    <a:pt x="583" y="1478"/>
                  </a:lnTo>
                  <a:lnTo>
                    <a:pt x="577" y="1462"/>
                  </a:lnTo>
                  <a:lnTo>
                    <a:pt x="577" y="1454"/>
                  </a:lnTo>
                  <a:lnTo>
                    <a:pt x="577" y="1454"/>
                  </a:lnTo>
                  <a:lnTo>
                    <a:pt x="579" y="1454"/>
                  </a:lnTo>
                  <a:lnTo>
                    <a:pt x="577" y="1440"/>
                  </a:lnTo>
                  <a:lnTo>
                    <a:pt x="581" y="1438"/>
                  </a:lnTo>
                  <a:lnTo>
                    <a:pt x="581" y="1442"/>
                  </a:lnTo>
                  <a:lnTo>
                    <a:pt x="585" y="1444"/>
                  </a:lnTo>
                  <a:lnTo>
                    <a:pt x="595" y="1432"/>
                  </a:lnTo>
                  <a:lnTo>
                    <a:pt x="593" y="1430"/>
                  </a:lnTo>
                  <a:lnTo>
                    <a:pt x="595" y="1428"/>
                  </a:lnTo>
                  <a:lnTo>
                    <a:pt x="595" y="1424"/>
                  </a:lnTo>
                  <a:lnTo>
                    <a:pt x="607" y="1422"/>
                  </a:lnTo>
                  <a:lnTo>
                    <a:pt x="619" y="1418"/>
                  </a:lnTo>
                  <a:lnTo>
                    <a:pt x="621" y="1408"/>
                  </a:lnTo>
                  <a:lnTo>
                    <a:pt x="639" y="1400"/>
                  </a:lnTo>
                  <a:lnTo>
                    <a:pt x="669" y="1404"/>
                  </a:lnTo>
                  <a:lnTo>
                    <a:pt x="675" y="1400"/>
                  </a:lnTo>
                  <a:lnTo>
                    <a:pt x="697" y="1412"/>
                  </a:lnTo>
                  <a:lnTo>
                    <a:pt x="709" y="1412"/>
                  </a:lnTo>
                  <a:lnTo>
                    <a:pt x="713" y="1408"/>
                  </a:lnTo>
                  <a:lnTo>
                    <a:pt x="723" y="1418"/>
                  </a:lnTo>
                  <a:lnTo>
                    <a:pt x="731" y="1412"/>
                  </a:lnTo>
                  <a:lnTo>
                    <a:pt x="721" y="1402"/>
                  </a:lnTo>
                  <a:lnTo>
                    <a:pt x="729" y="1388"/>
                  </a:lnTo>
                  <a:lnTo>
                    <a:pt x="709" y="1388"/>
                  </a:lnTo>
                  <a:lnTo>
                    <a:pt x="709" y="1388"/>
                  </a:lnTo>
                  <a:lnTo>
                    <a:pt x="747" y="1386"/>
                  </a:lnTo>
                  <a:lnTo>
                    <a:pt x="747" y="1384"/>
                  </a:lnTo>
                  <a:lnTo>
                    <a:pt x="749" y="1390"/>
                  </a:lnTo>
                  <a:lnTo>
                    <a:pt x="765" y="1384"/>
                  </a:lnTo>
                  <a:lnTo>
                    <a:pt x="765" y="1386"/>
                  </a:lnTo>
                  <a:lnTo>
                    <a:pt x="781" y="1384"/>
                  </a:lnTo>
                  <a:lnTo>
                    <a:pt x="801" y="1402"/>
                  </a:lnTo>
                  <a:lnTo>
                    <a:pt x="825" y="1392"/>
                  </a:lnTo>
                  <a:lnTo>
                    <a:pt x="845" y="1412"/>
                  </a:lnTo>
                  <a:lnTo>
                    <a:pt x="847" y="1442"/>
                  </a:lnTo>
                  <a:lnTo>
                    <a:pt x="849" y="1442"/>
                  </a:lnTo>
                  <a:lnTo>
                    <a:pt x="847" y="1448"/>
                  </a:lnTo>
                  <a:lnTo>
                    <a:pt x="857" y="1462"/>
                  </a:lnTo>
                  <a:lnTo>
                    <a:pt x="859" y="1460"/>
                  </a:lnTo>
                  <a:lnTo>
                    <a:pt x="865" y="1480"/>
                  </a:lnTo>
                  <a:lnTo>
                    <a:pt x="873" y="1484"/>
                  </a:lnTo>
                  <a:lnTo>
                    <a:pt x="877" y="1498"/>
                  </a:lnTo>
                  <a:lnTo>
                    <a:pt x="895" y="1492"/>
                  </a:lnTo>
                  <a:lnTo>
                    <a:pt x="899" y="1476"/>
                  </a:lnTo>
                  <a:lnTo>
                    <a:pt x="901" y="1456"/>
                  </a:lnTo>
                  <a:lnTo>
                    <a:pt x="873" y="1380"/>
                  </a:lnTo>
                  <a:lnTo>
                    <a:pt x="885" y="1348"/>
                  </a:lnTo>
                  <a:lnTo>
                    <a:pt x="893" y="1344"/>
                  </a:lnTo>
                  <a:lnTo>
                    <a:pt x="891" y="1340"/>
                  </a:lnTo>
                  <a:lnTo>
                    <a:pt x="901" y="1340"/>
                  </a:lnTo>
                  <a:lnTo>
                    <a:pt x="917" y="1324"/>
                  </a:lnTo>
                  <a:lnTo>
                    <a:pt x="923" y="1314"/>
                  </a:lnTo>
                  <a:lnTo>
                    <a:pt x="945" y="1306"/>
                  </a:lnTo>
                  <a:lnTo>
                    <a:pt x="951" y="1296"/>
                  </a:lnTo>
                  <a:lnTo>
                    <a:pt x="971" y="1288"/>
                  </a:lnTo>
                  <a:lnTo>
                    <a:pt x="971" y="1278"/>
                  </a:lnTo>
                  <a:lnTo>
                    <a:pt x="969" y="1278"/>
                  </a:lnTo>
                  <a:lnTo>
                    <a:pt x="971" y="1276"/>
                  </a:lnTo>
                  <a:lnTo>
                    <a:pt x="975" y="1278"/>
                  </a:lnTo>
                  <a:lnTo>
                    <a:pt x="985" y="1268"/>
                  </a:lnTo>
                  <a:lnTo>
                    <a:pt x="981" y="1260"/>
                  </a:lnTo>
                  <a:lnTo>
                    <a:pt x="985" y="1260"/>
                  </a:lnTo>
                  <a:lnTo>
                    <a:pt x="979" y="1236"/>
                  </a:lnTo>
                  <a:lnTo>
                    <a:pt x="999" y="1198"/>
                  </a:lnTo>
                  <a:lnTo>
                    <a:pt x="997" y="1194"/>
                  </a:lnTo>
                  <a:lnTo>
                    <a:pt x="1013" y="1172"/>
                  </a:lnTo>
                  <a:lnTo>
                    <a:pt x="1019" y="1158"/>
                  </a:lnTo>
                  <a:lnTo>
                    <a:pt x="1015" y="1152"/>
                  </a:lnTo>
                  <a:lnTo>
                    <a:pt x="1045" y="1144"/>
                  </a:lnTo>
                  <a:lnTo>
                    <a:pt x="1053" y="1132"/>
                  </a:lnTo>
                  <a:lnTo>
                    <a:pt x="1061" y="1132"/>
                  </a:lnTo>
                  <a:lnTo>
                    <a:pt x="1067" y="1126"/>
                  </a:lnTo>
                  <a:lnTo>
                    <a:pt x="1069" y="1128"/>
                  </a:lnTo>
                  <a:lnTo>
                    <a:pt x="1095" y="1124"/>
                  </a:lnTo>
                  <a:lnTo>
                    <a:pt x="1093" y="1114"/>
                  </a:lnTo>
                  <a:lnTo>
                    <a:pt x="1089" y="1114"/>
                  </a:lnTo>
                  <a:lnTo>
                    <a:pt x="1087" y="1118"/>
                  </a:lnTo>
                  <a:lnTo>
                    <a:pt x="1085" y="1118"/>
                  </a:lnTo>
                  <a:lnTo>
                    <a:pt x="1075" y="1106"/>
                  </a:lnTo>
                  <a:lnTo>
                    <a:pt x="1089" y="1072"/>
                  </a:lnTo>
                  <a:lnTo>
                    <a:pt x="1109" y="1064"/>
                  </a:lnTo>
                  <a:lnTo>
                    <a:pt x="1113" y="1052"/>
                  </a:lnTo>
                  <a:lnTo>
                    <a:pt x="1121" y="1060"/>
                  </a:lnTo>
                  <a:lnTo>
                    <a:pt x="1147" y="1046"/>
                  </a:lnTo>
                  <a:lnTo>
                    <a:pt x="1149" y="1042"/>
                  </a:lnTo>
                  <a:lnTo>
                    <a:pt x="1147" y="1038"/>
                  </a:lnTo>
                  <a:lnTo>
                    <a:pt x="1147" y="1034"/>
                  </a:lnTo>
                  <a:lnTo>
                    <a:pt x="1173" y="1030"/>
                  </a:lnTo>
                  <a:lnTo>
                    <a:pt x="1191" y="1016"/>
                  </a:lnTo>
                  <a:lnTo>
                    <a:pt x="1185" y="1022"/>
                  </a:lnTo>
                  <a:lnTo>
                    <a:pt x="1187" y="1030"/>
                  </a:lnTo>
                  <a:lnTo>
                    <a:pt x="1189" y="1030"/>
                  </a:lnTo>
                  <a:lnTo>
                    <a:pt x="1163" y="1046"/>
                  </a:lnTo>
                  <a:lnTo>
                    <a:pt x="1163" y="1050"/>
                  </a:lnTo>
                  <a:lnTo>
                    <a:pt x="1161" y="1056"/>
                  </a:lnTo>
                  <a:lnTo>
                    <a:pt x="1161" y="1068"/>
                  </a:lnTo>
                  <a:lnTo>
                    <a:pt x="1177" y="1078"/>
                  </a:lnTo>
                  <a:lnTo>
                    <a:pt x="1201" y="1056"/>
                  </a:lnTo>
                  <a:lnTo>
                    <a:pt x="1203" y="1050"/>
                  </a:lnTo>
                  <a:lnTo>
                    <a:pt x="1213" y="1052"/>
                  </a:lnTo>
                  <a:lnTo>
                    <a:pt x="1213" y="1046"/>
                  </a:lnTo>
                  <a:lnTo>
                    <a:pt x="1225" y="1044"/>
                  </a:lnTo>
                  <a:lnTo>
                    <a:pt x="1267" y="1028"/>
                  </a:lnTo>
                  <a:lnTo>
                    <a:pt x="1255" y="1024"/>
                  </a:lnTo>
                  <a:lnTo>
                    <a:pt x="1257" y="1022"/>
                  </a:lnTo>
                  <a:lnTo>
                    <a:pt x="1269" y="1020"/>
                  </a:lnTo>
                  <a:lnTo>
                    <a:pt x="1285" y="1010"/>
                  </a:lnTo>
                  <a:lnTo>
                    <a:pt x="1279" y="996"/>
                  </a:lnTo>
                  <a:lnTo>
                    <a:pt x="1273" y="1004"/>
                  </a:lnTo>
                  <a:lnTo>
                    <a:pt x="1269" y="1004"/>
                  </a:lnTo>
                  <a:lnTo>
                    <a:pt x="1275" y="984"/>
                  </a:lnTo>
                  <a:lnTo>
                    <a:pt x="1267" y="978"/>
                  </a:lnTo>
                  <a:lnTo>
                    <a:pt x="1251" y="1004"/>
                  </a:lnTo>
                  <a:lnTo>
                    <a:pt x="1247" y="1014"/>
                  </a:lnTo>
                  <a:lnTo>
                    <a:pt x="1249" y="1016"/>
                  </a:lnTo>
                  <a:lnTo>
                    <a:pt x="1245" y="1016"/>
                  </a:lnTo>
                  <a:lnTo>
                    <a:pt x="1243" y="1008"/>
                  </a:lnTo>
                  <a:lnTo>
                    <a:pt x="1227" y="1016"/>
                  </a:lnTo>
                  <a:lnTo>
                    <a:pt x="1209" y="1008"/>
                  </a:lnTo>
                  <a:lnTo>
                    <a:pt x="1213" y="1006"/>
                  </a:lnTo>
                  <a:lnTo>
                    <a:pt x="1195" y="998"/>
                  </a:lnTo>
                  <a:lnTo>
                    <a:pt x="1191" y="994"/>
                  </a:lnTo>
                  <a:lnTo>
                    <a:pt x="1189" y="978"/>
                  </a:lnTo>
                  <a:lnTo>
                    <a:pt x="1183" y="976"/>
                  </a:lnTo>
                  <a:lnTo>
                    <a:pt x="1191" y="960"/>
                  </a:lnTo>
                  <a:lnTo>
                    <a:pt x="1183" y="954"/>
                  </a:lnTo>
                  <a:lnTo>
                    <a:pt x="1173" y="958"/>
                  </a:lnTo>
                  <a:lnTo>
                    <a:pt x="1171" y="954"/>
                  </a:lnTo>
                  <a:lnTo>
                    <a:pt x="1165" y="952"/>
                  </a:lnTo>
                  <a:lnTo>
                    <a:pt x="1169" y="952"/>
                  </a:lnTo>
                  <a:lnTo>
                    <a:pt x="1181" y="954"/>
                  </a:lnTo>
                  <a:lnTo>
                    <a:pt x="1201" y="940"/>
                  </a:lnTo>
                  <a:lnTo>
                    <a:pt x="1199" y="924"/>
                  </a:lnTo>
                  <a:lnTo>
                    <a:pt x="1185" y="916"/>
                  </a:lnTo>
                  <a:lnTo>
                    <a:pt x="1153" y="918"/>
                  </a:lnTo>
                  <a:lnTo>
                    <a:pt x="1119" y="934"/>
                  </a:lnTo>
                  <a:lnTo>
                    <a:pt x="1095" y="954"/>
                  </a:lnTo>
                  <a:lnTo>
                    <a:pt x="1093" y="958"/>
                  </a:lnTo>
                  <a:lnTo>
                    <a:pt x="1095" y="952"/>
                  </a:lnTo>
                  <a:lnTo>
                    <a:pt x="1103" y="948"/>
                  </a:lnTo>
                  <a:lnTo>
                    <a:pt x="1113" y="932"/>
                  </a:lnTo>
                  <a:lnTo>
                    <a:pt x="1127" y="920"/>
                  </a:lnTo>
                  <a:lnTo>
                    <a:pt x="1143" y="918"/>
                  </a:lnTo>
                  <a:lnTo>
                    <a:pt x="1151" y="900"/>
                  </a:lnTo>
                  <a:lnTo>
                    <a:pt x="1161" y="892"/>
                  </a:lnTo>
                  <a:lnTo>
                    <a:pt x="1235" y="892"/>
                  </a:lnTo>
                  <a:lnTo>
                    <a:pt x="1249" y="896"/>
                  </a:lnTo>
                  <a:lnTo>
                    <a:pt x="1271" y="888"/>
                  </a:lnTo>
                  <a:lnTo>
                    <a:pt x="1271" y="890"/>
                  </a:lnTo>
                  <a:lnTo>
                    <a:pt x="1279" y="892"/>
                  </a:lnTo>
                  <a:lnTo>
                    <a:pt x="1309" y="860"/>
                  </a:lnTo>
                  <a:lnTo>
                    <a:pt x="1341" y="854"/>
                  </a:lnTo>
                  <a:lnTo>
                    <a:pt x="1339" y="856"/>
                  </a:lnTo>
                  <a:lnTo>
                    <a:pt x="1323" y="876"/>
                  </a:lnTo>
                  <a:lnTo>
                    <a:pt x="1327" y="880"/>
                  </a:lnTo>
                  <a:lnTo>
                    <a:pt x="1323" y="890"/>
                  </a:lnTo>
                  <a:lnTo>
                    <a:pt x="1323" y="890"/>
                  </a:lnTo>
                  <a:lnTo>
                    <a:pt x="1319" y="892"/>
                  </a:lnTo>
                  <a:lnTo>
                    <a:pt x="1315" y="910"/>
                  </a:lnTo>
                  <a:lnTo>
                    <a:pt x="1309" y="912"/>
                  </a:lnTo>
                  <a:lnTo>
                    <a:pt x="1311" y="922"/>
                  </a:lnTo>
                  <a:lnTo>
                    <a:pt x="1307" y="922"/>
                  </a:lnTo>
                  <a:lnTo>
                    <a:pt x="1301" y="934"/>
                  </a:lnTo>
                  <a:lnTo>
                    <a:pt x="1285" y="940"/>
                  </a:lnTo>
                  <a:lnTo>
                    <a:pt x="1301" y="944"/>
                  </a:lnTo>
                  <a:lnTo>
                    <a:pt x="1289" y="956"/>
                  </a:lnTo>
                  <a:lnTo>
                    <a:pt x="1289" y="962"/>
                  </a:lnTo>
                  <a:lnTo>
                    <a:pt x="1297" y="970"/>
                  </a:lnTo>
                  <a:lnTo>
                    <a:pt x="1339" y="968"/>
                  </a:lnTo>
                  <a:lnTo>
                    <a:pt x="1353" y="964"/>
                  </a:lnTo>
                  <a:lnTo>
                    <a:pt x="1343" y="972"/>
                  </a:lnTo>
                  <a:lnTo>
                    <a:pt x="1363" y="972"/>
                  </a:lnTo>
                  <a:lnTo>
                    <a:pt x="1351" y="980"/>
                  </a:lnTo>
                  <a:lnTo>
                    <a:pt x="1359" y="988"/>
                  </a:lnTo>
                  <a:lnTo>
                    <a:pt x="1383" y="972"/>
                  </a:lnTo>
                  <a:lnTo>
                    <a:pt x="1387" y="960"/>
                  </a:lnTo>
                  <a:lnTo>
                    <a:pt x="1389" y="972"/>
                  </a:lnTo>
                  <a:lnTo>
                    <a:pt x="1383" y="992"/>
                  </a:lnTo>
                  <a:lnTo>
                    <a:pt x="1397" y="982"/>
                  </a:lnTo>
                  <a:lnTo>
                    <a:pt x="1399" y="996"/>
                  </a:lnTo>
                  <a:lnTo>
                    <a:pt x="1409" y="992"/>
                  </a:lnTo>
                  <a:lnTo>
                    <a:pt x="1417" y="970"/>
                  </a:lnTo>
                  <a:lnTo>
                    <a:pt x="1413" y="956"/>
                  </a:lnTo>
                  <a:lnTo>
                    <a:pt x="1411" y="958"/>
                  </a:lnTo>
                  <a:lnTo>
                    <a:pt x="1413" y="950"/>
                  </a:lnTo>
                  <a:lnTo>
                    <a:pt x="1409" y="948"/>
                  </a:lnTo>
                  <a:lnTo>
                    <a:pt x="1397" y="960"/>
                  </a:lnTo>
                  <a:lnTo>
                    <a:pt x="1397" y="960"/>
                  </a:lnTo>
                  <a:lnTo>
                    <a:pt x="1401" y="952"/>
                  </a:lnTo>
                  <a:lnTo>
                    <a:pt x="1397" y="950"/>
                  </a:lnTo>
                  <a:lnTo>
                    <a:pt x="1407" y="944"/>
                  </a:lnTo>
                  <a:lnTo>
                    <a:pt x="1411" y="932"/>
                  </a:lnTo>
                  <a:lnTo>
                    <a:pt x="1393" y="938"/>
                  </a:lnTo>
                  <a:lnTo>
                    <a:pt x="1403" y="914"/>
                  </a:lnTo>
                  <a:lnTo>
                    <a:pt x="1381" y="910"/>
                  </a:lnTo>
                  <a:lnTo>
                    <a:pt x="1369" y="914"/>
                  </a:lnTo>
                  <a:lnTo>
                    <a:pt x="1373" y="906"/>
                  </a:lnTo>
                  <a:lnTo>
                    <a:pt x="1357" y="910"/>
                  </a:lnTo>
                  <a:lnTo>
                    <a:pt x="1355" y="906"/>
                  </a:lnTo>
                  <a:lnTo>
                    <a:pt x="1371" y="898"/>
                  </a:lnTo>
                  <a:lnTo>
                    <a:pt x="1353" y="896"/>
                  </a:lnTo>
                  <a:lnTo>
                    <a:pt x="1353" y="894"/>
                  </a:lnTo>
                  <a:lnTo>
                    <a:pt x="1349" y="892"/>
                  </a:lnTo>
                  <a:lnTo>
                    <a:pt x="1341" y="902"/>
                  </a:lnTo>
                  <a:lnTo>
                    <a:pt x="1341" y="896"/>
                  </a:lnTo>
                  <a:lnTo>
                    <a:pt x="1351" y="880"/>
                  </a:lnTo>
                  <a:lnTo>
                    <a:pt x="1351" y="872"/>
                  </a:lnTo>
                  <a:lnTo>
                    <a:pt x="1357" y="872"/>
                  </a:lnTo>
                  <a:lnTo>
                    <a:pt x="1357" y="870"/>
                  </a:lnTo>
                  <a:lnTo>
                    <a:pt x="1359" y="862"/>
                  </a:lnTo>
                  <a:lnTo>
                    <a:pt x="1357" y="858"/>
                  </a:lnTo>
                  <a:lnTo>
                    <a:pt x="1369" y="848"/>
                  </a:lnTo>
                  <a:lnTo>
                    <a:pt x="1361" y="848"/>
                  </a:lnTo>
                  <a:lnTo>
                    <a:pt x="1349" y="850"/>
                  </a:lnTo>
                  <a:lnTo>
                    <a:pt x="1345" y="852"/>
                  </a:lnTo>
                  <a:lnTo>
                    <a:pt x="1363" y="832"/>
                  </a:lnTo>
                  <a:lnTo>
                    <a:pt x="1361" y="828"/>
                  </a:lnTo>
                  <a:lnTo>
                    <a:pt x="1367" y="830"/>
                  </a:lnTo>
                  <a:lnTo>
                    <a:pt x="1357" y="820"/>
                  </a:lnTo>
                  <a:lnTo>
                    <a:pt x="1361" y="820"/>
                  </a:lnTo>
                  <a:lnTo>
                    <a:pt x="1357" y="804"/>
                  </a:lnTo>
                  <a:lnTo>
                    <a:pt x="1355" y="804"/>
                  </a:lnTo>
                  <a:lnTo>
                    <a:pt x="1363" y="804"/>
                  </a:lnTo>
                  <a:lnTo>
                    <a:pt x="1357" y="792"/>
                  </a:lnTo>
                  <a:lnTo>
                    <a:pt x="1359" y="788"/>
                  </a:lnTo>
                  <a:lnTo>
                    <a:pt x="1335" y="778"/>
                  </a:lnTo>
                  <a:lnTo>
                    <a:pt x="1331" y="784"/>
                  </a:lnTo>
                  <a:lnTo>
                    <a:pt x="1331" y="766"/>
                  </a:lnTo>
                  <a:lnTo>
                    <a:pt x="1313" y="768"/>
                  </a:lnTo>
                  <a:lnTo>
                    <a:pt x="1313" y="770"/>
                  </a:lnTo>
                  <a:lnTo>
                    <a:pt x="1303" y="772"/>
                  </a:lnTo>
                  <a:lnTo>
                    <a:pt x="1303" y="770"/>
                  </a:lnTo>
                  <a:lnTo>
                    <a:pt x="1331" y="758"/>
                  </a:lnTo>
                  <a:lnTo>
                    <a:pt x="1315" y="740"/>
                  </a:lnTo>
                  <a:lnTo>
                    <a:pt x="1307" y="748"/>
                  </a:lnTo>
                  <a:lnTo>
                    <a:pt x="1303" y="746"/>
                  </a:lnTo>
                  <a:lnTo>
                    <a:pt x="1293" y="732"/>
                  </a:lnTo>
                  <a:lnTo>
                    <a:pt x="1291" y="736"/>
                  </a:lnTo>
                  <a:lnTo>
                    <a:pt x="1285" y="730"/>
                  </a:lnTo>
                  <a:lnTo>
                    <a:pt x="1275" y="730"/>
                  </a:lnTo>
                  <a:lnTo>
                    <a:pt x="1275" y="728"/>
                  </a:lnTo>
                  <a:lnTo>
                    <a:pt x="1275" y="716"/>
                  </a:lnTo>
                  <a:lnTo>
                    <a:pt x="1257" y="710"/>
                  </a:lnTo>
                  <a:lnTo>
                    <a:pt x="1255" y="700"/>
                  </a:lnTo>
                  <a:lnTo>
                    <a:pt x="1249" y="700"/>
                  </a:lnTo>
                  <a:lnTo>
                    <a:pt x="1249" y="700"/>
                  </a:lnTo>
                  <a:lnTo>
                    <a:pt x="1245" y="694"/>
                  </a:lnTo>
                  <a:lnTo>
                    <a:pt x="1249" y="690"/>
                  </a:lnTo>
                  <a:lnTo>
                    <a:pt x="1249" y="690"/>
                  </a:lnTo>
                  <a:lnTo>
                    <a:pt x="1249" y="690"/>
                  </a:lnTo>
                  <a:lnTo>
                    <a:pt x="1251" y="688"/>
                  </a:lnTo>
                  <a:lnTo>
                    <a:pt x="1249" y="688"/>
                  </a:lnTo>
                  <a:lnTo>
                    <a:pt x="1247" y="682"/>
                  </a:lnTo>
                  <a:lnTo>
                    <a:pt x="1255" y="674"/>
                  </a:lnTo>
                  <a:lnTo>
                    <a:pt x="1243" y="658"/>
                  </a:lnTo>
                  <a:lnTo>
                    <a:pt x="1247" y="656"/>
                  </a:lnTo>
                  <a:lnTo>
                    <a:pt x="1237" y="642"/>
                  </a:lnTo>
                  <a:lnTo>
                    <a:pt x="1237" y="642"/>
                  </a:lnTo>
                  <a:lnTo>
                    <a:pt x="1237" y="640"/>
                  </a:lnTo>
                  <a:lnTo>
                    <a:pt x="1231" y="632"/>
                  </a:lnTo>
                  <a:lnTo>
                    <a:pt x="1227" y="634"/>
                  </a:lnTo>
                  <a:lnTo>
                    <a:pt x="1235" y="626"/>
                  </a:lnTo>
                  <a:lnTo>
                    <a:pt x="1219" y="622"/>
                  </a:lnTo>
                  <a:lnTo>
                    <a:pt x="1229" y="618"/>
                  </a:lnTo>
                  <a:lnTo>
                    <a:pt x="1219" y="610"/>
                  </a:lnTo>
                  <a:lnTo>
                    <a:pt x="1221" y="600"/>
                  </a:lnTo>
                  <a:lnTo>
                    <a:pt x="1213" y="600"/>
                  </a:lnTo>
                  <a:lnTo>
                    <a:pt x="1221" y="596"/>
                  </a:lnTo>
                  <a:lnTo>
                    <a:pt x="1207" y="590"/>
                  </a:lnTo>
                  <a:lnTo>
                    <a:pt x="1213" y="584"/>
                  </a:lnTo>
                  <a:lnTo>
                    <a:pt x="1203" y="582"/>
                  </a:lnTo>
                  <a:lnTo>
                    <a:pt x="1199" y="570"/>
                  </a:lnTo>
                  <a:lnTo>
                    <a:pt x="1197" y="570"/>
                  </a:lnTo>
                  <a:lnTo>
                    <a:pt x="1199" y="566"/>
                  </a:lnTo>
                  <a:lnTo>
                    <a:pt x="1193" y="554"/>
                  </a:lnTo>
                  <a:lnTo>
                    <a:pt x="1185" y="554"/>
                  </a:lnTo>
                  <a:lnTo>
                    <a:pt x="1171" y="578"/>
                  </a:lnTo>
                  <a:lnTo>
                    <a:pt x="1175" y="588"/>
                  </a:lnTo>
                  <a:lnTo>
                    <a:pt x="1167" y="592"/>
                  </a:lnTo>
                  <a:lnTo>
                    <a:pt x="1169" y="598"/>
                  </a:lnTo>
                  <a:lnTo>
                    <a:pt x="1167" y="606"/>
                  </a:lnTo>
                  <a:lnTo>
                    <a:pt x="1157" y="606"/>
                  </a:lnTo>
                  <a:lnTo>
                    <a:pt x="1161" y="610"/>
                  </a:lnTo>
                  <a:lnTo>
                    <a:pt x="1155" y="606"/>
                  </a:lnTo>
                  <a:lnTo>
                    <a:pt x="1149" y="622"/>
                  </a:lnTo>
                  <a:lnTo>
                    <a:pt x="1133" y="632"/>
                  </a:lnTo>
                  <a:lnTo>
                    <a:pt x="1131" y="620"/>
                  </a:lnTo>
                  <a:lnTo>
                    <a:pt x="1131" y="620"/>
                  </a:lnTo>
                  <a:lnTo>
                    <a:pt x="1131" y="618"/>
                  </a:lnTo>
                  <a:lnTo>
                    <a:pt x="1127" y="618"/>
                  </a:lnTo>
                  <a:lnTo>
                    <a:pt x="1125" y="622"/>
                  </a:lnTo>
                  <a:lnTo>
                    <a:pt x="1119" y="606"/>
                  </a:lnTo>
                  <a:lnTo>
                    <a:pt x="1101" y="610"/>
                  </a:lnTo>
                  <a:lnTo>
                    <a:pt x="1107" y="606"/>
                  </a:lnTo>
                  <a:lnTo>
                    <a:pt x="1101" y="598"/>
                  </a:lnTo>
                  <a:lnTo>
                    <a:pt x="1109" y="592"/>
                  </a:lnTo>
                  <a:lnTo>
                    <a:pt x="1099" y="590"/>
                  </a:lnTo>
                  <a:lnTo>
                    <a:pt x="1103" y="582"/>
                  </a:lnTo>
                  <a:lnTo>
                    <a:pt x="1097" y="570"/>
                  </a:lnTo>
                  <a:lnTo>
                    <a:pt x="1089" y="568"/>
                  </a:lnTo>
                  <a:lnTo>
                    <a:pt x="1105" y="568"/>
                  </a:lnTo>
                  <a:lnTo>
                    <a:pt x="1097" y="548"/>
                  </a:lnTo>
                  <a:lnTo>
                    <a:pt x="1103" y="532"/>
                  </a:lnTo>
                  <a:lnTo>
                    <a:pt x="1095" y="524"/>
                  </a:lnTo>
                  <a:lnTo>
                    <a:pt x="1087" y="530"/>
                  </a:lnTo>
                  <a:lnTo>
                    <a:pt x="1085" y="524"/>
                  </a:lnTo>
                  <a:lnTo>
                    <a:pt x="1061" y="522"/>
                  </a:lnTo>
                  <a:lnTo>
                    <a:pt x="1057" y="512"/>
                  </a:lnTo>
                  <a:lnTo>
                    <a:pt x="1067" y="504"/>
                  </a:lnTo>
                  <a:lnTo>
                    <a:pt x="1051" y="506"/>
                  </a:lnTo>
                  <a:lnTo>
                    <a:pt x="1051" y="504"/>
                  </a:lnTo>
                  <a:lnTo>
                    <a:pt x="1047" y="490"/>
                  </a:lnTo>
                  <a:lnTo>
                    <a:pt x="1039" y="494"/>
                  </a:lnTo>
                  <a:lnTo>
                    <a:pt x="1043" y="482"/>
                  </a:lnTo>
                  <a:lnTo>
                    <a:pt x="1017" y="468"/>
                  </a:lnTo>
                  <a:lnTo>
                    <a:pt x="993" y="482"/>
                  </a:lnTo>
                  <a:lnTo>
                    <a:pt x="947" y="464"/>
                  </a:lnTo>
                  <a:lnTo>
                    <a:pt x="931" y="480"/>
                  </a:lnTo>
                  <a:lnTo>
                    <a:pt x="935" y="500"/>
                  </a:lnTo>
                  <a:lnTo>
                    <a:pt x="945" y="502"/>
                  </a:lnTo>
                  <a:lnTo>
                    <a:pt x="933" y="538"/>
                  </a:lnTo>
                  <a:lnTo>
                    <a:pt x="939" y="540"/>
                  </a:lnTo>
                  <a:lnTo>
                    <a:pt x="939" y="540"/>
                  </a:lnTo>
                  <a:lnTo>
                    <a:pt x="941" y="552"/>
                  </a:lnTo>
                  <a:lnTo>
                    <a:pt x="945" y="562"/>
                  </a:lnTo>
                  <a:lnTo>
                    <a:pt x="941" y="572"/>
                  </a:lnTo>
                  <a:lnTo>
                    <a:pt x="949" y="572"/>
                  </a:lnTo>
                  <a:lnTo>
                    <a:pt x="947" y="578"/>
                  </a:lnTo>
                  <a:lnTo>
                    <a:pt x="941" y="578"/>
                  </a:lnTo>
                  <a:lnTo>
                    <a:pt x="941" y="592"/>
                  </a:lnTo>
                  <a:lnTo>
                    <a:pt x="921" y="600"/>
                  </a:lnTo>
                  <a:lnTo>
                    <a:pt x="921" y="612"/>
                  </a:lnTo>
                  <a:lnTo>
                    <a:pt x="945" y="632"/>
                  </a:lnTo>
                  <a:lnTo>
                    <a:pt x="957" y="676"/>
                  </a:lnTo>
                  <a:lnTo>
                    <a:pt x="959" y="702"/>
                  </a:lnTo>
                  <a:lnTo>
                    <a:pt x="943" y="730"/>
                  </a:lnTo>
                  <a:lnTo>
                    <a:pt x="905" y="758"/>
                  </a:lnTo>
                  <a:lnTo>
                    <a:pt x="917" y="778"/>
                  </a:lnTo>
                  <a:lnTo>
                    <a:pt x="923" y="824"/>
                  </a:lnTo>
                  <a:lnTo>
                    <a:pt x="929" y="830"/>
                  </a:lnTo>
                  <a:lnTo>
                    <a:pt x="915" y="842"/>
                  </a:lnTo>
                  <a:lnTo>
                    <a:pt x="923" y="852"/>
                  </a:lnTo>
                  <a:lnTo>
                    <a:pt x="921" y="856"/>
                  </a:lnTo>
                  <a:lnTo>
                    <a:pt x="911" y="848"/>
                  </a:lnTo>
                  <a:lnTo>
                    <a:pt x="909" y="850"/>
                  </a:lnTo>
                  <a:lnTo>
                    <a:pt x="907" y="852"/>
                  </a:lnTo>
                  <a:lnTo>
                    <a:pt x="903" y="854"/>
                  </a:lnTo>
                  <a:lnTo>
                    <a:pt x="903" y="860"/>
                  </a:lnTo>
                  <a:lnTo>
                    <a:pt x="893" y="854"/>
                  </a:lnTo>
                  <a:lnTo>
                    <a:pt x="893" y="856"/>
                  </a:lnTo>
                  <a:lnTo>
                    <a:pt x="891" y="844"/>
                  </a:lnTo>
                  <a:lnTo>
                    <a:pt x="879" y="834"/>
                  </a:lnTo>
                  <a:lnTo>
                    <a:pt x="869" y="834"/>
                  </a:lnTo>
                  <a:lnTo>
                    <a:pt x="877" y="828"/>
                  </a:lnTo>
                  <a:lnTo>
                    <a:pt x="863" y="810"/>
                  </a:lnTo>
                  <a:lnTo>
                    <a:pt x="891" y="822"/>
                  </a:lnTo>
                  <a:lnTo>
                    <a:pt x="881" y="800"/>
                  </a:lnTo>
                  <a:lnTo>
                    <a:pt x="861" y="800"/>
                  </a:lnTo>
                  <a:lnTo>
                    <a:pt x="861" y="802"/>
                  </a:lnTo>
                  <a:lnTo>
                    <a:pt x="861" y="798"/>
                  </a:lnTo>
                  <a:lnTo>
                    <a:pt x="857" y="772"/>
                  </a:lnTo>
                  <a:lnTo>
                    <a:pt x="859" y="738"/>
                  </a:lnTo>
                  <a:lnTo>
                    <a:pt x="803" y="732"/>
                  </a:lnTo>
                  <a:lnTo>
                    <a:pt x="803" y="730"/>
                  </a:lnTo>
                  <a:lnTo>
                    <a:pt x="789" y="718"/>
                  </a:lnTo>
                  <a:lnTo>
                    <a:pt x="759" y="710"/>
                  </a:lnTo>
                  <a:lnTo>
                    <a:pt x="747" y="692"/>
                  </a:lnTo>
                  <a:lnTo>
                    <a:pt x="729" y="680"/>
                  </a:lnTo>
                  <a:lnTo>
                    <a:pt x="691" y="664"/>
                  </a:lnTo>
                  <a:lnTo>
                    <a:pt x="669" y="672"/>
                  </a:lnTo>
                  <a:lnTo>
                    <a:pt x="669" y="658"/>
                  </a:lnTo>
                  <a:lnTo>
                    <a:pt x="653" y="614"/>
                  </a:lnTo>
                  <a:lnTo>
                    <a:pt x="635" y="610"/>
                  </a:lnTo>
                  <a:lnTo>
                    <a:pt x="633" y="610"/>
                  </a:lnTo>
                  <a:lnTo>
                    <a:pt x="625" y="596"/>
                  </a:lnTo>
                  <a:lnTo>
                    <a:pt x="625" y="550"/>
                  </a:lnTo>
                  <a:lnTo>
                    <a:pt x="637" y="522"/>
                  </a:lnTo>
                  <a:lnTo>
                    <a:pt x="631" y="516"/>
                  </a:lnTo>
                  <a:lnTo>
                    <a:pt x="647" y="506"/>
                  </a:lnTo>
                  <a:lnTo>
                    <a:pt x="653" y="498"/>
                  </a:lnTo>
                  <a:lnTo>
                    <a:pt x="651" y="496"/>
                  </a:lnTo>
                  <a:lnTo>
                    <a:pt x="653" y="496"/>
                  </a:lnTo>
                  <a:lnTo>
                    <a:pt x="657" y="486"/>
                  </a:lnTo>
                  <a:lnTo>
                    <a:pt x="667" y="492"/>
                  </a:lnTo>
                  <a:lnTo>
                    <a:pt x="667" y="470"/>
                  </a:lnTo>
                  <a:lnTo>
                    <a:pt x="677" y="470"/>
                  </a:lnTo>
                  <a:lnTo>
                    <a:pt x="677" y="464"/>
                  </a:lnTo>
                  <a:lnTo>
                    <a:pt x="671" y="462"/>
                  </a:lnTo>
                  <a:lnTo>
                    <a:pt x="671" y="458"/>
                  </a:lnTo>
                  <a:lnTo>
                    <a:pt x="687" y="460"/>
                  </a:lnTo>
                  <a:lnTo>
                    <a:pt x="703" y="450"/>
                  </a:lnTo>
                  <a:lnTo>
                    <a:pt x="699" y="430"/>
                  </a:lnTo>
                  <a:lnTo>
                    <a:pt x="701" y="432"/>
                  </a:lnTo>
                  <a:lnTo>
                    <a:pt x="713" y="422"/>
                  </a:lnTo>
                  <a:lnTo>
                    <a:pt x="715" y="412"/>
                  </a:lnTo>
                  <a:lnTo>
                    <a:pt x="719" y="412"/>
                  </a:lnTo>
                  <a:lnTo>
                    <a:pt x="719" y="406"/>
                  </a:lnTo>
                  <a:lnTo>
                    <a:pt x="729" y="410"/>
                  </a:lnTo>
                  <a:lnTo>
                    <a:pt x="751" y="402"/>
                  </a:lnTo>
                  <a:lnTo>
                    <a:pt x="775" y="352"/>
                  </a:lnTo>
                  <a:lnTo>
                    <a:pt x="759" y="350"/>
                  </a:lnTo>
                  <a:lnTo>
                    <a:pt x="765" y="348"/>
                  </a:lnTo>
                  <a:lnTo>
                    <a:pt x="791" y="314"/>
                  </a:lnTo>
                  <a:lnTo>
                    <a:pt x="789" y="302"/>
                  </a:lnTo>
                  <a:lnTo>
                    <a:pt x="779" y="300"/>
                  </a:lnTo>
                  <a:lnTo>
                    <a:pt x="781" y="294"/>
                  </a:lnTo>
                  <a:lnTo>
                    <a:pt x="799" y="294"/>
                  </a:lnTo>
                  <a:lnTo>
                    <a:pt x="801" y="308"/>
                  </a:lnTo>
                  <a:lnTo>
                    <a:pt x="817" y="312"/>
                  </a:lnTo>
                  <a:lnTo>
                    <a:pt x="815" y="314"/>
                  </a:lnTo>
                  <a:lnTo>
                    <a:pt x="823" y="330"/>
                  </a:lnTo>
                  <a:lnTo>
                    <a:pt x="837" y="338"/>
                  </a:lnTo>
                  <a:lnTo>
                    <a:pt x="841" y="334"/>
                  </a:lnTo>
                  <a:lnTo>
                    <a:pt x="829" y="318"/>
                  </a:lnTo>
                  <a:lnTo>
                    <a:pt x="817" y="312"/>
                  </a:lnTo>
                  <a:lnTo>
                    <a:pt x="819" y="312"/>
                  </a:lnTo>
                  <a:lnTo>
                    <a:pt x="819" y="306"/>
                  </a:lnTo>
                  <a:lnTo>
                    <a:pt x="837" y="318"/>
                  </a:lnTo>
                  <a:lnTo>
                    <a:pt x="825" y="292"/>
                  </a:lnTo>
                  <a:lnTo>
                    <a:pt x="827" y="290"/>
                  </a:lnTo>
                  <a:lnTo>
                    <a:pt x="837" y="304"/>
                  </a:lnTo>
                  <a:lnTo>
                    <a:pt x="853" y="292"/>
                  </a:lnTo>
                  <a:lnTo>
                    <a:pt x="879" y="262"/>
                  </a:lnTo>
                  <a:lnTo>
                    <a:pt x="879" y="246"/>
                  </a:lnTo>
                  <a:lnTo>
                    <a:pt x="863" y="226"/>
                  </a:lnTo>
                  <a:lnTo>
                    <a:pt x="867" y="208"/>
                  </a:lnTo>
                  <a:lnTo>
                    <a:pt x="861" y="210"/>
                  </a:lnTo>
                  <a:lnTo>
                    <a:pt x="861" y="206"/>
                  </a:lnTo>
                  <a:lnTo>
                    <a:pt x="857" y="200"/>
                  </a:lnTo>
                  <a:lnTo>
                    <a:pt x="859" y="198"/>
                  </a:lnTo>
                  <a:lnTo>
                    <a:pt x="865" y="206"/>
                  </a:lnTo>
                  <a:lnTo>
                    <a:pt x="877" y="194"/>
                  </a:lnTo>
                  <a:lnTo>
                    <a:pt x="879" y="178"/>
                  </a:lnTo>
                  <a:lnTo>
                    <a:pt x="869" y="176"/>
                  </a:lnTo>
                  <a:lnTo>
                    <a:pt x="881" y="164"/>
                  </a:lnTo>
                  <a:lnTo>
                    <a:pt x="859" y="158"/>
                  </a:lnTo>
                  <a:lnTo>
                    <a:pt x="853" y="148"/>
                  </a:lnTo>
                  <a:lnTo>
                    <a:pt x="857" y="146"/>
                  </a:lnTo>
                  <a:lnTo>
                    <a:pt x="853" y="132"/>
                  </a:lnTo>
                  <a:lnTo>
                    <a:pt x="795" y="126"/>
                  </a:lnTo>
                  <a:lnTo>
                    <a:pt x="795" y="156"/>
                  </a:lnTo>
                  <a:lnTo>
                    <a:pt x="809" y="170"/>
                  </a:lnTo>
                  <a:lnTo>
                    <a:pt x="799" y="180"/>
                  </a:lnTo>
                  <a:lnTo>
                    <a:pt x="805" y="182"/>
                  </a:lnTo>
                  <a:lnTo>
                    <a:pt x="789" y="188"/>
                  </a:lnTo>
                  <a:lnTo>
                    <a:pt x="789" y="204"/>
                  </a:lnTo>
                  <a:lnTo>
                    <a:pt x="779" y="228"/>
                  </a:lnTo>
                  <a:lnTo>
                    <a:pt x="777" y="206"/>
                  </a:lnTo>
                  <a:lnTo>
                    <a:pt x="767" y="210"/>
                  </a:lnTo>
                  <a:lnTo>
                    <a:pt x="767" y="230"/>
                  </a:lnTo>
                  <a:lnTo>
                    <a:pt x="775" y="236"/>
                  </a:lnTo>
                  <a:lnTo>
                    <a:pt x="775" y="250"/>
                  </a:lnTo>
                  <a:lnTo>
                    <a:pt x="763" y="256"/>
                  </a:lnTo>
                  <a:lnTo>
                    <a:pt x="745" y="224"/>
                  </a:lnTo>
                  <a:lnTo>
                    <a:pt x="747" y="210"/>
                  </a:lnTo>
                  <a:lnTo>
                    <a:pt x="757" y="210"/>
                  </a:lnTo>
                  <a:lnTo>
                    <a:pt x="747" y="176"/>
                  </a:lnTo>
                  <a:lnTo>
                    <a:pt x="731" y="154"/>
                  </a:lnTo>
                  <a:lnTo>
                    <a:pt x="721" y="156"/>
                  </a:lnTo>
                  <a:lnTo>
                    <a:pt x="713" y="170"/>
                  </a:lnTo>
                  <a:lnTo>
                    <a:pt x="713" y="186"/>
                  </a:lnTo>
                  <a:lnTo>
                    <a:pt x="707" y="202"/>
                  </a:lnTo>
                  <a:lnTo>
                    <a:pt x="705" y="196"/>
                  </a:lnTo>
                  <a:lnTo>
                    <a:pt x="707" y="180"/>
                  </a:lnTo>
                  <a:lnTo>
                    <a:pt x="693" y="156"/>
                  </a:lnTo>
                  <a:lnTo>
                    <a:pt x="697" y="158"/>
                  </a:lnTo>
                  <a:lnTo>
                    <a:pt x="699" y="142"/>
                  </a:lnTo>
                  <a:lnTo>
                    <a:pt x="665" y="134"/>
                  </a:lnTo>
                  <a:lnTo>
                    <a:pt x="679" y="120"/>
                  </a:lnTo>
                  <a:lnTo>
                    <a:pt x="673" y="112"/>
                  </a:lnTo>
                  <a:lnTo>
                    <a:pt x="689" y="114"/>
                  </a:lnTo>
                  <a:lnTo>
                    <a:pt x="659" y="72"/>
                  </a:lnTo>
                  <a:lnTo>
                    <a:pt x="657" y="44"/>
                  </a:lnTo>
                  <a:lnTo>
                    <a:pt x="645" y="28"/>
                  </a:lnTo>
                  <a:lnTo>
                    <a:pt x="643" y="12"/>
                  </a:lnTo>
                  <a:lnTo>
                    <a:pt x="631" y="18"/>
                  </a:lnTo>
                  <a:lnTo>
                    <a:pt x="629" y="16"/>
                  </a:lnTo>
                  <a:lnTo>
                    <a:pt x="631" y="6"/>
                  </a:lnTo>
                  <a:lnTo>
                    <a:pt x="623" y="4"/>
                  </a:lnTo>
                  <a:lnTo>
                    <a:pt x="635" y="0"/>
                  </a:lnTo>
                  <a:lnTo>
                    <a:pt x="611" y="0"/>
                  </a:lnTo>
                  <a:lnTo>
                    <a:pt x="611" y="0"/>
                  </a:lnTo>
                  <a:lnTo>
                    <a:pt x="617" y="4"/>
                  </a:lnTo>
                  <a:lnTo>
                    <a:pt x="601" y="28"/>
                  </a:lnTo>
                  <a:lnTo>
                    <a:pt x="607" y="36"/>
                  </a:lnTo>
                  <a:lnTo>
                    <a:pt x="605" y="40"/>
                  </a:lnTo>
                  <a:lnTo>
                    <a:pt x="601" y="36"/>
                  </a:lnTo>
                  <a:lnTo>
                    <a:pt x="591" y="44"/>
                  </a:lnTo>
                  <a:lnTo>
                    <a:pt x="589" y="72"/>
                  </a:lnTo>
                  <a:lnTo>
                    <a:pt x="597" y="82"/>
                  </a:lnTo>
                  <a:lnTo>
                    <a:pt x="585" y="96"/>
                  </a:lnTo>
                  <a:lnTo>
                    <a:pt x="585" y="114"/>
                  </a:lnTo>
                  <a:lnTo>
                    <a:pt x="629" y="150"/>
                  </a:lnTo>
                  <a:lnTo>
                    <a:pt x="633" y="150"/>
                  </a:lnTo>
                  <a:lnTo>
                    <a:pt x="631" y="150"/>
                  </a:lnTo>
                  <a:lnTo>
                    <a:pt x="621" y="188"/>
                  </a:lnTo>
                  <a:lnTo>
                    <a:pt x="637" y="186"/>
                  </a:lnTo>
                  <a:lnTo>
                    <a:pt x="639" y="182"/>
                  </a:lnTo>
                  <a:lnTo>
                    <a:pt x="643" y="192"/>
                  </a:lnTo>
                  <a:lnTo>
                    <a:pt x="623" y="216"/>
                  </a:lnTo>
                  <a:lnTo>
                    <a:pt x="603" y="214"/>
                  </a:lnTo>
                  <a:lnTo>
                    <a:pt x="607" y="222"/>
                  </a:lnTo>
                  <a:lnTo>
                    <a:pt x="603" y="236"/>
                  </a:lnTo>
                  <a:lnTo>
                    <a:pt x="609" y="244"/>
                  </a:lnTo>
                  <a:lnTo>
                    <a:pt x="609" y="248"/>
                  </a:lnTo>
                  <a:lnTo>
                    <a:pt x="603" y="252"/>
                  </a:lnTo>
                  <a:lnTo>
                    <a:pt x="603" y="246"/>
                  </a:lnTo>
                  <a:lnTo>
                    <a:pt x="597" y="244"/>
                  </a:lnTo>
                  <a:lnTo>
                    <a:pt x="603" y="238"/>
                  </a:lnTo>
                  <a:lnTo>
                    <a:pt x="599" y="234"/>
                  </a:lnTo>
                  <a:lnTo>
                    <a:pt x="603" y="202"/>
                  </a:lnTo>
                  <a:lnTo>
                    <a:pt x="591" y="214"/>
                  </a:lnTo>
                  <a:lnTo>
                    <a:pt x="593" y="204"/>
                  </a:lnTo>
                  <a:lnTo>
                    <a:pt x="583" y="204"/>
                  </a:lnTo>
                  <a:lnTo>
                    <a:pt x="577" y="194"/>
                  </a:lnTo>
                  <a:lnTo>
                    <a:pt x="595" y="200"/>
                  </a:lnTo>
                  <a:lnTo>
                    <a:pt x="617" y="182"/>
                  </a:lnTo>
                  <a:lnTo>
                    <a:pt x="613" y="178"/>
                  </a:lnTo>
                  <a:lnTo>
                    <a:pt x="611" y="180"/>
                  </a:lnTo>
                  <a:lnTo>
                    <a:pt x="585" y="140"/>
                  </a:lnTo>
                  <a:lnTo>
                    <a:pt x="563" y="118"/>
                  </a:lnTo>
                  <a:lnTo>
                    <a:pt x="553" y="140"/>
                  </a:lnTo>
                  <a:lnTo>
                    <a:pt x="555" y="142"/>
                  </a:lnTo>
                  <a:lnTo>
                    <a:pt x="549" y="142"/>
                  </a:lnTo>
                  <a:lnTo>
                    <a:pt x="551" y="154"/>
                  </a:lnTo>
                  <a:lnTo>
                    <a:pt x="533" y="166"/>
                  </a:lnTo>
                  <a:lnTo>
                    <a:pt x="531" y="178"/>
                  </a:lnTo>
                  <a:lnTo>
                    <a:pt x="575" y="194"/>
                  </a:lnTo>
                  <a:lnTo>
                    <a:pt x="545" y="200"/>
                  </a:lnTo>
                  <a:lnTo>
                    <a:pt x="553" y="214"/>
                  </a:lnTo>
                  <a:lnTo>
                    <a:pt x="545" y="220"/>
                  </a:lnTo>
                  <a:lnTo>
                    <a:pt x="551" y="230"/>
                  </a:lnTo>
                  <a:lnTo>
                    <a:pt x="517" y="226"/>
                  </a:lnTo>
                  <a:lnTo>
                    <a:pt x="484" y="234"/>
                  </a:lnTo>
                  <a:lnTo>
                    <a:pt x="464" y="212"/>
                  </a:lnTo>
                  <a:lnTo>
                    <a:pt x="440" y="214"/>
                  </a:lnTo>
                  <a:lnTo>
                    <a:pt x="440" y="208"/>
                  </a:lnTo>
                  <a:lnTo>
                    <a:pt x="424" y="198"/>
                  </a:lnTo>
                  <a:lnTo>
                    <a:pt x="426" y="196"/>
                  </a:lnTo>
                  <a:lnTo>
                    <a:pt x="420" y="186"/>
                  </a:lnTo>
                  <a:lnTo>
                    <a:pt x="424" y="184"/>
                  </a:lnTo>
                  <a:lnTo>
                    <a:pt x="408" y="168"/>
                  </a:lnTo>
                  <a:lnTo>
                    <a:pt x="366" y="186"/>
                  </a:lnTo>
                  <a:lnTo>
                    <a:pt x="356" y="204"/>
                  </a:lnTo>
                  <a:lnTo>
                    <a:pt x="374" y="218"/>
                  </a:lnTo>
                  <a:lnTo>
                    <a:pt x="386" y="212"/>
                  </a:lnTo>
                  <a:lnTo>
                    <a:pt x="380" y="206"/>
                  </a:lnTo>
                  <a:lnTo>
                    <a:pt x="382" y="206"/>
                  </a:lnTo>
                  <a:lnTo>
                    <a:pt x="396" y="210"/>
                  </a:lnTo>
                  <a:lnTo>
                    <a:pt x="380" y="216"/>
                  </a:lnTo>
                  <a:lnTo>
                    <a:pt x="376" y="224"/>
                  </a:lnTo>
                  <a:lnTo>
                    <a:pt x="378" y="224"/>
                  </a:lnTo>
                  <a:lnTo>
                    <a:pt x="370" y="234"/>
                  </a:lnTo>
                  <a:lnTo>
                    <a:pt x="384" y="264"/>
                  </a:lnTo>
                  <a:lnTo>
                    <a:pt x="382" y="266"/>
                  </a:lnTo>
                  <a:lnTo>
                    <a:pt x="386" y="272"/>
                  </a:lnTo>
                  <a:lnTo>
                    <a:pt x="376" y="272"/>
                  </a:lnTo>
                  <a:lnTo>
                    <a:pt x="376" y="276"/>
                  </a:lnTo>
                  <a:lnTo>
                    <a:pt x="370" y="268"/>
                  </a:lnTo>
                  <a:lnTo>
                    <a:pt x="380" y="266"/>
                  </a:lnTo>
                  <a:lnTo>
                    <a:pt x="376" y="252"/>
                  </a:lnTo>
                  <a:lnTo>
                    <a:pt x="366" y="248"/>
                  </a:lnTo>
                  <a:lnTo>
                    <a:pt x="364" y="238"/>
                  </a:lnTo>
                  <a:lnTo>
                    <a:pt x="360" y="238"/>
                  </a:lnTo>
                  <a:lnTo>
                    <a:pt x="360" y="238"/>
                  </a:lnTo>
                  <a:lnTo>
                    <a:pt x="358" y="232"/>
                  </a:lnTo>
                  <a:lnTo>
                    <a:pt x="344" y="232"/>
                  </a:lnTo>
                  <a:lnTo>
                    <a:pt x="336" y="216"/>
                  </a:lnTo>
                  <a:lnTo>
                    <a:pt x="302" y="234"/>
                  </a:lnTo>
                  <a:lnTo>
                    <a:pt x="250" y="232"/>
                  </a:lnTo>
                  <a:lnTo>
                    <a:pt x="236" y="224"/>
                  </a:lnTo>
                  <a:lnTo>
                    <a:pt x="240" y="222"/>
                  </a:lnTo>
                  <a:lnTo>
                    <a:pt x="240" y="214"/>
                  </a:lnTo>
                  <a:lnTo>
                    <a:pt x="256" y="210"/>
                  </a:lnTo>
                  <a:lnTo>
                    <a:pt x="264" y="210"/>
                  </a:lnTo>
                  <a:lnTo>
                    <a:pt x="260" y="192"/>
                  </a:lnTo>
                  <a:lnTo>
                    <a:pt x="240" y="170"/>
                  </a:lnTo>
                  <a:lnTo>
                    <a:pt x="216" y="168"/>
                  </a:lnTo>
                  <a:lnTo>
                    <a:pt x="220" y="176"/>
                  </a:lnTo>
                  <a:lnTo>
                    <a:pt x="206" y="172"/>
                  </a:lnTo>
                  <a:lnTo>
                    <a:pt x="148" y="148"/>
                  </a:lnTo>
                  <a:lnTo>
                    <a:pt x="116" y="126"/>
                  </a:lnTo>
                  <a:lnTo>
                    <a:pt x="90" y="126"/>
                  </a:lnTo>
                  <a:lnTo>
                    <a:pt x="82" y="148"/>
                  </a:lnTo>
                  <a:lnTo>
                    <a:pt x="68" y="148"/>
                  </a:lnTo>
                  <a:lnTo>
                    <a:pt x="78" y="130"/>
                  </a:lnTo>
                  <a:lnTo>
                    <a:pt x="68" y="130"/>
                  </a:lnTo>
                  <a:lnTo>
                    <a:pt x="68" y="108"/>
                  </a:lnTo>
                  <a:lnTo>
                    <a:pt x="56" y="108"/>
                  </a:lnTo>
                  <a:lnTo>
                    <a:pt x="60" y="116"/>
                  </a:lnTo>
                  <a:lnTo>
                    <a:pt x="58" y="114"/>
                  </a:lnTo>
                  <a:lnTo>
                    <a:pt x="42" y="140"/>
                  </a:lnTo>
                  <a:lnTo>
                    <a:pt x="46" y="142"/>
                  </a:lnTo>
                  <a:lnTo>
                    <a:pt x="42" y="146"/>
                  </a:lnTo>
                  <a:lnTo>
                    <a:pt x="36" y="148"/>
                  </a:lnTo>
                  <a:lnTo>
                    <a:pt x="24" y="132"/>
                  </a:lnTo>
                  <a:lnTo>
                    <a:pt x="14" y="100"/>
                  </a:lnTo>
                  <a:lnTo>
                    <a:pt x="0" y="86"/>
                  </a:lnTo>
                  <a:lnTo>
                    <a:pt x="0" y="840"/>
                  </a:lnTo>
                  <a:close/>
                  <a:moveTo>
                    <a:pt x="96" y="966"/>
                  </a:moveTo>
                  <a:lnTo>
                    <a:pt x="102" y="956"/>
                  </a:lnTo>
                  <a:lnTo>
                    <a:pt x="102" y="948"/>
                  </a:lnTo>
                  <a:lnTo>
                    <a:pt x="86" y="944"/>
                  </a:lnTo>
                  <a:lnTo>
                    <a:pt x="90" y="942"/>
                  </a:lnTo>
                  <a:lnTo>
                    <a:pt x="80" y="922"/>
                  </a:lnTo>
                  <a:lnTo>
                    <a:pt x="62" y="910"/>
                  </a:lnTo>
                  <a:lnTo>
                    <a:pt x="46" y="884"/>
                  </a:lnTo>
                  <a:lnTo>
                    <a:pt x="60" y="886"/>
                  </a:lnTo>
                  <a:lnTo>
                    <a:pt x="58" y="894"/>
                  </a:lnTo>
                  <a:lnTo>
                    <a:pt x="60" y="900"/>
                  </a:lnTo>
                  <a:lnTo>
                    <a:pt x="70" y="906"/>
                  </a:lnTo>
                  <a:lnTo>
                    <a:pt x="78" y="904"/>
                  </a:lnTo>
                  <a:lnTo>
                    <a:pt x="78" y="904"/>
                  </a:lnTo>
                  <a:lnTo>
                    <a:pt x="80" y="906"/>
                  </a:lnTo>
                  <a:lnTo>
                    <a:pt x="80" y="920"/>
                  </a:lnTo>
                  <a:lnTo>
                    <a:pt x="86" y="912"/>
                  </a:lnTo>
                  <a:lnTo>
                    <a:pt x="86" y="920"/>
                  </a:lnTo>
                  <a:lnTo>
                    <a:pt x="90" y="920"/>
                  </a:lnTo>
                  <a:lnTo>
                    <a:pt x="90" y="920"/>
                  </a:lnTo>
                  <a:lnTo>
                    <a:pt x="92" y="924"/>
                  </a:lnTo>
                  <a:lnTo>
                    <a:pt x="90" y="924"/>
                  </a:lnTo>
                  <a:lnTo>
                    <a:pt x="96" y="928"/>
                  </a:lnTo>
                  <a:lnTo>
                    <a:pt x="96" y="928"/>
                  </a:lnTo>
                  <a:lnTo>
                    <a:pt x="96" y="928"/>
                  </a:lnTo>
                  <a:lnTo>
                    <a:pt x="104" y="934"/>
                  </a:lnTo>
                  <a:lnTo>
                    <a:pt x="98" y="942"/>
                  </a:lnTo>
                  <a:lnTo>
                    <a:pt x="104" y="946"/>
                  </a:lnTo>
                  <a:lnTo>
                    <a:pt x="104" y="956"/>
                  </a:lnTo>
                  <a:lnTo>
                    <a:pt x="96" y="966"/>
                  </a:lnTo>
                  <a:close/>
                  <a:moveTo>
                    <a:pt x="402" y="208"/>
                  </a:moveTo>
                  <a:lnTo>
                    <a:pt x="402" y="208"/>
                  </a:lnTo>
                  <a:lnTo>
                    <a:pt x="404" y="198"/>
                  </a:lnTo>
                  <a:lnTo>
                    <a:pt x="406" y="198"/>
                  </a:lnTo>
                  <a:lnTo>
                    <a:pt x="402" y="208"/>
                  </a:lnTo>
                  <a:close/>
                  <a:moveTo>
                    <a:pt x="1484" y="2012"/>
                  </a:moveTo>
                  <a:lnTo>
                    <a:pt x="1481" y="2020"/>
                  </a:lnTo>
                  <a:lnTo>
                    <a:pt x="1481" y="2014"/>
                  </a:lnTo>
                  <a:lnTo>
                    <a:pt x="1484" y="2012"/>
                  </a:lnTo>
                  <a:close/>
                  <a:moveTo>
                    <a:pt x="1453" y="2002"/>
                  </a:moveTo>
                  <a:lnTo>
                    <a:pt x="1453" y="2000"/>
                  </a:lnTo>
                  <a:lnTo>
                    <a:pt x="1453" y="2002"/>
                  </a:lnTo>
                  <a:lnTo>
                    <a:pt x="1453" y="2002"/>
                  </a:lnTo>
                  <a:close/>
                  <a:moveTo>
                    <a:pt x="1457" y="2014"/>
                  </a:moveTo>
                  <a:lnTo>
                    <a:pt x="1457" y="2014"/>
                  </a:lnTo>
                  <a:lnTo>
                    <a:pt x="1459" y="2014"/>
                  </a:lnTo>
                  <a:lnTo>
                    <a:pt x="1457" y="2014"/>
                  </a:lnTo>
                  <a:close/>
                  <a:moveTo>
                    <a:pt x="1457" y="1976"/>
                  </a:moveTo>
                  <a:lnTo>
                    <a:pt x="1459" y="1982"/>
                  </a:lnTo>
                  <a:lnTo>
                    <a:pt x="1465" y="1984"/>
                  </a:lnTo>
                  <a:lnTo>
                    <a:pt x="1461" y="1984"/>
                  </a:lnTo>
                  <a:lnTo>
                    <a:pt x="1457" y="1986"/>
                  </a:lnTo>
                  <a:lnTo>
                    <a:pt x="1457" y="1984"/>
                  </a:lnTo>
                  <a:lnTo>
                    <a:pt x="1457" y="1984"/>
                  </a:lnTo>
                  <a:lnTo>
                    <a:pt x="1455" y="1980"/>
                  </a:lnTo>
                  <a:lnTo>
                    <a:pt x="1451" y="1982"/>
                  </a:lnTo>
                  <a:lnTo>
                    <a:pt x="1457" y="1976"/>
                  </a:lnTo>
                  <a:close/>
                  <a:moveTo>
                    <a:pt x="1453" y="1994"/>
                  </a:moveTo>
                  <a:lnTo>
                    <a:pt x="1453" y="1996"/>
                  </a:lnTo>
                  <a:lnTo>
                    <a:pt x="1451" y="1994"/>
                  </a:lnTo>
                  <a:lnTo>
                    <a:pt x="1451" y="1996"/>
                  </a:lnTo>
                  <a:lnTo>
                    <a:pt x="1453" y="1994"/>
                  </a:lnTo>
                  <a:close/>
                  <a:moveTo>
                    <a:pt x="1445" y="2000"/>
                  </a:moveTo>
                  <a:lnTo>
                    <a:pt x="1443" y="2000"/>
                  </a:lnTo>
                  <a:lnTo>
                    <a:pt x="1443" y="1994"/>
                  </a:lnTo>
                  <a:lnTo>
                    <a:pt x="1445" y="2000"/>
                  </a:lnTo>
                  <a:close/>
                  <a:moveTo>
                    <a:pt x="1059" y="1786"/>
                  </a:moveTo>
                  <a:lnTo>
                    <a:pt x="1059" y="1788"/>
                  </a:lnTo>
                  <a:lnTo>
                    <a:pt x="1067" y="1798"/>
                  </a:lnTo>
                  <a:lnTo>
                    <a:pt x="1067" y="1804"/>
                  </a:lnTo>
                  <a:lnTo>
                    <a:pt x="1061" y="1810"/>
                  </a:lnTo>
                  <a:lnTo>
                    <a:pt x="1055" y="1800"/>
                  </a:lnTo>
                  <a:lnTo>
                    <a:pt x="1055" y="1794"/>
                  </a:lnTo>
                  <a:lnTo>
                    <a:pt x="1059" y="1786"/>
                  </a:lnTo>
                  <a:close/>
                  <a:moveTo>
                    <a:pt x="575" y="236"/>
                  </a:moveTo>
                  <a:lnTo>
                    <a:pt x="575" y="238"/>
                  </a:lnTo>
                  <a:lnTo>
                    <a:pt x="561" y="232"/>
                  </a:lnTo>
                  <a:lnTo>
                    <a:pt x="561" y="232"/>
                  </a:lnTo>
                  <a:lnTo>
                    <a:pt x="575" y="228"/>
                  </a:lnTo>
                  <a:lnTo>
                    <a:pt x="575" y="236"/>
                  </a:lnTo>
                  <a:close/>
                  <a:moveTo>
                    <a:pt x="1275" y="790"/>
                  </a:moveTo>
                  <a:lnTo>
                    <a:pt x="1277" y="790"/>
                  </a:lnTo>
                  <a:lnTo>
                    <a:pt x="1281" y="780"/>
                  </a:lnTo>
                  <a:lnTo>
                    <a:pt x="1299" y="776"/>
                  </a:lnTo>
                  <a:lnTo>
                    <a:pt x="1275" y="792"/>
                  </a:lnTo>
                  <a:lnTo>
                    <a:pt x="1275" y="790"/>
                  </a:lnTo>
                  <a:close/>
                  <a:moveTo>
                    <a:pt x="1035" y="1134"/>
                  </a:moveTo>
                  <a:lnTo>
                    <a:pt x="1043" y="1134"/>
                  </a:lnTo>
                  <a:lnTo>
                    <a:pt x="1031" y="1138"/>
                  </a:lnTo>
                  <a:lnTo>
                    <a:pt x="1035" y="1134"/>
                  </a:lnTo>
                  <a:close/>
                  <a:moveTo>
                    <a:pt x="1015" y="1148"/>
                  </a:moveTo>
                  <a:lnTo>
                    <a:pt x="1015" y="1148"/>
                  </a:lnTo>
                  <a:lnTo>
                    <a:pt x="1013" y="1148"/>
                  </a:lnTo>
                  <a:lnTo>
                    <a:pt x="1015" y="1148"/>
                  </a:lnTo>
                  <a:close/>
                  <a:moveTo>
                    <a:pt x="805" y="1016"/>
                  </a:moveTo>
                  <a:lnTo>
                    <a:pt x="805" y="1024"/>
                  </a:lnTo>
                  <a:lnTo>
                    <a:pt x="795" y="1026"/>
                  </a:lnTo>
                  <a:lnTo>
                    <a:pt x="795" y="1030"/>
                  </a:lnTo>
                  <a:lnTo>
                    <a:pt x="795" y="1028"/>
                  </a:lnTo>
                  <a:lnTo>
                    <a:pt x="781" y="1044"/>
                  </a:lnTo>
                  <a:lnTo>
                    <a:pt x="775" y="1072"/>
                  </a:lnTo>
                  <a:lnTo>
                    <a:pt x="781" y="1086"/>
                  </a:lnTo>
                  <a:lnTo>
                    <a:pt x="781" y="1098"/>
                  </a:lnTo>
                  <a:lnTo>
                    <a:pt x="773" y="1114"/>
                  </a:lnTo>
                  <a:lnTo>
                    <a:pt x="765" y="1120"/>
                  </a:lnTo>
                  <a:lnTo>
                    <a:pt x="761" y="1116"/>
                  </a:lnTo>
                  <a:lnTo>
                    <a:pt x="755" y="1106"/>
                  </a:lnTo>
                  <a:lnTo>
                    <a:pt x="755" y="1084"/>
                  </a:lnTo>
                  <a:lnTo>
                    <a:pt x="763" y="1050"/>
                  </a:lnTo>
                  <a:lnTo>
                    <a:pt x="771" y="1032"/>
                  </a:lnTo>
                  <a:lnTo>
                    <a:pt x="767" y="1024"/>
                  </a:lnTo>
                  <a:lnTo>
                    <a:pt x="767" y="1022"/>
                  </a:lnTo>
                  <a:lnTo>
                    <a:pt x="773" y="1018"/>
                  </a:lnTo>
                  <a:lnTo>
                    <a:pt x="773" y="1022"/>
                  </a:lnTo>
                  <a:lnTo>
                    <a:pt x="801" y="1010"/>
                  </a:lnTo>
                  <a:lnTo>
                    <a:pt x="809" y="1016"/>
                  </a:lnTo>
                  <a:lnTo>
                    <a:pt x="805" y="1016"/>
                  </a:lnTo>
                  <a:close/>
                  <a:moveTo>
                    <a:pt x="755" y="1042"/>
                  </a:moveTo>
                  <a:lnTo>
                    <a:pt x="763" y="1030"/>
                  </a:lnTo>
                  <a:lnTo>
                    <a:pt x="759" y="1040"/>
                  </a:lnTo>
                  <a:lnTo>
                    <a:pt x="755" y="1042"/>
                  </a:lnTo>
                  <a:close/>
                  <a:moveTo>
                    <a:pt x="995" y="1184"/>
                  </a:moveTo>
                  <a:lnTo>
                    <a:pt x="997" y="1194"/>
                  </a:lnTo>
                  <a:lnTo>
                    <a:pt x="991" y="1180"/>
                  </a:lnTo>
                  <a:lnTo>
                    <a:pt x="995" y="1184"/>
                  </a:lnTo>
                  <a:close/>
                  <a:moveTo>
                    <a:pt x="975" y="1224"/>
                  </a:moveTo>
                  <a:lnTo>
                    <a:pt x="977" y="1234"/>
                  </a:lnTo>
                  <a:lnTo>
                    <a:pt x="975" y="1234"/>
                  </a:lnTo>
                  <a:lnTo>
                    <a:pt x="971" y="1220"/>
                  </a:lnTo>
                  <a:lnTo>
                    <a:pt x="975" y="1216"/>
                  </a:lnTo>
                  <a:lnTo>
                    <a:pt x="971" y="1212"/>
                  </a:lnTo>
                  <a:lnTo>
                    <a:pt x="975" y="1216"/>
                  </a:lnTo>
                  <a:lnTo>
                    <a:pt x="973" y="1208"/>
                  </a:lnTo>
                  <a:lnTo>
                    <a:pt x="969" y="1200"/>
                  </a:lnTo>
                  <a:lnTo>
                    <a:pt x="969" y="1192"/>
                  </a:lnTo>
                  <a:lnTo>
                    <a:pt x="971" y="1192"/>
                  </a:lnTo>
                  <a:lnTo>
                    <a:pt x="969" y="1202"/>
                  </a:lnTo>
                  <a:lnTo>
                    <a:pt x="981" y="1214"/>
                  </a:lnTo>
                  <a:lnTo>
                    <a:pt x="975" y="1224"/>
                  </a:lnTo>
                  <a:close/>
                  <a:moveTo>
                    <a:pt x="969" y="1190"/>
                  </a:moveTo>
                  <a:lnTo>
                    <a:pt x="969" y="1184"/>
                  </a:lnTo>
                  <a:lnTo>
                    <a:pt x="973" y="1180"/>
                  </a:lnTo>
                  <a:lnTo>
                    <a:pt x="969" y="1190"/>
                  </a:lnTo>
                  <a:close/>
                  <a:moveTo>
                    <a:pt x="917" y="1072"/>
                  </a:moveTo>
                  <a:lnTo>
                    <a:pt x="937" y="1066"/>
                  </a:lnTo>
                  <a:lnTo>
                    <a:pt x="961" y="1068"/>
                  </a:lnTo>
                  <a:lnTo>
                    <a:pt x="959" y="1062"/>
                  </a:lnTo>
                  <a:lnTo>
                    <a:pt x="959" y="1062"/>
                  </a:lnTo>
                  <a:lnTo>
                    <a:pt x="969" y="1058"/>
                  </a:lnTo>
                  <a:lnTo>
                    <a:pt x="965" y="1060"/>
                  </a:lnTo>
                  <a:lnTo>
                    <a:pt x="971" y="1064"/>
                  </a:lnTo>
                  <a:lnTo>
                    <a:pt x="969" y="1066"/>
                  </a:lnTo>
                  <a:lnTo>
                    <a:pt x="971" y="1072"/>
                  </a:lnTo>
                  <a:lnTo>
                    <a:pt x="959" y="1078"/>
                  </a:lnTo>
                  <a:lnTo>
                    <a:pt x="935" y="1074"/>
                  </a:lnTo>
                  <a:lnTo>
                    <a:pt x="919" y="1080"/>
                  </a:lnTo>
                  <a:lnTo>
                    <a:pt x="911" y="1080"/>
                  </a:lnTo>
                  <a:lnTo>
                    <a:pt x="917" y="1072"/>
                  </a:lnTo>
                  <a:close/>
                  <a:moveTo>
                    <a:pt x="915" y="1096"/>
                  </a:moveTo>
                  <a:lnTo>
                    <a:pt x="901" y="1106"/>
                  </a:lnTo>
                  <a:lnTo>
                    <a:pt x="867" y="1122"/>
                  </a:lnTo>
                  <a:lnTo>
                    <a:pt x="845" y="1122"/>
                  </a:lnTo>
                  <a:lnTo>
                    <a:pt x="841" y="1120"/>
                  </a:lnTo>
                  <a:lnTo>
                    <a:pt x="843" y="1116"/>
                  </a:lnTo>
                  <a:lnTo>
                    <a:pt x="855" y="1116"/>
                  </a:lnTo>
                  <a:lnTo>
                    <a:pt x="879" y="1100"/>
                  </a:lnTo>
                  <a:lnTo>
                    <a:pt x="891" y="1102"/>
                  </a:lnTo>
                  <a:lnTo>
                    <a:pt x="899" y="1096"/>
                  </a:lnTo>
                  <a:lnTo>
                    <a:pt x="915" y="1096"/>
                  </a:lnTo>
                  <a:close/>
                  <a:moveTo>
                    <a:pt x="849" y="1102"/>
                  </a:moveTo>
                  <a:lnTo>
                    <a:pt x="851" y="1102"/>
                  </a:lnTo>
                  <a:lnTo>
                    <a:pt x="851" y="1102"/>
                  </a:lnTo>
                  <a:lnTo>
                    <a:pt x="849" y="1102"/>
                  </a:lnTo>
                  <a:close/>
                  <a:moveTo>
                    <a:pt x="825" y="1004"/>
                  </a:moveTo>
                  <a:lnTo>
                    <a:pt x="857" y="1010"/>
                  </a:lnTo>
                  <a:lnTo>
                    <a:pt x="841" y="1010"/>
                  </a:lnTo>
                  <a:lnTo>
                    <a:pt x="841" y="1014"/>
                  </a:lnTo>
                  <a:lnTo>
                    <a:pt x="865" y="1024"/>
                  </a:lnTo>
                  <a:lnTo>
                    <a:pt x="869" y="1020"/>
                  </a:lnTo>
                  <a:lnTo>
                    <a:pt x="867" y="1012"/>
                  </a:lnTo>
                  <a:lnTo>
                    <a:pt x="885" y="1014"/>
                  </a:lnTo>
                  <a:lnTo>
                    <a:pt x="897" y="1028"/>
                  </a:lnTo>
                  <a:lnTo>
                    <a:pt x="897" y="1034"/>
                  </a:lnTo>
                  <a:lnTo>
                    <a:pt x="899" y="1036"/>
                  </a:lnTo>
                  <a:lnTo>
                    <a:pt x="897" y="1036"/>
                  </a:lnTo>
                  <a:lnTo>
                    <a:pt x="897" y="1044"/>
                  </a:lnTo>
                  <a:lnTo>
                    <a:pt x="887" y="1040"/>
                  </a:lnTo>
                  <a:lnTo>
                    <a:pt x="885" y="1042"/>
                  </a:lnTo>
                  <a:lnTo>
                    <a:pt x="885" y="1034"/>
                  </a:lnTo>
                  <a:lnTo>
                    <a:pt x="881" y="1034"/>
                  </a:lnTo>
                  <a:lnTo>
                    <a:pt x="879" y="1028"/>
                  </a:lnTo>
                  <a:lnTo>
                    <a:pt x="865" y="1026"/>
                  </a:lnTo>
                  <a:lnTo>
                    <a:pt x="871" y="1042"/>
                  </a:lnTo>
                  <a:lnTo>
                    <a:pt x="865" y="1058"/>
                  </a:lnTo>
                  <a:lnTo>
                    <a:pt x="865" y="1078"/>
                  </a:lnTo>
                  <a:lnTo>
                    <a:pt x="855" y="1082"/>
                  </a:lnTo>
                  <a:lnTo>
                    <a:pt x="847" y="1058"/>
                  </a:lnTo>
                  <a:lnTo>
                    <a:pt x="845" y="1058"/>
                  </a:lnTo>
                  <a:lnTo>
                    <a:pt x="837" y="1062"/>
                  </a:lnTo>
                  <a:lnTo>
                    <a:pt x="831" y="1068"/>
                  </a:lnTo>
                  <a:lnTo>
                    <a:pt x="841" y="1052"/>
                  </a:lnTo>
                  <a:lnTo>
                    <a:pt x="837" y="1026"/>
                  </a:lnTo>
                  <a:lnTo>
                    <a:pt x="817" y="1016"/>
                  </a:lnTo>
                  <a:lnTo>
                    <a:pt x="813" y="1016"/>
                  </a:lnTo>
                  <a:lnTo>
                    <a:pt x="815" y="1012"/>
                  </a:lnTo>
                  <a:lnTo>
                    <a:pt x="831" y="1012"/>
                  </a:lnTo>
                  <a:lnTo>
                    <a:pt x="825" y="1004"/>
                  </a:lnTo>
                  <a:close/>
                  <a:moveTo>
                    <a:pt x="689" y="978"/>
                  </a:moveTo>
                  <a:lnTo>
                    <a:pt x="719" y="958"/>
                  </a:lnTo>
                  <a:lnTo>
                    <a:pt x="727" y="952"/>
                  </a:lnTo>
                  <a:lnTo>
                    <a:pt x="733" y="944"/>
                  </a:lnTo>
                  <a:lnTo>
                    <a:pt x="735" y="950"/>
                  </a:lnTo>
                  <a:lnTo>
                    <a:pt x="741" y="942"/>
                  </a:lnTo>
                  <a:lnTo>
                    <a:pt x="741" y="942"/>
                  </a:lnTo>
                  <a:lnTo>
                    <a:pt x="745" y="942"/>
                  </a:lnTo>
                  <a:lnTo>
                    <a:pt x="751" y="930"/>
                  </a:lnTo>
                  <a:lnTo>
                    <a:pt x="759" y="932"/>
                  </a:lnTo>
                  <a:lnTo>
                    <a:pt x="765" y="946"/>
                  </a:lnTo>
                  <a:lnTo>
                    <a:pt x="771" y="946"/>
                  </a:lnTo>
                  <a:lnTo>
                    <a:pt x="771" y="934"/>
                  </a:lnTo>
                  <a:lnTo>
                    <a:pt x="779" y="936"/>
                  </a:lnTo>
                  <a:lnTo>
                    <a:pt x="791" y="958"/>
                  </a:lnTo>
                  <a:lnTo>
                    <a:pt x="805" y="958"/>
                  </a:lnTo>
                  <a:lnTo>
                    <a:pt x="805" y="966"/>
                  </a:lnTo>
                  <a:lnTo>
                    <a:pt x="809" y="974"/>
                  </a:lnTo>
                  <a:lnTo>
                    <a:pt x="809" y="986"/>
                  </a:lnTo>
                  <a:lnTo>
                    <a:pt x="815" y="988"/>
                  </a:lnTo>
                  <a:lnTo>
                    <a:pt x="813" y="994"/>
                  </a:lnTo>
                  <a:lnTo>
                    <a:pt x="807" y="992"/>
                  </a:lnTo>
                  <a:lnTo>
                    <a:pt x="805" y="986"/>
                  </a:lnTo>
                  <a:lnTo>
                    <a:pt x="783" y="988"/>
                  </a:lnTo>
                  <a:lnTo>
                    <a:pt x="773" y="996"/>
                  </a:lnTo>
                  <a:lnTo>
                    <a:pt x="763" y="994"/>
                  </a:lnTo>
                  <a:lnTo>
                    <a:pt x="751" y="982"/>
                  </a:lnTo>
                  <a:lnTo>
                    <a:pt x="743" y="986"/>
                  </a:lnTo>
                  <a:lnTo>
                    <a:pt x="743" y="984"/>
                  </a:lnTo>
                  <a:lnTo>
                    <a:pt x="755" y="972"/>
                  </a:lnTo>
                  <a:lnTo>
                    <a:pt x="753" y="968"/>
                  </a:lnTo>
                  <a:lnTo>
                    <a:pt x="709" y="990"/>
                  </a:lnTo>
                  <a:lnTo>
                    <a:pt x="699" y="992"/>
                  </a:lnTo>
                  <a:lnTo>
                    <a:pt x="697" y="982"/>
                  </a:lnTo>
                  <a:lnTo>
                    <a:pt x="683" y="988"/>
                  </a:lnTo>
                  <a:lnTo>
                    <a:pt x="689" y="978"/>
                  </a:lnTo>
                  <a:close/>
                  <a:moveTo>
                    <a:pt x="713" y="326"/>
                  </a:moveTo>
                  <a:lnTo>
                    <a:pt x="735" y="334"/>
                  </a:lnTo>
                  <a:lnTo>
                    <a:pt x="747" y="348"/>
                  </a:lnTo>
                  <a:lnTo>
                    <a:pt x="731" y="346"/>
                  </a:lnTo>
                  <a:lnTo>
                    <a:pt x="711" y="326"/>
                  </a:lnTo>
                  <a:lnTo>
                    <a:pt x="713"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3" name="Freeform 136"/>
            <p:cNvSpPr>
              <a:spLocks noEditPoints="1"/>
            </p:cNvSpPr>
            <p:nvPr userDrawn="1"/>
          </p:nvSpPr>
          <p:spPr bwMode="black">
            <a:xfrm>
              <a:off x="3282950" y="0"/>
              <a:ext cx="5861050" cy="4251325"/>
            </a:xfrm>
            <a:custGeom>
              <a:avLst/>
              <a:gdLst>
                <a:gd name="T0" fmla="*/ 3153 w 3692"/>
                <a:gd name="T1" fmla="*/ 0 h 2678"/>
                <a:gd name="T2" fmla="*/ 1786 w 3692"/>
                <a:gd name="T3" fmla="*/ 0 h 2678"/>
                <a:gd name="T4" fmla="*/ 1652 w 3692"/>
                <a:gd name="T5" fmla="*/ 290 h 2678"/>
                <a:gd name="T6" fmla="*/ 1540 w 3692"/>
                <a:gd name="T7" fmla="*/ 140 h 2678"/>
                <a:gd name="T8" fmla="*/ 1321 w 3692"/>
                <a:gd name="T9" fmla="*/ 196 h 2678"/>
                <a:gd name="T10" fmla="*/ 1041 w 3692"/>
                <a:gd name="T11" fmla="*/ 414 h 2678"/>
                <a:gd name="T12" fmla="*/ 915 w 3692"/>
                <a:gd name="T13" fmla="*/ 128 h 2678"/>
                <a:gd name="T14" fmla="*/ 759 w 3692"/>
                <a:gd name="T15" fmla="*/ 106 h 2678"/>
                <a:gd name="T16" fmla="*/ 651 w 3692"/>
                <a:gd name="T17" fmla="*/ 150 h 2678"/>
                <a:gd name="T18" fmla="*/ 621 w 3692"/>
                <a:gd name="T19" fmla="*/ 226 h 2678"/>
                <a:gd name="T20" fmla="*/ 473 w 3692"/>
                <a:gd name="T21" fmla="*/ 462 h 2678"/>
                <a:gd name="T22" fmla="*/ 435 w 3692"/>
                <a:gd name="T23" fmla="*/ 614 h 2678"/>
                <a:gd name="T24" fmla="*/ 553 w 3692"/>
                <a:gd name="T25" fmla="*/ 742 h 2678"/>
                <a:gd name="T26" fmla="*/ 493 w 3692"/>
                <a:gd name="T27" fmla="*/ 778 h 2678"/>
                <a:gd name="T28" fmla="*/ 250 w 3692"/>
                <a:gd name="T29" fmla="*/ 948 h 2678"/>
                <a:gd name="T30" fmla="*/ 236 w 3692"/>
                <a:gd name="T31" fmla="*/ 1258 h 2678"/>
                <a:gd name="T32" fmla="*/ 18 w 3692"/>
                <a:gd name="T33" fmla="*/ 1734 h 2678"/>
                <a:gd name="T34" fmla="*/ 362 w 3692"/>
                <a:gd name="T35" fmla="*/ 1870 h 2678"/>
                <a:gd name="T36" fmla="*/ 563 w 3692"/>
                <a:gd name="T37" fmla="*/ 2098 h 2678"/>
                <a:gd name="T38" fmla="*/ 685 w 3692"/>
                <a:gd name="T39" fmla="*/ 2664 h 2678"/>
                <a:gd name="T40" fmla="*/ 1027 w 3692"/>
                <a:gd name="T41" fmla="*/ 2330 h 2678"/>
                <a:gd name="T42" fmla="*/ 1257 w 3692"/>
                <a:gd name="T43" fmla="*/ 1876 h 2678"/>
                <a:gd name="T44" fmla="*/ 1317 w 3692"/>
                <a:gd name="T45" fmla="*/ 1688 h 2678"/>
                <a:gd name="T46" fmla="*/ 1285 w 3692"/>
                <a:gd name="T47" fmla="*/ 1486 h 2678"/>
                <a:gd name="T48" fmla="*/ 1402 w 3692"/>
                <a:gd name="T49" fmla="*/ 1460 h 2678"/>
                <a:gd name="T50" fmla="*/ 1736 w 3692"/>
                <a:gd name="T51" fmla="*/ 1724 h 2678"/>
                <a:gd name="T52" fmla="*/ 2016 w 3692"/>
                <a:gd name="T53" fmla="*/ 1564 h 2678"/>
                <a:gd name="T54" fmla="*/ 2184 w 3692"/>
                <a:gd name="T55" fmla="*/ 1788 h 2678"/>
                <a:gd name="T56" fmla="*/ 2266 w 3692"/>
                <a:gd name="T57" fmla="*/ 1764 h 2678"/>
                <a:gd name="T58" fmla="*/ 2371 w 3692"/>
                <a:gd name="T59" fmla="*/ 1570 h 2678"/>
                <a:gd name="T60" fmla="*/ 2555 w 3692"/>
                <a:gd name="T61" fmla="*/ 1510 h 2678"/>
                <a:gd name="T62" fmla="*/ 2581 w 3692"/>
                <a:gd name="T63" fmla="*/ 1230 h 2678"/>
                <a:gd name="T64" fmla="*/ 2713 w 3692"/>
                <a:gd name="T65" fmla="*/ 1262 h 2678"/>
                <a:gd name="T66" fmla="*/ 2931 w 3692"/>
                <a:gd name="T67" fmla="*/ 1006 h 2678"/>
                <a:gd name="T68" fmla="*/ 3011 w 3692"/>
                <a:gd name="T69" fmla="*/ 790 h 2678"/>
                <a:gd name="T70" fmla="*/ 3087 w 3692"/>
                <a:gd name="T71" fmla="*/ 592 h 2678"/>
                <a:gd name="T72" fmla="*/ 3392 w 3692"/>
                <a:gd name="T73" fmla="*/ 506 h 2678"/>
                <a:gd name="T74" fmla="*/ 3388 w 3692"/>
                <a:gd name="T75" fmla="*/ 704 h 2678"/>
                <a:gd name="T76" fmla="*/ 3666 w 3692"/>
                <a:gd name="T77" fmla="*/ 468 h 2678"/>
                <a:gd name="T78" fmla="*/ 1027 w 3692"/>
                <a:gd name="T79" fmla="*/ 1020 h 2678"/>
                <a:gd name="T80" fmla="*/ 1015 w 3692"/>
                <a:gd name="T81" fmla="*/ 1116 h 2678"/>
                <a:gd name="T82" fmla="*/ 879 w 3692"/>
                <a:gd name="T83" fmla="*/ 1138 h 2678"/>
                <a:gd name="T84" fmla="*/ 569 w 3692"/>
                <a:gd name="T85" fmla="*/ 728 h 2678"/>
                <a:gd name="T86" fmla="*/ 679 w 3692"/>
                <a:gd name="T87" fmla="*/ 598 h 2678"/>
                <a:gd name="T88" fmla="*/ 751 w 3692"/>
                <a:gd name="T89" fmla="*/ 434 h 2678"/>
                <a:gd name="T90" fmla="*/ 857 w 3692"/>
                <a:gd name="T91" fmla="*/ 584 h 2678"/>
                <a:gd name="T92" fmla="*/ 591 w 3692"/>
                <a:gd name="T93" fmla="*/ 758 h 2678"/>
                <a:gd name="T94" fmla="*/ 725 w 3692"/>
                <a:gd name="T95" fmla="*/ 738 h 2678"/>
                <a:gd name="T96" fmla="*/ 897 w 3692"/>
                <a:gd name="T97" fmla="*/ 2092 h 2678"/>
                <a:gd name="T98" fmla="*/ 665 w 3692"/>
                <a:gd name="T99" fmla="*/ 1370 h 2678"/>
                <a:gd name="T100" fmla="*/ 409 w 3692"/>
                <a:gd name="T101" fmla="*/ 1234 h 2678"/>
                <a:gd name="T102" fmla="*/ 579 w 3692"/>
                <a:gd name="T103" fmla="*/ 1134 h 2678"/>
                <a:gd name="T104" fmla="*/ 637 w 3692"/>
                <a:gd name="T105" fmla="*/ 1110 h 2678"/>
                <a:gd name="T106" fmla="*/ 697 w 3692"/>
                <a:gd name="T107" fmla="*/ 1148 h 2678"/>
                <a:gd name="T108" fmla="*/ 763 w 3692"/>
                <a:gd name="T109" fmla="*/ 1154 h 2678"/>
                <a:gd name="T110" fmla="*/ 849 w 3692"/>
                <a:gd name="T111" fmla="*/ 1230 h 2678"/>
                <a:gd name="T112" fmla="*/ 989 w 3692"/>
                <a:gd name="T113" fmla="*/ 1322 h 2678"/>
                <a:gd name="T114" fmla="*/ 987 w 3692"/>
                <a:gd name="T115" fmla="*/ 2246 h 2678"/>
                <a:gd name="T116" fmla="*/ 1039 w 3692"/>
                <a:gd name="T117" fmla="*/ 1620 h 2678"/>
                <a:gd name="T118" fmla="*/ 1145 w 3692"/>
                <a:gd name="T119" fmla="*/ 1740 h 2678"/>
                <a:gd name="T120" fmla="*/ 1333 w 3692"/>
                <a:gd name="T121" fmla="*/ 1168 h 2678"/>
                <a:gd name="T122" fmla="*/ 1215 w 3692"/>
                <a:gd name="T123" fmla="*/ 1046 h 2678"/>
                <a:gd name="T124" fmla="*/ 1884 w 3692"/>
                <a:gd name="T125" fmla="*/ 102 h 2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2" h="2678">
                  <a:moveTo>
                    <a:pt x="3688" y="386"/>
                  </a:moveTo>
                  <a:lnTo>
                    <a:pt x="3692" y="384"/>
                  </a:lnTo>
                  <a:lnTo>
                    <a:pt x="3692" y="152"/>
                  </a:lnTo>
                  <a:lnTo>
                    <a:pt x="3688" y="146"/>
                  </a:lnTo>
                  <a:lnTo>
                    <a:pt x="3644" y="122"/>
                  </a:lnTo>
                  <a:lnTo>
                    <a:pt x="3590" y="124"/>
                  </a:lnTo>
                  <a:lnTo>
                    <a:pt x="3544" y="112"/>
                  </a:lnTo>
                  <a:lnTo>
                    <a:pt x="3534" y="114"/>
                  </a:lnTo>
                  <a:lnTo>
                    <a:pt x="3534" y="130"/>
                  </a:lnTo>
                  <a:lnTo>
                    <a:pt x="3524" y="140"/>
                  </a:lnTo>
                  <a:lnTo>
                    <a:pt x="3538" y="142"/>
                  </a:lnTo>
                  <a:lnTo>
                    <a:pt x="3544" y="164"/>
                  </a:lnTo>
                  <a:lnTo>
                    <a:pt x="3526" y="180"/>
                  </a:lnTo>
                  <a:lnTo>
                    <a:pt x="3498" y="158"/>
                  </a:lnTo>
                  <a:lnTo>
                    <a:pt x="3496" y="140"/>
                  </a:lnTo>
                  <a:lnTo>
                    <a:pt x="3488" y="126"/>
                  </a:lnTo>
                  <a:lnTo>
                    <a:pt x="3468" y="142"/>
                  </a:lnTo>
                  <a:lnTo>
                    <a:pt x="3436" y="138"/>
                  </a:lnTo>
                  <a:lnTo>
                    <a:pt x="3416" y="126"/>
                  </a:lnTo>
                  <a:lnTo>
                    <a:pt x="3384" y="130"/>
                  </a:lnTo>
                  <a:lnTo>
                    <a:pt x="3366" y="144"/>
                  </a:lnTo>
                  <a:lnTo>
                    <a:pt x="3366" y="140"/>
                  </a:lnTo>
                  <a:lnTo>
                    <a:pt x="3338" y="126"/>
                  </a:lnTo>
                  <a:lnTo>
                    <a:pt x="3344" y="104"/>
                  </a:lnTo>
                  <a:lnTo>
                    <a:pt x="3342" y="92"/>
                  </a:lnTo>
                  <a:lnTo>
                    <a:pt x="3320" y="62"/>
                  </a:lnTo>
                  <a:lnTo>
                    <a:pt x="3241" y="60"/>
                  </a:lnTo>
                  <a:lnTo>
                    <a:pt x="3201" y="70"/>
                  </a:lnTo>
                  <a:lnTo>
                    <a:pt x="3191" y="62"/>
                  </a:lnTo>
                  <a:lnTo>
                    <a:pt x="3201" y="50"/>
                  </a:lnTo>
                  <a:lnTo>
                    <a:pt x="3185" y="32"/>
                  </a:lnTo>
                  <a:lnTo>
                    <a:pt x="3169" y="34"/>
                  </a:lnTo>
                  <a:lnTo>
                    <a:pt x="3159" y="22"/>
                  </a:lnTo>
                  <a:lnTo>
                    <a:pt x="3139" y="20"/>
                  </a:lnTo>
                  <a:lnTo>
                    <a:pt x="3145" y="10"/>
                  </a:lnTo>
                  <a:lnTo>
                    <a:pt x="3157" y="14"/>
                  </a:lnTo>
                  <a:lnTo>
                    <a:pt x="3153" y="0"/>
                  </a:lnTo>
                  <a:lnTo>
                    <a:pt x="2957" y="0"/>
                  </a:lnTo>
                  <a:lnTo>
                    <a:pt x="2961" y="10"/>
                  </a:lnTo>
                  <a:lnTo>
                    <a:pt x="2957" y="18"/>
                  </a:lnTo>
                  <a:lnTo>
                    <a:pt x="2961" y="30"/>
                  </a:lnTo>
                  <a:lnTo>
                    <a:pt x="2953" y="28"/>
                  </a:lnTo>
                  <a:lnTo>
                    <a:pt x="2949" y="32"/>
                  </a:lnTo>
                  <a:lnTo>
                    <a:pt x="2939" y="18"/>
                  </a:lnTo>
                  <a:lnTo>
                    <a:pt x="2929" y="26"/>
                  </a:lnTo>
                  <a:lnTo>
                    <a:pt x="2907" y="22"/>
                  </a:lnTo>
                  <a:lnTo>
                    <a:pt x="2899" y="28"/>
                  </a:lnTo>
                  <a:lnTo>
                    <a:pt x="2917" y="38"/>
                  </a:lnTo>
                  <a:lnTo>
                    <a:pt x="2925" y="32"/>
                  </a:lnTo>
                  <a:lnTo>
                    <a:pt x="2921" y="42"/>
                  </a:lnTo>
                  <a:lnTo>
                    <a:pt x="2931" y="44"/>
                  </a:lnTo>
                  <a:lnTo>
                    <a:pt x="2947" y="34"/>
                  </a:lnTo>
                  <a:lnTo>
                    <a:pt x="2927" y="50"/>
                  </a:lnTo>
                  <a:lnTo>
                    <a:pt x="2883" y="22"/>
                  </a:lnTo>
                  <a:lnTo>
                    <a:pt x="2869" y="22"/>
                  </a:lnTo>
                  <a:lnTo>
                    <a:pt x="2865" y="38"/>
                  </a:lnTo>
                  <a:lnTo>
                    <a:pt x="2847" y="34"/>
                  </a:lnTo>
                  <a:lnTo>
                    <a:pt x="2829" y="0"/>
                  </a:lnTo>
                  <a:lnTo>
                    <a:pt x="2827" y="0"/>
                  </a:lnTo>
                  <a:lnTo>
                    <a:pt x="2813" y="30"/>
                  </a:lnTo>
                  <a:lnTo>
                    <a:pt x="2813" y="50"/>
                  </a:lnTo>
                  <a:lnTo>
                    <a:pt x="2801" y="72"/>
                  </a:lnTo>
                  <a:lnTo>
                    <a:pt x="2797" y="64"/>
                  </a:lnTo>
                  <a:lnTo>
                    <a:pt x="2777" y="56"/>
                  </a:lnTo>
                  <a:lnTo>
                    <a:pt x="2761" y="18"/>
                  </a:lnTo>
                  <a:lnTo>
                    <a:pt x="2757" y="20"/>
                  </a:lnTo>
                  <a:lnTo>
                    <a:pt x="2755" y="8"/>
                  </a:lnTo>
                  <a:lnTo>
                    <a:pt x="2765" y="0"/>
                  </a:lnTo>
                  <a:lnTo>
                    <a:pt x="1878" y="0"/>
                  </a:lnTo>
                  <a:lnTo>
                    <a:pt x="1902" y="14"/>
                  </a:lnTo>
                  <a:lnTo>
                    <a:pt x="1902" y="20"/>
                  </a:lnTo>
                  <a:lnTo>
                    <a:pt x="1868" y="16"/>
                  </a:lnTo>
                  <a:lnTo>
                    <a:pt x="1856" y="0"/>
                  </a:lnTo>
                  <a:lnTo>
                    <a:pt x="1786" y="0"/>
                  </a:lnTo>
                  <a:lnTo>
                    <a:pt x="1786" y="0"/>
                  </a:lnTo>
                  <a:lnTo>
                    <a:pt x="1796" y="4"/>
                  </a:lnTo>
                  <a:lnTo>
                    <a:pt x="1784" y="16"/>
                  </a:lnTo>
                  <a:lnTo>
                    <a:pt x="1778" y="18"/>
                  </a:lnTo>
                  <a:lnTo>
                    <a:pt x="1770" y="2"/>
                  </a:lnTo>
                  <a:lnTo>
                    <a:pt x="1760" y="8"/>
                  </a:lnTo>
                  <a:lnTo>
                    <a:pt x="1766" y="30"/>
                  </a:lnTo>
                  <a:lnTo>
                    <a:pt x="1790" y="48"/>
                  </a:lnTo>
                  <a:lnTo>
                    <a:pt x="1798" y="44"/>
                  </a:lnTo>
                  <a:lnTo>
                    <a:pt x="1804" y="60"/>
                  </a:lnTo>
                  <a:lnTo>
                    <a:pt x="1752" y="40"/>
                  </a:lnTo>
                  <a:lnTo>
                    <a:pt x="1752" y="38"/>
                  </a:lnTo>
                  <a:lnTo>
                    <a:pt x="1756" y="36"/>
                  </a:lnTo>
                  <a:lnTo>
                    <a:pt x="1756" y="24"/>
                  </a:lnTo>
                  <a:lnTo>
                    <a:pt x="1750" y="2"/>
                  </a:lnTo>
                  <a:lnTo>
                    <a:pt x="1750" y="0"/>
                  </a:lnTo>
                  <a:lnTo>
                    <a:pt x="1722" y="0"/>
                  </a:lnTo>
                  <a:lnTo>
                    <a:pt x="1710" y="10"/>
                  </a:lnTo>
                  <a:lnTo>
                    <a:pt x="1704" y="30"/>
                  </a:lnTo>
                  <a:lnTo>
                    <a:pt x="1728" y="80"/>
                  </a:lnTo>
                  <a:lnTo>
                    <a:pt x="1714" y="126"/>
                  </a:lnTo>
                  <a:lnTo>
                    <a:pt x="1720" y="146"/>
                  </a:lnTo>
                  <a:lnTo>
                    <a:pt x="1718" y="162"/>
                  </a:lnTo>
                  <a:lnTo>
                    <a:pt x="1746" y="170"/>
                  </a:lnTo>
                  <a:lnTo>
                    <a:pt x="1762" y="162"/>
                  </a:lnTo>
                  <a:lnTo>
                    <a:pt x="1774" y="170"/>
                  </a:lnTo>
                  <a:lnTo>
                    <a:pt x="1732" y="182"/>
                  </a:lnTo>
                  <a:lnTo>
                    <a:pt x="1728" y="202"/>
                  </a:lnTo>
                  <a:lnTo>
                    <a:pt x="1736" y="222"/>
                  </a:lnTo>
                  <a:lnTo>
                    <a:pt x="1734" y="236"/>
                  </a:lnTo>
                  <a:lnTo>
                    <a:pt x="1720" y="254"/>
                  </a:lnTo>
                  <a:lnTo>
                    <a:pt x="1712" y="276"/>
                  </a:lnTo>
                  <a:lnTo>
                    <a:pt x="1692" y="290"/>
                  </a:lnTo>
                  <a:lnTo>
                    <a:pt x="1690" y="304"/>
                  </a:lnTo>
                  <a:lnTo>
                    <a:pt x="1688" y="304"/>
                  </a:lnTo>
                  <a:lnTo>
                    <a:pt x="1654" y="300"/>
                  </a:lnTo>
                  <a:lnTo>
                    <a:pt x="1652" y="290"/>
                  </a:lnTo>
                  <a:lnTo>
                    <a:pt x="1664" y="300"/>
                  </a:lnTo>
                  <a:lnTo>
                    <a:pt x="1684" y="290"/>
                  </a:lnTo>
                  <a:lnTo>
                    <a:pt x="1680" y="278"/>
                  </a:lnTo>
                  <a:lnTo>
                    <a:pt x="1690" y="274"/>
                  </a:lnTo>
                  <a:lnTo>
                    <a:pt x="1682" y="266"/>
                  </a:lnTo>
                  <a:lnTo>
                    <a:pt x="1692" y="268"/>
                  </a:lnTo>
                  <a:lnTo>
                    <a:pt x="1700" y="246"/>
                  </a:lnTo>
                  <a:lnTo>
                    <a:pt x="1710" y="238"/>
                  </a:lnTo>
                  <a:lnTo>
                    <a:pt x="1710" y="216"/>
                  </a:lnTo>
                  <a:lnTo>
                    <a:pt x="1716" y="202"/>
                  </a:lnTo>
                  <a:lnTo>
                    <a:pt x="1716" y="192"/>
                  </a:lnTo>
                  <a:lnTo>
                    <a:pt x="1698" y="170"/>
                  </a:lnTo>
                  <a:lnTo>
                    <a:pt x="1702" y="126"/>
                  </a:lnTo>
                  <a:lnTo>
                    <a:pt x="1698" y="102"/>
                  </a:lnTo>
                  <a:lnTo>
                    <a:pt x="1702" y="96"/>
                  </a:lnTo>
                  <a:lnTo>
                    <a:pt x="1704" y="68"/>
                  </a:lnTo>
                  <a:lnTo>
                    <a:pt x="1700" y="48"/>
                  </a:lnTo>
                  <a:lnTo>
                    <a:pt x="1684" y="32"/>
                  </a:lnTo>
                  <a:lnTo>
                    <a:pt x="1698" y="0"/>
                  </a:lnTo>
                  <a:lnTo>
                    <a:pt x="1620" y="0"/>
                  </a:lnTo>
                  <a:lnTo>
                    <a:pt x="1616" y="14"/>
                  </a:lnTo>
                  <a:lnTo>
                    <a:pt x="1588" y="44"/>
                  </a:lnTo>
                  <a:lnTo>
                    <a:pt x="1584" y="60"/>
                  </a:lnTo>
                  <a:lnTo>
                    <a:pt x="1590" y="60"/>
                  </a:lnTo>
                  <a:lnTo>
                    <a:pt x="1580" y="74"/>
                  </a:lnTo>
                  <a:lnTo>
                    <a:pt x="1598" y="80"/>
                  </a:lnTo>
                  <a:lnTo>
                    <a:pt x="1594" y="102"/>
                  </a:lnTo>
                  <a:lnTo>
                    <a:pt x="1596" y="112"/>
                  </a:lnTo>
                  <a:lnTo>
                    <a:pt x="1588" y="114"/>
                  </a:lnTo>
                  <a:lnTo>
                    <a:pt x="1588" y="140"/>
                  </a:lnTo>
                  <a:lnTo>
                    <a:pt x="1612" y="146"/>
                  </a:lnTo>
                  <a:lnTo>
                    <a:pt x="1610" y="152"/>
                  </a:lnTo>
                  <a:lnTo>
                    <a:pt x="1618" y="172"/>
                  </a:lnTo>
                  <a:lnTo>
                    <a:pt x="1630" y="180"/>
                  </a:lnTo>
                  <a:lnTo>
                    <a:pt x="1616" y="208"/>
                  </a:lnTo>
                  <a:lnTo>
                    <a:pt x="1596" y="178"/>
                  </a:lnTo>
                  <a:lnTo>
                    <a:pt x="1540" y="140"/>
                  </a:lnTo>
                  <a:lnTo>
                    <a:pt x="1484" y="124"/>
                  </a:lnTo>
                  <a:lnTo>
                    <a:pt x="1476" y="130"/>
                  </a:lnTo>
                  <a:lnTo>
                    <a:pt x="1442" y="88"/>
                  </a:lnTo>
                  <a:lnTo>
                    <a:pt x="1432" y="102"/>
                  </a:lnTo>
                  <a:lnTo>
                    <a:pt x="1434" y="104"/>
                  </a:lnTo>
                  <a:lnTo>
                    <a:pt x="1430" y="104"/>
                  </a:lnTo>
                  <a:lnTo>
                    <a:pt x="1436" y="120"/>
                  </a:lnTo>
                  <a:lnTo>
                    <a:pt x="1442" y="130"/>
                  </a:lnTo>
                  <a:lnTo>
                    <a:pt x="1446" y="128"/>
                  </a:lnTo>
                  <a:lnTo>
                    <a:pt x="1446" y="128"/>
                  </a:lnTo>
                  <a:lnTo>
                    <a:pt x="1458" y="138"/>
                  </a:lnTo>
                  <a:lnTo>
                    <a:pt x="1470" y="134"/>
                  </a:lnTo>
                  <a:lnTo>
                    <a:pt x="1464" y="138"/>
                  </a:lnTo>
                  <a:lnTo>
                    <a:pt x="1478" y="164"/>
                  </a:lnTo>
                  <a:lnTo>
                    <a:pt x="1474" y="176"/>
                  </a:lnTo>
                  <a:lnTo>
                    <a:pt x="1456" y="186"/>
                  </a:lnTo>
                  <a:lnTo>
                    <a:pt x="1458" y="198"/>
                  </a:lnTo>
                  <a:lnTo>
                    <a:pt x="1452" y="202"/>
                  </a:lnTo>
                  <a:lnTo>
                    <a:pt x="1448" y="198"/>
                  </a:lnTo>
                  <a:lnTo>
                    <a:pt x="1454" y="186"/>
                  </a:lnTo>
                  <a:lnTo>
                    <a:pt x="1440" y="166"/>
                  </a:lnTo>
                  <a:lnTo>
                    <a:pt x="1410" y="194"/>
                  </a:lnTo>
                  <a:lnTo>
                    <a:pt x="1374" y="192"/>
                  </a:lnTo>
                  <a:lnTo>
                    <a:pt x="1360" y="212"/>
                  </a:lnTo>
                  <a:lnTo>
                    <a:pt x="1350" y="204"/>
                  </a:lnTo>
                  <a:lnTo>
                    <a:pt x="1349" y="194"/>
                  </a:lnTo>
                  <a:lnTo>
                    <a:pt x="1354" y="182"/>
                  </a:lnTo>
                  <a:lnTo>
                    <a:pt x="1350" y="180"/>
                  </a:lnTo>
                  <a:lnTo>
                    <a:pt x="1358" y="176"/>
                  </a:lnTo>
                  <a:lnTo>
                    <a:pt x="1358" y="170"/>
                  </a:lnTo>
                  <a:lnTo>
                    <a:pt x="1337" y="176"/>
                  </a:lnTo>
                  <a:lnTo>
                    <a:pt x="1333" y="182"/>
                  </a:lnTo>
                  <a:lnTo>
                    <a:pt x="1333" y="188"/>
                  </a:lnTo>
                  <a:lnTo>
                    <a:pt x="1333" y="188"/>
                  </a:lnTo>
                  <a:lnTo>
                    <a:pt x="1327" y="180"/>
                  </a:lnTo>
                  <a:lnTo>
                    <a:pt x="1317" y="194"/>
                  </a:lnTo>
                  <a:lnTo>
                    <a:pt x="1321" y="196"/>
                  </a:lnTo>
                  <a:lnTo>
                    <a:pt x="1319" y="200"/>
                  </a:lnTo>
                  <a:lnTo>
                    <a:pt x="1315" y="194"/>
                  </a:lnTo>
                  <a:lnTo>
                    <a:pt x="1303" y="196"/>
                  </a:lnTo>
                  <a:lnTo>
                    <a:pt x="1235" y="242"/>
                  </a:lnTo>
                  <a:lnTo>
                    <a:pt x="1229" y="262"/>
                  </a:lnTo>
                  <a:lnTo>
                    <a:pt x="1229" y="270"/>
                  </a:lnTo>
                  <a:lnTo>
                    <a:pt x="1213" y="284"/>
                  </a:lnTo>
                  <a:lnTo>
                    <a:pt x="1211" y="276"/>
                  </a:lnTo>
                  <a:lnTo>
                    <a:pt x="1199" y="276"/>
                  </a:lnTo>
                  <a:lnTo>
                    <a:pt x="1183" y="250"/>
                  </a:lnTo>
                  <a:lnTo>
                    <a:pt x="1189" y="240"/>
                  </a:lnTo>
                  <a:lnTo>
                    <a:pt x="1213" y="232"/>
                  </a:lnTo>
                  <a:lnTo>
                    <a:pt x="1209" y="212"/>
                  </a:lnTo>
                  <a:lnTo>
                    <a:pt x="1197" y="196"/>
                  </a:lnTo>
                  <a:lnTo>
                    <a:pt x="1141" y="184"/>
                  </a:lnTo>
                  <a:lnTo>
                    <a:pt x="1161" y="208"/>
                  </a:lnTo>
                  <a:lnTo>
                    <a:pt x="1161" y="234"/>
                  </a:lnTo>
                  <a:lnTo>
                    <a:pt x="1155" y="256"/>
                  </a:lnTo>
                  <a:lnTo>
                    <a:pt x="1169" y="274"/>
                  </a:lnTo>
                  <a:lnTo>
                    <a:pt x="1161" y="304"/>
                  </a:lnTo>
                  <a:lnTo>
                    <a:pt x="1161" y="314"/>
                  </a:lnTo>
                  <a:lnTo>
                    <a:pt x="1159" y="308"/>
                  </a:lnTo>
                  <a:lnTo>
                    <a:pt x="1155" y="310"/>
                  </a:lnTo>
                  <a:lnTo>
                    <a:pt x="1157" y="306"/>
                  </a:lnTo>
                  <a:lnTo>
                    <a:pt x="1129" y="290"/>
                  </a:lnTo>
                  <a:lnTo>
                    <a:pt x="1113" y="314"/>
                  </a:lnTo>
                  <a:lnTo>
                    <a:pt x="1081" y="334"/>
                  </a:lnTo>
                  <a:lnTo>
                    <a:pt x="1083" y="350"/>
                  </a:lnTo>
                  <a:lnTo>
                    <a:pt x="1099" y="384"/>
                  </a:lnTo>
                  <a:lnTo>
                    <a:pt x="1061" y="372"/>
                  </a:lnTo>
                  <a:lnTo>
                    <a:pt x="1027" y="352"/>
                  </a:lnTo>
                  <a:lnTo>
                    <a:pt x="1019" y="368"/>
                  </a:lnTo>
                  <a:lnTo>
                    <a:pt x="1021" y="378"/>
                  </a:lnTo>
                  <a:lnTo>
                    <a:pt x="1035" y="396"/>
                  </a:lnTo>
                  <a:lnTo>
                    <a:pt x="1045" y="392"/>
                  </a:lnTo>
                  <a:lnTo>
                    <a:pt x="1051" y="410"/>
                  </a:lnTo>
                  <a:lnTo>
                    <a:pt x="1041" y="414"/>
                  </a:lnTo>
                  <a:lnTo>
                    <a:pt x="1017" y="406"/>
                  </a:lnTo>
                  <a:lnTo>
                    <a:pt x="1005" y="390"/>
                  </a:lnTo>
                  <a:lnTo>
                    <a:pt x="989" y="386"/>
                  </a:lnTo>
                  <a:lnTo>
                    <a:pt x="993" y="382"/>
                  </a:lnTo>
                  <a:lnTo>
                    <a:pt x="991" y="368"/>
                  </a:lnTo>
                  <a:lnTo>
                    <a:pt x="983" y="350"/>
                  </a:lnTo>
                  <a:lnTo>
                    <a:pt x="989" y="346"/>
                  </a:lnTo>
                  <a:lnTo>
                    <a:pt x="991" y="322"/>
                  </a:lnTo>
                  <a:lnTo>
                    <a:pt x="939" y="270"/>
                  </a:lnTo>
                  <a:lnTo>
                    <a:pt x="943" y="268"/>
                  </a:lnTo>
                  <a:lnTo>
                    <a:pt x="963" y="286"/>
                  </a:lnTo>
                  <a:lnTo>
                    <a:pt x="979" y="286"/>
                  </a:lnTo>
                  <a:lnTo>
                    <a:pt x="979" y="296"/>
                  </a:lnTo>
                  <a:lnTo>
                    <a:pt x="1065" y="316"/>
                  </a:lnTo>
                  <a:lnTo>
                    <a:pt x="1089" y="306"/>
                  </a:lnTo>
                  <a:lnTo>
                    <a:pt x="1111" y="282"/>
                  </a:lnTo>
                  <a:lnTo>
                    <a:pt x="1115" y="264"/>
                  </a:lnTo>
                  <a:lnTo>
                    <a:pt x="1109" y="260"/>
                  </a:lnTo>
                  <a:lnTo>
                    <a:pt x="1107" y="240"/>
                  </a:lnTo>
                  <a:lnTo>
                    <a:pt x="1087" y="216"/>
                  </a:lnTo>
                  <a:lnTo>
                    <a:pt x="1059" y="206"/>
                  </a:lnTo>
                  <a:lnTo>
                    <a:pt x="1009" y="158"/>
                  </a:lnTo>
                  <a:lnTo>
                    <a:pt x="963" y="158"/>
                  </a:lnTo>
                  <a:lnTo>
                    <a:pt x="959" y="146"/>
                  </a:lnTo>
                  <a:lnTo>
                    <a:pt x="955" y="148"/>
                  </a:lnTo>
                  <a:lnTo>
                    <a:pt x="957" y="148"/>
                  </a:lnTo>
                  <a:lnTo>
                    <a:pt x="939" y="140"/>
                  </a:lnTo>
                  <a:lnTo>
                    <a:pt x="939" y="136"/>
                  </a:lnTo>
                  <a:lnTo>
                    <a:pt x="953" y="144"/>
                  </a:lnTo>
                  <a:lnTo>
                    <a:pt x="959" y="130"/>
                  </a:lnTo>
                  <a:lnTo>
                    <a:pt x="931" y="118"/>
                  </a:lnTo>
                  <a:lnTo>
                    <a:pt x="931" y="126"/>
                  </a:lnTo>
                  <a:lnTo>
                    <a:pt x="929" y="126"/>
                  </a:lnTo>
                  <a:lnTo>
                    <a:pt x="927" y="134"/>
                  </a:lnTo>
                  <a:lnTo>
                    <a:pt x="917" y="128"/>
                  </a:lnTo>
                  <a:lnTo>
                    <a:pt x="917" y="126"/>
                  </a:lnTo>
                  <a:lnTo>
                    <a:pt x="915" y="128"/>
                  </a:lnTo>
                  <a:lnTo>
                    <a:pt x="911" y="126"/>
                  </a:lnTo>
                  <a:lnTo>
                    <a:pt x="911" y="128"/>
                  </a:lnTo>
                  <a:lnTo>
                    <a:pt x="895" y="132"/>
                  </a:lnTo>
                  <a:lnTo>
                    <a:pt x="899" y="122"/>
                  </a:lnTo>
                  <a:lnTo>
                    <a:pt x="883" y="112"/>
                  </a:lnTo>
                  <a:lnTo>
                    <a:pt x="899" y="114"/>
                  </a:lnTo>
                  <a:lnTo>
                    <a:pt x="919" y="92"/>
                  </a:lnTo>
                  <a:lnTo>
                    <a:pt x="897" y="72"/>
                  </a:lnTo>
                  <a:lnTo>
                    <a:pt x="887" y="76"/>
                  </a:lnTo>
                  <a:lnTo>
                    <a:pt x="885" y="64"/>
                  </a:lnTo>
                  <a:lnTo>
                    <a:pt x="869" y="72"/>
                  </a:lnTo>
                  <a:lnTo>
                    <a:pt x="871" y="60"/>
                  </a:lnTo>
                  <a:lnTo>
                    <a:pt x="851" y="52"/>
                  </a:lnTo>
                  <a:lnTo>
                    <a:pt x="841" y="90"/>
                  </a:lnTo>
                  <a:lnTo>
                    <a:pt x="837" y="90"/>
                  </a:lnTo>
                  <a:lnTo>
                    <a:pt x="837" y="54"/>
                  </a:lnTo>
                  <a:lnTo>
                    <a:pt x="805" y="110"/>
                  </a:lnTo>
                  <a:lnTo>
                    <a:pt x="805" y="108"/>
                  </a:lnTo>
                  <a:lnTo>
                    <a:pt x="809" y="92"/>
                  </a:lnTo>
                  <a:lnTo>
                    <a:pt x="825" y="66"/>
                  </a:lnTo>
                  <a:lnTo>
                    <a:pt x="829" y="68"/>
                  </a:lnTo>
                  <a:lnTo>
                    <a:pt x="821" y="52"/>
                  </a:lnTo>
                  <a:lnTo>
                    <a:pt x="801" y="60"/>
                  </a:lnTo>
                  <a:lnTo>
                    <a:pt x="803" y="60"/>
                  </a:lnTo>
                  <a:lnTo>
                    <a:pt x="787" y="70"/>
                  </a:lnTo>
                  <a:lnTo>
                    <a:pt x="795" y="80"/>
                  </a:lnTo>
                  <a:lnTo>
                    <a:pt x="787" y="86"/>
                  </a:lnTo>
                  <a:lnTo>
                    <a:pt x="789" y="78"/>
                  </a:lnTo>
                  <a:lnTo>
                    <a:pt x="775" y="74"/>
                  </a:lnTo>
                  <a:lnTo>
                    <a:pt x="783" y="90"/>
                  </a:lnTo>
                  <a:lnTo>
                    <a:pt x="781" y="92"/>
                  </a:lnTo>
                  <a:lnTo>
                    <a:pt x="781" y="92"/>
                  </a:lnTo>
                  <a:lnTo>
                    <a:pt x="775" y="80"/>
                  </a:lnTo>
                  <a:lnTo>
                    <a:pt x="763" y="90"/>
                  </a:lnTo>
                  <a:lnTo>
                    <a:pt x="763" y="96"/>
                  </a:lnTo>
                  <a:lnTo>
                    <a:pt x="751" y="96"/>
                  </a:lnTo>
                  <a:lnTo>
                    <a:pt x="759" y="106"/>
                  </a:lnTo>
                  <a:lnTo>
                    <a:pt x="755" y="108"/>
                  </a:lnTo>
                  <a:lnTo>
                    <a:pt x="745" y="96"/>
                  </a:lnTo>
                  <a:lnTo>
                    <a:pt x="743" y="102"/>
                  </a:lnTo>
                  <a:lnTo>
                    <a:pt x="737" y="92"/>
                  </a:lnTo>
                  <a:lnTo>
                    <a:pt x="737" y="112"/>
                  </a:lnTo>
                  <a:lnTo>
                    <a:pt x="745" y="114"/>
                  </a:lnTo>
                  <a:lnTo>
                    <a:pt x="745" y="124"/>
                  </a:lnTo>
                  <a:lnTo>
                    <a:pt x="731" y="108"/>
                  </a:lnTo>
                  <a:lnTo>
                    <a:pt x="733" y="120"/>
                  </a:lnTo>
                  <a:lnTo>
                    <a:pt x="721" y="124"/>
                  </a:lnTo>
                  <a:lnTo>
                    <a:pt x="721" y="124"/>
                  </a:lnTo>
                  <a:lnTo>
                    <a:pt x="719" y="130"/>
                  </a:lnTo>
                  <a:lnTo>
                    <a:pt x="719" y="138"/>
                  </a:lnTo>
                  <a:lnTo>
                    <a:pt x="719" y="140"/>
                  </a:lnTo>
                  <a:lnTo>
                    <a:pt x="719" y="114"/>
                  </a:lnTo>
                  <a:lnTo>
                    <a:pt x="719" y="114"/>
                  </a:lnTo>
                  <a:lnTo>
                    <a:pt x="717" y="112"/>
                  </a:lnTo>
                  <a:lnTo>
                    <a:pt x="727" y="116"/>
                  </a:lnTo>
                  <a:lnTo>
                    <a:pt x="725" y="94"/>
                  </a:lnTo>
                  <a:lnTo>
                    <a:pt x="717" y="112"/>
                  </a:lnTo>
                  <a:lnTo>
                    <a:pt x="709" y="106"/>
                  </a:lnTo>
                  <a:lnTo>
                    <a:pt x="705" y="102"/>
                  </a:lnTo>
                  <a:lnTo>
                    <a:pt x="701" y="104"/>
                  </a:lnTo>
                  <a:lnTo>
                    <a:pt x="703" y="114"/>
                  </a:lnTo>
                  <a:lnTo>
                    <a:pt x="685" y="110"/>
                  </a:lnTo>
                  <a:lnTo>
                    <a:pt x="693" y="126"/>
                  </a:lnTo>
                  <a:lnTo>
                    <a:pt x="675" y="130"/>
                  </a:lnTo>
                  <a:lnTo>
                    <a:pt x="671" y="142"/>
                  </a:lnTo>
                  <a:lnTo>
                    <a:pt x="679" y="144"/>
                  </a:lnTo>
                  <a:lnTo>
                    <a:pt x="685" y="152"/>
                  </a:lnTo>
                  <a:lnTo>
                    <a:pt x="685" y="152"/>
                  </a:lnTo>
                  <a:lnTo>
                    <a:pt x="681" y="150"/>
                  </a:lnTo>
                  <a:lnTo>
                    <a:pt x="679" y="144"/>
                  </a:lnTo>
                  <a:lnTo>
                    <a:pt x="675" y="144"/>
                  </a:lnTo>
                  <a:lnTo>
                    <a:pt x="673" y="148"/>
                  </a:lnTo>
                  <a:lnTo>
                    <a:pt x="663" y="136"/>
                  </a:lnTo>
                  <a:lnTo>
                    <a:pt x="651" y="150"/>
                  </a:lnTo>
                  <a:lnTo>
                    <a:pt x="649" y="158"/>
                  </a:lnTo>
                  <a:lnTo>
                    <a:pt x="651" y="160"/>
                  </a:lnTo>
                  <a:lnTo>
                    <a:pt x="649" y="172"/>
                  </a:lnTo>
                  <a:lnTo>
                    <a:pt x="665" y="166"/>
                  </a:lnTo>
                  <a:lnTo>
                    <a:pt x="661" y="168"/>
                  </a:lnTo>
                  <a:lnTo>
                    <a:pt x="665" y="174"/>
                  </a:lnTo>
                  <a:lnTo>
                    <a:pt x="663" y="174"/>
                  </a:lnTo>
                  <a:lnTo>
                    <a:pt x="665" y="182"/>
                  </a:lnTo>
                  <a:lnTo>
                    <a:pt x="647" y="190"/>
                  </a:lnTo>
                  <a:lnTo>
                    <a:pt x="647" y="180"/>
                  </a:lnTo>
                  <a:lnTo>
                    <a:pt x="637" y="174"/>
                  </a:lnTo>
                  <a:lnTo>
                    <a:pt x="635" y="180"/>
                  </a:lnTo>
                  <a:lnTo>
                    <a:pt x="629" y="172"/>
                  </a:lnTo>
                  <a:lnTo>
                    <a:pt x="633" y="172"/>
                  </a:lnTo>
                  <a:lnTo>
                    <a:pt x="645" y="148"/>
                  </a:lnTo>
                  <a:lnTo>
                    <a:pt x="629" y="158"/>
                  </a:lnTo>
                  <a:lnTo>
                    <a:pt x="623" y="170"/>
                  </a:lnTo>
                  <a:lnTo>
                    <a:pt x="627" y="170"/>
                  </a:lnTo>
                  <a:lnTo>
                    <a:pt x="621" y="186"/>
                  </a:lnTo>
                  <a:lnTo>
                    <a:pt x="617" y="170"/>
                  </a:lnTo>
                  <a:lnTo>
                    <a:pt x="613" y="170"/>
                  </a:lnTo>
                  <a:lnTo>
                    <a:pt x="613" y="176"/>
                  </a:lnTo>
                  <a:lnTo>
                    <a:pt x="597" y="188"/>
                  </a:lnTo>
                  <a:lnTo>
                    <a:pt x="619" y="190"/>
                  </a:lnTo>
                  <a:lnTo>
                    <a:pt x="619" y="194"/>
                  </a:lnTo>
                  <a:lnTo>
                    <a:pt x="601" y="210"/>
                  </a:lnTo>
                  <a:lnTo>
                    <a:pt x="605" y="214"/>
                  </a:lnTo>
                  <a:lnTo>
                    <a:pt x="625" y="200"/>
                  </a:lnTo>
                  <a:lnTo>
                    <a:pt x="627" y="210"/>
                  </a:lnTo>
                  <a:lnTo>
                    <a:pt x="641" y="196"/>
                  </a:lnTo>
                  <a:lnTo>
                    <a:pt x="661" y="200"/>
                  </a:lnTo>
                  <a:lnTo>
                    <a:pt x="657" y="202"/>
                  </a:lnTo>
                  <a:lnTo>
                    <a:pt x="639" y="200"/>
                  </a:lnTo>
                  <a:lnTo>
                    <a:pt x="639" y="220"/>
                  </a:lnTo>
                  <a:lnTo>
                    <a:pt x="639" y="222"/>
                  </a:lnTo>
                  <a:lnTo>
                    <a:pt x="633" y="206"/>
                  </a:lnTo>
                  <a:lnTo>
                    <a:pt x="621" y="226"/>
                  </a:lnTo>
                  <a:lnTo>
                    <a:pt x="625" y="234"/>
                  </a:lnTo>
                  <a:lnTo>
                    <a:pt x="615" y="242"/>
                  </a:lnTo>
                  <a:lnTo>
                    <a:pt x="607" y="244"/>
                  </a:lnTo>
                  <a:lnTo>
                    <a:pt x="599" y="268"/>
                  </a:lnTo>
                  <a:lnTo>
                    <a:pt x="583" y="282"/>
                  </a:lnTo>
                  <a:lnTo>
                    <a:pt x="581" y="290"/>
                  </a:lnTo>
                  <a:lnTo>
                    <a:pt x="581" y="292"/>
                  </a:lnTo>
                  <a:lnTo>
                    <a:pt x="577" y="292"/>
                  </a:lnTo>
                  <a:lnTo>
                    <a:pt x="583" y="304"/>
                  </a:lnTo>
                  <a:lnTo>
                    <a:pt x="569" y="318"/>
                  </a:lnTo>
                  <a:lnTo>
                    <a:pt x="571" y="322"/>
                  </a:lnTo>
                  <a:lnTo>
                    <a:pt x="571" y="322"/>
                  </a:lnTo>
                  <a:lnTo>
                    <a:pt x="571" y="330"/>
                  </a:lnTo>
                  <a:lnTo>
                    <a:pt x="565" y="330"/>
                  </a:lnTo>
                  <a:lnTo>
                    <a:pt x="567" y="334"/>
                  </a:lnTo>
                  <a:lnTo>
                    <a:pt x="565" y="330"/>
                  </a:lnTo>
                  <a:lnTo>
                    <a:pt x="557" y="356"/>
                  </a:lnTo>
                  <a:lnTo>
                    <a:pt x="565" y="350"/>
                  </a:lnTo>
                  <a:lnTo>
                    <a:pt x="565" y="352"/>
                  </a:lnTo>
                  <a:lnTo>
                    <a:pt x="545" y="364"/>
                  </a:lnTo>
                  <a:lnTo>
                    <a:pt x="545" y="372"/>
                  </a:lnTo>
                  <a:lnTo>
                    <a:pt x="547" y="374"/>
                  </a:lnTo>
                  <a:lnTo>
                    <a:pt x="547" y="380"/>
                  </a:lnTo>
                  <a:lnTo>
                    <a:pt x="539" y="376"/>
                  </a:lnTo>
                  <a:lnTo>
                    <a:pt x="521" y="400"/>
                  </a:lnTo>
                  <a:lnTo>
                    <a:pt x="521" y="406"/>
                  </a:lnTo>
                  <a:lnTo>
                    <a:pt x="515" y="410"/>
                  </a:lnTo>
                  <a:lnTo>
                    <a:pt x="519" y="418"/>
                  </a:lnTo>
                  <a:lnTo>
                    <a:pt x="511" y="422"/>
                  </a:lnTo>
                  <a:lnTo>
                    <a:pt x="503" y="414"/>
                  </a:lnTo>
                  <a:lnTo>
                    <a:pt x="493" y="422"/>
                  </a:lnTo>
                  <a:lnTo>
                    <a:pt x="493" y="428"/>
                  </a:lnTo>
                  <a:lnTo>
                    <a:pt x="499" y="426"/>
                  </a:lnTo>
                  <a:lnTo>
                    <a:pt x="493" y="428"/>
                  </a:lnTo>
                  <a:lnTo>
                    <a:pt x="475" y="446"/>
                  </a:lnTo>
                  <a:lnTo>
                    <a:pt x="459" y="454"/>
                  </a:lnTo>
                  <a:lnTo>
                    <a:pt x="473" y="462"/>
                  </a:lnTo>
                  <a:lnTo>
                    <a:pt x="473" y="464"/>
                  </a:lnTo>
                  <a:lnTo>
                    <a:pt x="447" y="464"/>
                  </a:lnTo>
                  <a:lnTo>
                    <a:pt x="455" y="470"/>
                  </a:lnTo>
                  <a:lnTo>
                    <a:pt x="455" y="472"/>
                  </a:lnTo>
                  <a:lnTo>
                    <a:pt x="453" y="470"/>
                  </a:lnTo>
                  <a:lnTo>
                    <a:pt x="449" y="476"/>
                  </a:lnTo>
                  <a:lnTo>
                    <a:pt x="451" y="470"/>
                  </a:lnTo>
                  <a:lnTo>
                    <a:pt x="439" y="472"/>
                  </a:lnTo>
                  <a:lnTo>
                    <a:pt x="445" y="484"/>
                  </a:lnTo>
                  <a:lnTo>
                    <a:pt x="429" y="480"/>
                  </a:lnTo>
                  <a:lnTo>
                    <a:pt x="431" y="494"/>
                  </a:lnTo>
                  <a:lnTo>
                    <a:pt x="435" y="496"/>
                  </a:lnTo>
                  <a:lnTo>
                    <a:pt x="423" y="498"/>
                  </a:lnTo>
                  <a:lnTo>
                    <a:pt x="431" y="504"/>
                  </a:lnTo>
                  <a:lnTo>
                    <a:pt x="427" y="512"/>
                  </a:lnTo>
                  <a:lnTo>
                    <a:pt x="427" y="526"/>
                  </a:lnTo>
                  <a:lnTo>
                    <a:pt x="443" y="524"/>
                  </a:lnTo>
                  <a:lnTo>
                    <a:pt x="423" y="530"/>
                  </a:lnTo>
                  <a:lnTo>
                    <a:pt x="431" y="534"/>
                  </a:lnTo>
                  <a:lnTo>
                    <a:pt x="431" y="536"/>
                  </a:lnTo>
                  <a:lnTo>
                    <a:pt x="421" y="530"/>
                  </a:lnTo>
                  <a:lnTo>
                    <a:pt x="431" y="546"/>
                  </a:lnTo>
                  <a:lnTo>
                    <a:pt x="435" y="544"/>
                  </a:lnTo>
                  <a:lnTo>
                    <a:pt x="429" y="552"/>
                  </a:lnTo>
                  <a:lnTo>
                    <a:pt x="433" y="566"/>
                  </a:lnTo>
                  <a:lnTo>
                    <a:pt x="437" y="560"/>
                  </a:lnTo>
                  <a:lnTo>
                    <a:pt x="437" y="562"/>
                  </a:lnTo>
                  <a:lnTo>
                    <a:pt x="433" y="566"/>
                  </a:lnTo>
                  <a:lnTo>
                    <a:pt x="437" y="576"/>
                  </a:lnTo>
                  <a:lnTo>
                    <a:pt x="437" y="574"/>
                  </a:lnTo>
                  <a:lnTo>
                    <a:pt x="445" y="574"/>
                  </a:lnTo>
                  <a:lnTo>
                    <a:pt x="429" y="586"/>
                  </a:lnTo>
                  <a:lnTo>
                    <a:pt x="431" y="594"/>
                  </a:lnTo>
                  <a:lnTo>
                    <a:pt x="449" y="588"/>
                  </a:lnTo>
                  <a:lnTo>
                    <a:pt x="445" y="602"/>
                  </a:lnTo>
                  <a:lnTo>
                    <a:pt x="437" y="600"/>
                  </a:lnTo>
                  <a:lnTo>
                    <a:pt x="435" y="614"/>
                  </a:lnTo>
                  <a:lnTo>
                    <a:pt x="451" y="632"/>
                  </a:lnTo>
                  <a:lnTo>
                    <a:pt x="457" y="630"/>
                  </a:lnTo>
                  <a:lnTo>
                    <a:pt x="455" y="640"/>
                  </a:lnTo>
                  <a:lnTo>
                    <a:pt x="479" y="640"/>
                  </a:lnTo>
                  <a:lnTo>
                    <a:pt x="507" y="618"/>
                  </a:lnTo>
                  <a:lnTo>
                    <a:pt x="515" y="602"/>
                  </a:lnTo>
                  <a:lnTo>
                    <a:pt x="525" y="606"/>
                  </a:lnTo>
                  <a:lnTo>
                    <a:pt x="531" y="592"/>
                  </a:lnTo>
                  <a:lnTo>
                    <a:pt x="529" y="586"/>
                  </a:lnTo>
                  <a:lnTo>
                    <a:pt x="531" y="588"/>
                  </a:lnTo>
                  <a:lnTo>
                    <a:pt x="533" y="596"/>
                  </a:lnTo>
                  <a:lnTo>
                    <a:pt x="541" y="600"/>
                  </a:lnTo>
                  <a:lnTo>
                    <a:pt x="539" y="604"/>
                  </a:lnTo>
                  <a:lnTo>
                    <a:pt x="541" y="622"/>
                  </a:lnTo>
                  <a:lnTo>
                    <a:pt x="545" y="632"/>
                  </a:lnTo>
                  <a:lnTo>
                    <a:pt x="545" y="632"/>
                  </a:lnTo>
                  <a:lnTo>
                    <a:pt x="543" y="636"/>
                  </a:lnTo>
                  <a:lnTo>
                    <a:pt x="551" y="638"/>
                  </a:lnTo>
                  <a:lnTo>
                    <a:pt x="551" y="648"/>
                  </a:lnTo>
                  <a:lnTo>
                    <a:pt x="553" y="648"/>
                  </a:lnTo>
                  <a:lnTo>
                    <a:pt x="553" y="662"/>
                  </a:lnTo>
                  <a:lnTo>
                    <a:pt x="573" y="688"/>
                  </a:lnTo>
                  <a:lnTo>
                    <a:pt x="567" y="692"/>
                  </a:lnTo>
                  <a:lnTo>
                    <a:pt x="569" y="698"/>
                  </a:lnTo>
                  <a:lnTo>
                    <a:pt x="563" y="700"/>
                  </a:lnTo>
                  <a:lnTo>
                    <a:pt x="565" y="702"/>
                  </a:lnTo>
                  <a:lnTo>
                    <a:pt x="557" y="706"/>
                  </a:lnTo>
                  <a:lnTo>
                    <a:pt x="545" y="704"/>
                  </a:lnTo>
                  <a:lnTo>
                    <a:pt x="549" y="710"/>
                  </a:lnTo>
                  <a:lnTo>
                    <a:pt x="537" y="716"/>
                  </a:lnTo>
                  <a:lnTo>
                    <a:pt x="541" y="722"/>
                  </a:lnTo>
                  <a:lnTo>
                    <a:pt x="545" y="736"/>
                  </a:lnTo>
                  <a:lnTo>
                    <a:pt x="553" y="738"/>
                  </a:lnTo>
                  <a:lnTo>
                    <a:pt x="553" y="738"/>
                  </a:lnTo>
                  <a:lnTo>
                    <a:pt x="553" y="738"/>
                  </a:lnTo>
                  <a:lnTo>
                    <a:pt x="553" y="740"/>
                  </a:lnTo>
                  <a:lnTo>
                    <a:pt x="553" y="742"/>
                  </a:lnTo>
                  <a:lnTo>
                    <a:pt x="553" y="742"/>
                  </a:lnTo>
                  <a:lnTo>
                    <a:pt x="553" y="742"/>
                  </a:lnTo>
                  <a:lnTo>
                    <a:pt x="547" y="740"/>
                  </a:lnTo>
                  <a:lnTo>
                    <a:pt x="541" y="742"/>
                  </a:lnTo>
                  <a:lnTo>
                    <a:pt x="541" y="740"/>
                  </a:lnTo>
                  <a:lnTo>
                    <a:pt x="539" y="740"/>
                  </a:lnTo>
                  <a:lnTo>
                    <a:pt x="541" y="732"/>
                  </a:lnTo>
                  <a:lnTo>
                    <a:pt x="535" y="718"/>
                  </a:lnTo>
                  <a:lnTo>
                    <a:pt x="523" y="720"/>
                  </a:lnTo>
                  <a:lnTo>
                    <a:pt x="519" y="722"/>
                  </a:lnTo>
                  <a:lnTo>
                    <a:pt x="519" y="722"/>
                  </a:lnTo>
                  <a:lnTo>
                    <a:pt x="517" y="720"/>
                  </a:lnTo>
                  <a:lnTo>
                    <a:pt x="523" y="720"/>
                  </a:lnTo>
                  <a:lnTo>
                    <a:pt x="521" y="714"/>
                  </a:lnTo>
                  <a:lnTo>
                    <a:pt x="529" y="710"/>
                  </a:lnTo>
                  <a:lnTo>
                    <a:pt x="529" y="706"/>
                  </a:lnTo>
                  <a:lnTo>
                    <a:pt x="531" y="706"/>
                  </a:lnTo>
                  <a:lnTo>
                    <a:pt x="539" y="698"/>
                  </a:lnTo>
                  <a:lnTo>
                    <a:pt x="539" y="690"/>
                  </a:lnTo>
                  <a:lnTo>
                    <a:pt x="529" y="690"/>
                  </a:lnTo>
                  <a:lnTo>
                    <a:pt x="531" y="684"/>
                  </a:lnTo>
                  <a:lnTo>
                    <a:pt x="525" y="684"/>
                  </a:lnTo>
                  <a:lnTo>
                    <a:pt x="533" y="664"/>
                  </a:lnTo>
                  <a:lnTo>
                    <a:pt x="531" y="644"/>
                  </a:lnTo>
                  <a:lnTo>
                    <a:pt x="487" y="676"/>
                  </a:lnTo>
                  <a:lnTo>
                    <a:pt x="483" y="694"/>
                  </a:lnTo>
                  <a:lnTo>
                    <a:pt x="483" y="724"/>
                  </a:lnTo>
                  <a:lnTo>
                    <a:pt x="493" y="732"/>
                  </a:lnTo>
                  <a:lnTo>
                    <a:pt x="493" y="740"/>
                  </a:lnTo>
                  <a:lnTo>
                    <a:pt x="493" y="740"/>
                  </a:lnTo>
                  <a:lnTo>
                    <a:pt x="493" y="744"/>
                  </a:lnTo>
                  <a:lnTo>
                    <a:pt x="493" y="746"/>
                  </a:lnTo>
                  <a:lnTo>
                    <a:pt x="495" y="746"/>
                  </a:lnTo>
                  <a:lnTo>
                    <a:pt x="499" y="756"/>
                  </a:lnTo>
                  <a:lnTo>
                    <a:pt x="493" y="762"/>
                  </a:lnTo>
                  <a:lnTo>
                    <a:pt x="501" y="776"/>
                  </a:lnTo>
                  <a:lnTo>
                    <a:pt x="493" y="778"/>
                  </a:lnTo>
                  <a:lnTo>
                    <a:pt x="493" y="786"/>
                  </a:lnTo>
                  <a:lnTo>
                    <a:pt x="489" y="788"/>
                  </a:lnTo>
                  <a:lnTo>
                    <a:pt x="487" y="782"/>
                  </a:lnTo>
                  <a:lnTo>
                    <a:pt x="479" y="780"/>
                  </a:lnTo>
                  <a:lnTo>
                    <a:pt x="469" y="782"/>
                  </a:lnTo>
                  <a:lnTo>
                    <a:pt x="463" y="792"/>
                  </a:lnTo>
                  <a:lnTo>
                    <a:pt x="461" y="788"/>
                  </a:lnTo>
                  <a:lnTo>
                    <a:pt x="435" y="796"/>
                  </a:lnTo>
                  <a:lnTo>
                    <a:pt x="435" y="796"/>
                  </a:lnTo>
                  <a:lnTo>
                    <a:pt x="427" y="796"/>
                  </a:lnTo>
                  <a:lnTo>
                    <a:pt x="421" y="806"/>
                  </a:lnTo>
                  <a:lnTo>
                    <a:pt x="425" y="808"/>
                  </a:lnTo>
                  <a:lnTo>
                    <a:pt x="411" y="838"/>
                  </a:lnTo>
                  <a:lnTo>
                    <a:pt x="415" y="846"/>
                  </a:lnTo>
                  <a:lnTo>
                    <a:pt x="401" y="850"/>
                  </a:lnTo>
                  <a:lnTo>
                    <a:pt x="407" y="852"/>
                  </a:lnTo>
                  <a:lnTo>
                    <a:pt x="401" y="854"/>
                  </a:lnTo>
                  <a:lnTo>
                    <a:pt x="401" y="852"/>
                  </a:lnTo>
                  <a:lnTo>
                    <a:pt x="399" y="854"/>
                  </a:lnTo>
                  <a:lnTo>
                    <a:pt x="391" y="854"/>
                  </a:lnTo>
                  <a:lnTo>
                    <a:pt x="395" y="856"/>
                  </a:lnTo>
                  <a:lnTo>
                    <a:pt x="387" y="862"/>
                  </a:lnTo>
                  <a:lnTo>
                    <a:pt x="368" y="868"/>
                  </a:lnTo>
                  <a:lnTo>
                    <a:pt x="366" y="888"/>
                  </a:lnTo>
                  <a:lnTo>
                    <a:pt x="340" y="902"/>
                  </a:lnTo>
                  <a:lnTo>
                    <a:pt x="338" y="910"/>
                  </a:lnTo>
                  <a:lnTo>
                    <a:pt x="320" y="912"/>
                  </a:lnTo>
                  <a:lnTo>
                    <a:pt x="314" y="904"/>
                  </a:lnTo>
                  <a:lnTo>
                    <a:pt x="300" y="902"/>
                  </a:lnTo>
                  <a:lnTo>
                    <a:pt x="306" y="934"/>
                  </a:lnTo>
                  <a:lnTo>
                    <a:pt x="288" y="934"/>
                  </a:lnTo>
                  <a:lnTo>
                    <a:pt x="272" y="928"/>
                  </a:lnTo>
                  <a:lnTo>
                    <a:pt x="246" y="936"/>
                  </a:lnTo>
                  <a:lnTo>
                    <a:pt x="244" y="946"/>
                  </a:lnTo>
                  <a:lnTo>
                    <a:pt x="248" y="946"/>
                  </a:lnTo>
                  <a:lnTo>
                    <a:pt x="248" y="946"/>
                  </a:lnTo>
                  <a:lnTo>
                    <a:pt x="250" y="948"/>
                  </a:lnTo>
                  <a:lnTo>
                    <a:pt x="244" y="950"/>
                  </a:lnTo>
                  <a:lnTo>
                    <a:pt x="256" y="962"/>
                  </a:lnTo>
                  <a:lnTo>
                    <a:pt x="262" y="960"/>
                  </a:lnTo>
                  <a:lnTo>
                    <a:pt x="288" y="968"/>
                  </a:lnTo>
                  <a:lnTo>
                    <a:pt x="290" y="974"/>
                  </a:lnTo>
                  <a:lnTo>
                    <a:pt x="294" y="976"/>
                  </a:lnTo>
                  <a:lnTo>
                    <a:pt x="296" y="986"/>
                  </a:lnTo>
                  <a:lnTo>
                    <a:pt x="302" y="996"/>
                  </a:lnTo>
                  <a:lnTo>
                    <a:pt x="314" y="1002"/>
                  </a:lnTo>
                  <a:lnTo>
                    <a:pt x="314" y="1014"/>
                  </a:lnTo>
                  <a:lnTo>
                    <a:pt x="316" y="1020"/>
                  </a:lnTo>
                  <a:lnTo>
                    <a:pt x="312" y="1042"/>
                  </a:lnTo>
                  <a:lnTo>
                    <a:pt x="316" y="1044"/>
                  </a:lnTo>
                  <a:lnTo>
                    <a:pt x="310" y="1070"/>
                  </a:lnTo>
                  <a:lnTo>
                    <a:pt x="304" y="1074"/>
                  </a:lnTo>
                  <a:lnTo>
                    <a:pt x="184" y="1066"/>
                  </a:lnTo>
                  <a:lnTo>
                    <a:pt x="178" y="1076"/>
                  </a:lnTo>
                  <a:lnTo>
                    <a:pt x="168" y="1078"/>
                  </a:lnTo>
                  <a:lnTo>
                    <a:pt x="160" y="1086"/>
                  </a:lnTo>
                  <a:lnTo>
                    <a:pt x="170" y="1096"/>
                  </a:lnTo>
                  <a:lnTo>
                    <a:pt x="168" y="1100"/>
                  </a:lnTo>
                  <a:lnTo>
                    <a:pt x="170" y="1108"/>
                  </a:lnTo>
                  <a:lnTo>
                    <a:pt x="172" y="1108"/>
                  </a:lnTo>
                  <a:lnTo>
                    <a:pt x="170" y="1116"/>
                  </a:lnTo>
                  <a:lnTo>
                    <a:pt x="170" y="1116"/>
                  </a:lnTo>
                  <a:lnTo>
                    <a:pt x="170" y="1118"/>
                  </a:lnTo>
                  <a:lnTo>
                    <a:pt x="168" y="1122"/>
                  </a:lnTo>
                  <a:lnTo>
                    <a:pt x="170" y="1122"/>
                  </a:lnTo>
                  <a:lnTo>
                    <a:pt x="172" y="1138"/>
                  </a:lnTo>
                  <a:lnTo>
                    <a:pt x="158" y="1192"/>
                  </a:lnTo>
                  <a:lnTo>
                    <a:pt x="166" y="1202"/>
                  </a:lnTo>
                  <a:lnTo>
                    <a:pt x="172" y="1200"/>
                  </a:lnTo>
                  <a:lnTo>
                    <a:pt x="168" y="1234"/>
                  </a:lnTo>
                  <a:lnTo>
                    <a:pt x="198" y="1230"/>
                  </a:lnTo>
                  <a:lnTo>
                    <a:pt x="212" y="1234"/>
                  </a:lnTo>
                  <a:lnTo>
                    <a:pt x="222" y="1252"/>
                  </a:lnTo>
                  <a:lnTo>
                    <a:pt x="236" y="1258"/>
                  </a:lnTo>
                  <a:lnTo>
                    <a:pt x="226" y="1264"/>
                  </a:lnTo>
                  <a:lnTo>
                    <a:pt x="210" y="1300"/>
                  </a:lnTo>
                  <a:lnTo>
                    <a:pt x="178" y="1320"/>
                  </a:lnTo>
                  <a:lnTo>
                    <a:pt x="164" y="1336"/>
                  </a:lnTo>
                  <a:lnTo>
                    <a:pt x="160" y="1346"/>
                  </a:lnTo>
                  <a:lnTo>
                    <a:pt x="150" y="1362"/>
                  </a:lnTo>
                  <a:lnTo>
                    <a:pt x="148" y="1380"/>
                  </a:lnTo>
                  <a:lnTo>
                    <a:pt x="152" y="1390"/>
                  </a:lnTo>
                  <a:lnTo>
                    <a:pt x="146" y="1400"/>
                  </a:lnTo>
                  <a:lnTo>
                    <a:pt x="142" y="1408"/>
                  </a:lnTo>
                  <a:lnTo>
                    <a:pt x="118" y="1428"/>
                  </a:lnTo>
                  <a:lnTo>
                    <a:pt x="92" y="1436"/>
                  </a:lnTo>
                  <a:lnTo>
                    <a:pt x="90" y="1440"/>
                  </a:lnTo>
                  <a:lnTo>
                    <a:pt x="82" y="1458"/>
                  </a:lnTo>
                  <a:lnTo>
                    <a:pt x="64" y="1474"/>
                  </a:lnTo>
                  <a:lnTo>
                    <a:pt x="56" y="1496"/>
                  </a:lnTo>
                  <a:lnTo>
                    <a:pt x="40" y="1518"/>
                  </a:lnTo>
                  <a:lnTo>
                    <a:pt x="26" y="1550"/>
                  </a:lnTo>
                  <a:lnTo>
                    <a:pt x="20" y="1552"/>
                  </a:lnTo>
                  <a:lnTo>
                    <a:pt x="16" y="1578"/>
                  </a:lnTo>
                  <a:lnTo>
                    <a:pt x="18" y="1580"/>
                  </a:lnTo>
                  <a:lnTo>
                    <a:pt x="20" y="1580"/>
                  </a:lnTo>
                  <a:lnTo>
                    <a:pt x="20" y="1580"/>
                  </a:lnTo>
                  <a:lnTo>
                    <a:pt x="28" y="1592"/>
                  </a:lnTo>
                  <a:lnTo>
                    <a:pt x="30" y="1602"/>
                  </a:lnTo>
                  <a:lnTo>
                    <a:pt x="24" y="1610"/>
                  </a:lnTo>
                  <a:lnTo>
                    <a:pt x="32" y="1628"/>
                  </a:lnTo>
                  <a:lnTo>
                    <a:pt x="32" y="1644"/>
                  </a:lnTo>
                  <a:lnTo>
                    <a:pt x="22" y="1674"/>
                  </a:lnTo>
                  <a:lnTo>
                    <a:pt x="22" y="1674"/>
                  </a:lnTo>
                  <a:lnTo>
                    <a:pt x="22" y="1682"/>
                  </a:lnTo>
                  <a:lnTo>
                    <a:pt x="16" y="1692"/>
                  </a:lnTo>
                  <a:lnTo>
                    <a:pt x="0" y="1702"/>
                  </a:lnTo>
                  <a:lnTo>
                    <a:pt x="8" y="1704"/>
                  </a:lnTo>
                  <a:lnTo>
                    <a:pt x="22" y="1724"/>
                  </a:lnTo>
                  <a:lnTo>
                    <a:pt x="16" y="1728"/>
                  </a:lnTo>
                  <a:lnTo>
                    <a:pt x="18" y="1734"/>
                  </a:lnTo>
                  <a:lnTo>
                    <a:pt x="18" y="1744"/>
                  </a:lnTo>
                  <a:lnTo>
                    <a:pt x="14" y="1744"/>
                  </a:lnTo>
                  <a:lnTo>
                    <a:pt x="18" y="1748"/>
                  </a:lnTo>
                  <a:lnTo>
                    <a:pt x="18" y="1750"/>
                  </a:lnTo>
                  <a:lnTo>
                    <a:pt x="20" y="1750"/>
                  </a:lnTo>
                  <a:lnTo>
                    <a:pt x="38" y="1764"/>
                  </a:lnTo>
                  <a:lnTo>
                    <a:pt x="42" y="1762"/>
                  </a:lnTo>
                  <a:lnTo>
                    <a:pt x="44" y="1772"/>
                  </a:lnTo>
                  <a:lnTo>
                    <a:pt x="50" y="1778"/>
                  </a:lnTo>
                  <a:lnTo>
                    <a:pt x="54" y="1784"/>
                  </a:lnTo>
                  <a:lnTo>
                    <a:pt x="58" y="1780"/>
                  </a:lnTo>
                  <a:lnTo>
                    <a:pt x="64" y="1792"/>
                  </a:lnTo>
                  <a:lnTo>
                    <a:pt x="72" y="1796"/>
                  </a:lnTo>
                  <a:lnTo>
                    <a:pt x="84" y="1810"/>
                  </a:lnTo>
                  <a:lnTo>
                    <a:pt x="88" y="1822"/>
                  </a:lnTo>
                  <a:lnTo>
                    <a:pt x="84" y="1824"/>
                  </a:lnTo>
                  <a:lnTo>
                    <a:pt x="92" y="1836"/>
                  </a:lnTo>
                  <a:lnTo>
                    <a:pt x="96" y="1838"/>
                  </a:lnTo>
                  <a:lnTo>
                    <a:pt x="88" y="1838"/>
                  </a:lnTo>
                  <a:lnTo>
                    <a:pt x="96" y="1846"/>
                  </a:lnTo>
                  <a:lnTo>
                    <a:pt x="100" y="1844"/>
                  </a:lnTo>
                  <a:lnTo>
                    <a:pt x="102" y="1846"/>
                  </a:lnTo>
                  <a:lnTo>
                    <a:pt x="118" y="1852"/>
                  </a:lnTo>
                  <a:lnTo>
                    <a:pt x="160" y="1888"/>
                  </a:lnTo>
                  <a:lnTo>
                    <a:pt x="192" y="1900"/>
                  </a:lnTo>
                  <a:lnTo>
                    <a:pt x="192" y="1902"/>
                  </a:lnTo>
                  <a:lnTo>
                    <a:pt x="194" y="1902"/>
                  </a:lnTo>
                  <a:lnTo>
                    <a:pt x="196" y="1904"/>
                  </a:lnTo>
                  <a:lnTo>
                    <a:pt x="196" y="1902"/>
                  </a:lnTo>
                  <a:lnTo>
                    <a:pt x="200" y="1902"/>
                  </a:lnTo>
                  <a:lnTo>
                    <a:pt x="222" y="1894"/>
                  </a:lnTo>
                  <a:lnTo>
                    <a:pt x="246" y="1888"/>
                  </a:lnTo>
                  <a:lnTo>
                    <a:pt x="276" y="1888"/>
                  </a:lnTo>
                  <a:lnTo>
                    <a:pt x="300" y="1898"/>
                  </a:lnTo>
                  <a:lnTo>
                    <a:pt x="340" y="1878"/>
                  </a:lnTo>
                  <a:lnTo>
                    <a:pt x="356" y="1878"/>
                  </a:lnTo>
                  <a:lnTo>
                    <a:pt x="362" y="1870"/>
                  </a:lnTo>
                  <a:lnTo>
                    <a:pt x="372" y="1868"/>
                  </a:lnTo>
                  <a:lnTo>
                    <a:pt x="389" y="1866"/>
                  </a:lnTo>
                  <a:lnTo>
                    <a:pt x="413" y="1864"/>
                  </a:lnTo>
                  <a:lnTo>
                    <a:pt x="425" y="1868"/>
                  </a:lnTo>
                  <a:lnTo>
                    <a:pt x="427" y="1874"/>
                  </a:lnTo>
                  <a:lnTo>
                    <a:pt x="435" y="1882"/>
                  </a:lnTo>
                  <a:lnTo>
                    <a:pt x="435" y="1892"/>
                  </a:lnTo>
                  <a:lnTo>
                    <a:pt x="451" y="1906"/>
                  </a:lnTo>
                  <a:lnTo>
                    <a:pt x="465" y="1902"/>
                  </a:lnTo>
                  <a:lnTo>
                    <a:pt x="469" y="1898"/>
                  </a:lnTo>
                  <a:lnTo>
                    <a:pt x="489" y="1902"/>
                  </a:lnTo>
                  <a:lnTo>
                    <a:pt x="491" y="1896"/>
                  </a:lnTo>
                  <a:lnTo>
                    <a:pt x="493" y="1900"/>
                  </a:lnTo>
                  <a:lnTo>
                    <a:pt x="499" y="1900"/>
                  </a:lnTo>
                  <a:lnTo>
                    <a:pt x="501" y="1908"/>
                  </a:lnTo>
                  <a:lnTo>
                    <a:pt x="513" y="1908"/>
                  </a:lnTo>
                  <a:lnTo>
                    <a:pt x="511" y="1914"/>
                  </a:lnTo>
                  <a:lnTo>
                    <a:pt x="519" y="1922"/>
                  </a:lnTo>
                  <a:lnTo>
                    <a:pt x="513" y="1940"/>
                  </a:lnTo>
                  <a:lnTo>
                    <a:pt x="507" y="1960"/>
                  </a:lnTo>
                  <a:lnTo>
                    <a:pt x="511" y="1964"/>
                  </a:lnTo>
                  <a:lnTo>
                    <a:pt x="511" y="1966"/>
                  </a:lnTo>
                  <a:lnTo>
                    <a:pt x="507" y="1972"/>
                  </a:lnTo>
                  <a:lnTo>
                    <a:pt x="509" y="1974"/>
                  </a:lnTo>
                  <a:lnTo>
                    <a:pt x="507" y="1974"/>
                  </a:lnTo>
                  <a:lnTo>
                    <a:pt x="505" y="1988"/>
                  </a:lnTo>
                  <a:lnTo>
                    <a:pt x="497" y="1994"/>
                  </a:lnTo>
                  <a:lnTo>
                    <a:pt x="507" y="2020"/>
                  </a:lnTo>
                  <a:lnTo>
                    <a:pt x="541" y="2056"/>
                  </a:lnTo>
                  <a:lnTo>
                    <a:pt x="541" y="2056"/>
                  </a:lnTo>
                  <a:lnTo>
                    <a:pt x="541" y="2058"/>
                  </a:lnTo>
                  <a:lnTo>
                    <a:pt x="545" y="2060"/>
                  </a:lnTo>
                  <a:lnTo>
                    <a:pt x="545" y="2060"/>
                  </a:lnTo>
                  <a:lnTo>
                    <a:pt x="551" y="2068"/>
                  </a:lnTo>
                  <a:lnTo>
                    <a:pt x="559" y="2078"/>
                  </a:lnTo>
                  <a:lnTo>
                    <a:pt x="563" y="2092"/>
                  </a:lnTo>
                  <a:lnTo>
                    <a:pt x="563" y="2098"/>
                  </a:lnTo>
                  <a:lnTo>
                    <a:pt x="563" y="2098"/>
                  </a:lnTo>
                  <a:lnTo>
                    <a:pt x="563" y="2100"/>
                  </a:lnTo>
                  <a:lnTo>
                    <a:pt x="563" y="2102"/>
                  </a:lnTo>
                  <a:lnTo>
                    <a:pt x="565" y="2102"/>
                  </a:lnTo>
                  <a:lnTo>
                    <a:pt x="579" y="2138"/>
                  </a:lnTo>
                  <a:lnTo>
                    <a:pt x="581" y="2146"/>
                  </a:lnTo>
                  <a:lnTo>
                    <a:pt x="577" y="2154"/>
                  </a:lnTo>
                  <a:lnTo>
                    <a:pt x="583" y="2172"/>
                  </a:lnTo>
                  <a:lnTo>
                    <a:pt x="589" y="2180"/>
                  </a:lnTo>
                  <a:lnTo>
                    <a:pt x="589" y="2190"/>
                  </a:lnTo>
                  <a:lnTo>
                    <a:pt x="587" y="2210"/>
                  </a:lnTo>
                  <a:lnTo>
                    <a:pt x="575" y="2222"/>
                  </a:lnTo>
                  <a:lnTo>
                    <a:pt x="565" y="2242"/>
                  </a:lnTo>
                  <a:lnTo>
                    <a:pt x="551" y="2282"/>
                  </a:lnTo>
                  <a:lnTo>
                    <a:pt x="551" y="2310"/>
                  </a:lnTo>
                  <a:lnTo>
                    <a:pt x="551" y="2310"/>
                  </a:lnTo>
                  <a:lnTo>
                    <a:pt x="551" y="2310"/>
                  </a:lnTo>
                  <a:lnTo>
                    <a:pt x="551" y="2316"/>
                  </a:lnTo>
                  <a:lnTo>
                    <a:pt x="551" y="2316"/>
                  </a:lnTo>
                  <a:lnTo>
                    <a:pt x="551" y="2326"/>
                  </a:lnTo>
                  <a:lnTo>
                    <a:pt x="569" y="2354"/>
                  </a:lnTo>
                  <a:lnTo>
                    <a:pt x="601" y="2414"/>
                  </a:lnTo>
                  <a:lnTo>
                    <a:pt x="603" y="2448"/>
                  </a:lnTo>
                  <a:lnTo>
                    <a:pt x="609" y="2464"/>
                  </a:lnTo>
                  <a:lnTo>
                    <a:pt x="611" y="2480"/>
                  </a:lnTo>
                  <a:lnTo>
                    <a:pt x="617" y="2516"/>
                  </a:lnTo>
                  <a:lnTo>
                    <a:pt x="627" y="2530"/>
                  </a:lnTo>
                  <a:lnTo>
                    <a:pt x="641" y="2542"/>
                  </a:lnTo>
                  <a:lnTo>
                    <a:pt x="659" y="2586"/>
                  </a:lnTo>
                  <a:lnTo>
                    <a:pt x="675" y="2612"/>
                  </a:lnTo>
                  <a:lnTo>
                    <a:pt x="675" y="2626"/>
                  </a:lnTo>
                  <a:lnTo>
                    <a:pt x="673" y="2628"/>
                  </a:lnTo>
                  <a:lnTo>
                    <a:pt x="669" y="2626"/>
                  </a:lnTo>
                  <a:lnTo>
                    <a:pt x="667" y="2636"/>
                  </a:lnTo>
                  <a:lnTo>
                    <a:pt x="679" y="2654"/>
                  </a:lnTo>
                  <a:lnTo>
                    <a:pt x="679" y="2664"/>
                  </a:lnTo>
                  <a:lnTo>
                    <a:pt x="685" y="2664"/>
                  </a:lnTo>
                  <a:lnTo>
                    <a:pt x="685" y="2668"/>
                  </a:lnTo>
                  <a:lnTo>
                    <a:pt x="711" y="2678"/>
                  </a:lnTo>
                  <a:lnTo>
                    <a:pt x="719" y="2672"/>
                  </a:lnTo>
                  <a:lnTo>
                    <a:pt x="745" y="2670"/>
                  </a:lnTo>
                  <a:lnTo>
                    <a:pt x="759" y="2662"/>
                  </a:lnTo>
                  <a:lnTo>
                    <a:pt x="803" y="2666"/>
                  </a:lnTo>
                  <a:lnTo>
                    <a:pt x="805" y="2662"/>
                  </a:lnTo>
                  <a:lnTo>
                    <a:pt x="821" y="2664"/>
                  </a:lnTo>
                  <a:lnTo>
                    <a:pt x="821" y="2656"/>
                  </a:lnTo>
                  <a:lnTo>
                    <a:pt x="847" y="2652"/>
                  </a:lnTo>
                  <a:lnTo>
                    <a:pt x="873" y="2630"/>
                  </a:lnTo>
                  <a:lnTo>
                    <a:pt x="903" y="2596"/>
                  </a:lnTo>
                  <a:lnTo>
                    <a:pt x="927" y="2556"/>
                  </a:lnTo>
                  <a:lnTo>
                    <a:pt x="947" y="2538"/>
                  </a:lnTo>
                  <a:lnTo>
                    <a:pt x="955" y="2502"/>
                  </a:lnTo>
                  <a:lnTo>
                    <a:pt x="955" y="2502"/>
                  </a:lnTo>
                  <a:lnTo>
                    <a:pt x="955" y="2500"/>
                  </a:lnTo>
                  <a:lnTo>
                    <a:pt x="955" y="2498"/>
                  </a:lnTo>
                  <a:lnTo>
                    <a:pt x="955" y="2498"/>
                  </a:lnTo>
                  <a:lnTo>
                    <a:pt x="955" y="2486"/>
                  </a:lnTo>
                  <a:lnTo>
                    <a:pt x="951" y="2486"/>
                  </a:lnTo>
                  <a:lnTo>
                    <a:pt x="949" y="2488"/>
                  </a:lnTo>
                  <a:lnTo>
                    <a:pt x="949" y="2486"/>
                  </a:lnTo>
                  <a:lnTo>
                    <a:pt x="953" y="2478"/>
                  </a:lnTo>
                  <a:lnTo>
                    <a:pt x="989" y="2462"/>
                  </a:lnTo>
                  <a:lnTo>
                    <a:pt x="1001" y="2450"/>
                  </a:lnTo>
                  <a:lnTo>
                    <a:pt x="1003" y="2442"/>
                  </a:lnTo>
                  <a:lnTo>
                    <a:pt x="999" y="2440"/>
                  </a:lnTo>
                  <a:lnTo>
                    <a:pt x="1005" y="2400"/>
                  </a:lnTo>
                  <a:lnTo>
                    <a:pt x="1001" y="2404"/>
                  </a:lnTo>
                  <a:lnTo>
                    <a:pt x="993" y="2380"/>
                  </a:lnTo>
                  <a:lnTo>
                    <a:pt x="989" y="2374"/>
                  </a:lnTo>
                  <a:lnTo>
                    <a:pt x="989" y="2364"/>
                  </a:lnTo>
                  <a:lnTo>
                    <a:pt x="1011" y="2344"/>
                  </a:lnTo>
                  <a:lnTo>
                    <a:pt x="1013" y="2342"/>
                  </a:lnTo>
                  <a:lnTo>
                    <a:pt x="1015" y="2346"/>
                  </a:lnTo>
                  <a:lnTo>
                    <a:pt x="1027" y="2330"/>
                  </a:lnTo>
                  <a:lnTo>
                    <a:pt x="1025" y="2328"/>
                  </a:lnTo>
                  <a:lnTo>
                    <a:pt x="1039" y="2318"/>
                  </a:lnTo>
                  <a:lnTo>
                    <a:pt x="1069" y="2306"/>
                  </a:lnTo>
                  <a:lnTo>
                    <a:pt x="1083" y="2296"/>
                  </a:lnTo>
                  <a:lnTo>
                    <a:pt x="1083" y="2292"/>
                  </a:lnTo>
                  <a:lnTo>
                    <a:pt x="1097" y="2278"/>
                  </a:lnTo>
                  <a:lnTo>
                    <a:pt x="1099" y="2270"/>
                  </a:lnTo>
                  <a:lnTo>
                    <a:pt x="1097" y="2268"/>
                  </a:lnTo>
                  <a:lnTo>
                    <a:pt x="1103" y="2260"/>
                  </a:lnTo>
                  <a:lnTo>
                    <a:pt x="1099" y="2246"/>
                  </a:lnTo>
                  <a:lnTo>
                    <a:pt x="1097" y="2246"/>
                  </a:lnTo>
                  <a:lnTo>
                    <a:pt x="1097" y="2224"/>
                  </a:lnTo>
                  <a:lnTo>
                    <a:pt x="1095" y="2204"/>
                  </a:lnTo>
                  <a:lnTo>
                    <a:pt x="1103" y="2188"/>
                  </a:lnTo>
                  <a:lnTo>
                    <a:pt x="1099" y="2176"/>
                  </a:lnTo>
                  <a:lnTo>
                    <a:pt x="1099" y="2176"/>
                  </a:lnTo>
                  <a:lnTo>
                    <a:pt x="1087" y="2168"/>
                  </a:lnTo>
                  <a:lnTo>
                    <a:pt x="1079" y="2148"/>
                  </a:lnTo>
                  <a:lnTo>
                    <a:pt x="1077" y="2138"/>
                  </a:lnTo>
                  <a:lnTo>
                    <a:pt x="1083" y="2114"/>
                  </a:lnTo>
                  <a:lnTo>
                    <a:pt x="1069" y="2100"/>
                  </a:lnTo>
                  <a:lnTo>
                    <a:pt x="1077" y="2070"/>
                  </a:lnTo>
                  <a:lnTo>
                    <a:pt x="1083" y="2064"/>
                  </a:lnTo>
                  <a:lnTo>
                    <a:pt x="1097" y="2034"/>
                  </a:lnTo>
                  <a:lnTo>
                    <a:pt x="1117" y="2016"/>
                  </a:lnTo>
                  <a:lnTo>
                    <a:pt x="1117" y="2016"/>
                  </a:lnTo>
                  <a:lnTo>
                    <a:pt x="1119" y="2014"/>
                  </a:lnTo>
                  <a:lnTo>
                    <a:pt x="1119" y="2014"/>
                  </a:lnTo>
                  <a:lnTo>
                    <a:pt x="1119" y="2014"/>
                  </a:lnTo>
                  <a:lnTo>
                    <a:pt x="1137" y="1992"/>
                  </a:lnTo>
                  <a:lnTo>
                    <a:pt x="1137" y="1988"/>
                  </a:lnTo>
                  <a:lnTo>
                    <a:pt x="1143" y="1986"/>
                  </a:lnTo>
                  <a:lnTo>
                    <a:pt x="1181" y="1950"/>
                  </a:lnTo>
                  <a:lnTo>
                    <a:pt x="1199" y="1942"/>
                  </a:lnTo>
                  <a:lnTo>
                    <a:pt x="1233" y="1908"/>
                  </a:lnTo>
                  <a:lnTo>
                    <a:pt x="1245" y="1888"/>
                  </a:lnTo>
                  <a:lnTo>
                    <a:pt x="1257" y="1876"/>
                  </a:lnTo>
                  <a:lnTo>
                    <a:pt x="1273" y="1834"/>
                  </a:lnTo>
                  <a:lnTo>
                    <a:pt x="1279" y="1830"/>
                  </a:lnTo>
                  <a:lnTo>
                    <a:pt x="1289" y="1812"/>
                  </a:lnTo>
                  <a:lnTo>
                    <a:pt x="1293" y="1792"/>
                  </a:lnTo>
                  <a:lnTo>
                    <a:pt x="1299" y="1792"/>
                  </a:lnTo>
                  <a:lnTo>
                    <a:pt x="1301" y="1786"/>
                  </a:lnTo>
                  <a:lnTo>
                    <a:pt x="1297" y="1786"/>
                  </a:lnTo>
                  <a:lnTo>
                    <a:pt x="1299" y="1784"/>
                  </a:lnTo>
                  <a:lnTo>
                    <a:pt x="1297" y="1770"/>
                  </a:lnTo>
                  <a:lnTo>
                    <a:pt x="1299" y="1760"/>
                  </a:lnTo>
                  <a:lnTo>
                    <a:pt x="1287" y="1754"/>
                  </a:lnTo>
                  <a:lnTo>
                    <a:pt x="1277" y="1762"/>
                  </a:lnTo>
                  <a:lnTo>
                    <a:pt x="1259" y="1766"/>
                  </a:lnTo>
                  <a:lnTo>
                    <a:pt x="1223" y="1770"/>
                  </a:lnTo>
                  <a:lnTo>
                    <a:pt x="1209" y="1778"/>
                  </a:lnTo>
                  <a:lnTo>
                    <a:pt x="1195" y="1774"/>
                  </a:lnTo>
                  <a:lnTo>
                    <a:pt x="1181" y="1784"/>
                  </a:lnTo>
                  <a:lnTo>
                    <a:pt x="1171" y="1784"/>
                  </a:lnTo>
                  <a:lnTo>
                    <a:pt x="1151" y="1766"/>
                  </a:lnTo>
                  <a:lnTo>
                    <a:pt x="1153" y="1764"/>
                  </a:lnTo>
                  <a:lnTo>
                    <a:pt x="1149" y="1764"/>
                  </a:lnTo>
                  <a:lnTo>
                    <a:pt x="1147" y="1762"/>
                  </a:lnTo>
                  <a:lnTo>
                    <a:pt x="1147" y="1764"/>
                  </a:lnTo>
                  <a:lnTo>
                    <a:pt x="1143" y="1762"/>
                  </a:lnTo>
                  <a:lnTo>
                    <a:pt x="1153" y="1758"/>
                  </a:lnTo>
                  <a:lnTo>
                    <a:pt x="1151" y="1746"/>
                  </a:lnTo>
                  <a:lnTo>
                    <a:pt x="1147" y="1742"/>
                  </a:lnTo>
                  <a:lnTo>
                    <a:pt x="1149" y="1742"/>
                  </a:lnTo>
                  <a:lnTo>
                    <a:pt x="1151" y="1744"/>
                  </a:lnTo>
                  <a:lnTo>
                    <a:pt x="1179" y="1744"/>
                  </a:lnTo>
                  <a:lnTo>
                    <a:pt x="1195" y="1732"/>
                  </a:lnTo>
                  <a:lnTo>
                    <a:pt x="1215" y="1730"/>
                  </a:lnTo>
                  <a:lnTo>
                    <a:pt x="1233" y="1720"/>
                  </a:lnTo>
                  <a:lnTo>
                    <a:pt x="1251" y="1718"/>
                  </a:lnTo>
                  <a:lnTo>
                    <a:pt x="1257" y="1710"/>
                  </a:lnTo>
                  <a:lnTo>
                    <a:pt x="1267" y="1706"/>
                  </a:lnTo>
                  <a:lnTo>
                    <a:pt x="1317" y="1688"/>
                  </a:lnTo>
                  <a:lnTo>
                    <a:pt x="1321" y="1676"/>
                  </a:lnTo>
                  <a:lnTo>
                    <a:pt x="1331" y="1668"/>
                  </a:lnTo>
                  <a:lnTo>
                    <a:pt x="1350" y="1660"/>
                  </a:lnTo>
                  <a:lnTo>
                    <a:pt x="1366" y="1662"/>
                  </a:lnTo>
                  <a:lnTo>
                    <a:pt x="1378" y="1646"/>
                  </a:lnTo>
                  <a:lnTo>
                    <a:pt x="1394" y="1642"/>
                  </a:lnTo>
                  <a:lnTo>
                    <a:pt x="1402" y="1626"/>
                  </a:lnTo>
                  <a:lnTo>
                    <a:pt x="1422" y="1620"/>
                  </a:lnTo>
                  <a:lnTo>
                    <a:pt x="1420" y="1598"/>
                  </a:lnTo>
                  <a:lnTo>
                    <a:pt x="1424" y="1594"/>
                  </a:lnTo>
                  <a:lnTo>
                    <a:pt x="1428" y="1590"/>
                  </a:lnTo>
                  <a:lnTo>
                    <a:pt x="1432" y="1594"/>
                  </a:lnTo>
                  <a:lnTo>
                    <a:pt x="1456" y="1562"/>
                  </a:lnTo>
                  <a:lnTo>
                    <a:pt x="1460" y="1550"/>
                  </a:lnTo>
                  <a:lnTo>
                    <a:pt x="1448" y="1542"/>
                  </a:lnTo>
                  <a:lnTo>
                    <a:pt x="1438" y="1526"/>
                  </a:lnTo>
                  <a:lnTo>
                    <a:pt x="1404" y="1512"/>
                  </a:lnTo>
                  <a:lnTo>
                    <a:pt x="1394" y="1498"/>
                  </a:lnTo>
                  <a:lnTo>
                    <a:pt x="1392" y="1484"/>
                  </a:lnTo>
                  <a:lnTo>
                    <a:pt x="1396" y="1464"/>
                  </a:lnTo>
                  <a:lnTo>
                    <a:pt x="1388" y="1470"/>
                  </a:lnTo>
                  <a:lnTo>
                    <a:pt x="1388" y="1470"/>
                  </a:lnTo>
                  <a:lnTo>
                    <a:pt x="1384" y="1474"/>
                  </a:lnTo>
                  <a:lnTo>
                    <a:pt x="1384" y="1474"/>
                  </a:lnTo>
                  <a:lnTo>
                    <a:pt x="1384" y="1474"/>
                  </a:lnTo>
                  <a:lnTo>
                    <a:pt x="1354" y="1508"/>
                  </a:lnTo>
                  <a:lnTo>
                    <a:pt x="1354" y="1510"/>
                  </a:lnTo>
                  <a:lnTo>
                    <a:pt x="1349" y="1514"/>
                  </a:lnTo>
                  <a:lnTo>
                    <a:pt x="1323" y="1512"/>
                  </a:lnTo>
                  <a:lnTo>
                    <a:pt x="1317" y="1516"/>
                  </a:lnTo>
                  <a:lnTo>
                    <a:pt x="1309" y="1516"/>
                  </a:lnTo>
                  <a:lnTo>
                    <a:pt x="1307" y="1510"/>
                  </a:lnTo>
                  <a:lnTo>
                    <a:pt x="1303" y="1510"/>
                  </a:lnTo>
                  <a:lnTo>
                    <a:pt x="1303" y="1504"/>
                  </a:lnTo>
                  <a:lnTo>
                    <a:pt x="1307" y="1478"/>
                  </a:lnTo>
                  <a:lnTo>
                    <a:pt x="1295" y="1470"/>
                  </a:lnTo>
                  <a:lnTo>
                    <a:pt x="1285" y="1486"/>
                  </a:lnTo>
                  <a:lnTo>
                    <a:pt x="1285" y="1492"/>
                  </a:lnTo>
                  <a:lnTo>
                    <a:pt x="1281" y="1486"/>
                  </a:lnTo>
                  <a:lnTo>
                    <a:pt x="1289" y="1470"/>
                  </a:lnTo>
                  <a:lnTo>
                    <a:pt x="1279" y="1468"/>
                  </a:lnTo>
                  <a:lnTo>
                    <a:pt x="1277" y="1460"/>
                  </a:lnTo>
                  <a:lnTo>
                    <a:pt x="1263" y="1452"/>
                  </a:lnTo>
                  <a:lnTo>
                    <a:pt x="1261" y="1444"/>
                  </a:lnTo>
                  <a:lnTo>
                    <a:pt x="1253" y="1436"/>
                  </a:lnTo>
                  <a:lnTo>
                    <a:pt x="1245" y="1422"/>
                  </a:lnTo>
                  <a:lnTo>
                    <a:pt x="1239" y="1406"/>
                  </a:lnTo>
                  <a:lnTo>
                    <a:pt x="1237" y="1406"/>
                  </a:lnTo>
                  <a:lnTo>
                    <a:pt x="1243" y="1400"/>
                  </a:lnTo>
                  <a:lnTo>
                    <a:pt x="1241" y="1396"/>
                  </a:lnTo>
                  <a:lnTo>
                    <a:pt x="1245" y="1396"/>
                  </a:lnTo>
                  <a:lnTo>
                    <a:pt x="1247" y="1394"/>
                  </a:lnTo>
                  <a:lnTo>
                    <a:pt x="1249" y="1396"/>
                  </a:lnTo>
                  <a:lnTo>
                    <a:pt x="1251" y="1392"/>
                  </a:lnTo>
                  <a:lnTo>
                    <a:pt x="1253" y="1392"/>
                  </a:lnTo>
                  <a:lnTo>
                    <a:pt x="1251" y="1390"/>
                  </a:lnTo>
                  <a:lnTo>
                    <a:pt x="1253" y="1384"/>
                  </a:lnTo>
                  <a:lnTo>
                    <a:pt x="1265" y="1396"/>
                  </a:lnTo>
                  <a:lnTo>
                    <a:pt x="1273" y="1394"/>
                  </a:lnTo>
                  <a:lnTo>
                    <a:pt x="1283" y="1412"/>
                  </a:lnTo>
                  <a:lnTo>
                    <a:pt x="1289" y="1418"/>
                  </a:lnTo>
                  <a:lnTo>
                    <a:pt x="1299" y="1440"/>
                  </a:lnTo>
                  <a:lnTo>
                    <a:pt x="1317" y="1448"/>
                  </a:lnTo>
                  <a:lnTo>
                    <a:pt x="1323" y="1456"/>
                  </a:lnTo>
                  <a:lnTo>
                    <a:pt x="1337" y="1460"/>
                  </a:lnTo>
                  <a:lnTo>
                    <a:pt x="1339" y="1464"/>
                  </a:lnTo>
                  <a:lnTo>
                    <a:pt x="1360" y="1468"/>
                  </a:lnTo>
                  <a:lnTo>
                    <a:pt x="1372" y="1464"/>
                  </a:lnTo>
                  <a:lnTo>
                    <a:pt x="1372" y="1466"/>
                  </a:lnTo>
                  <a:lnTo>
                    <a:pt x="1374" y="1470"/>
                  </a:lnTo>
                  <a:lnTo>
                    <a:pt x="1392" y="1460"/>
                  </a:lnTo>
                  <a:lnTo>
                    <a:pt x="1390" y="1458"/>
                  </a:lnTo>
                  <a:lnTo>
                    <a:pt x="1394" y="1456"/>
                  </a:lnTo>
                  <a:lnTo>
                    <a:pt x="1402" y="1460"/>
                  </a:lnTo>
                  <a:lnTo>
                    <a:pt x="1412" y="1486"/>
                  </a:lnTo>
                  <a:lnTo>
                    <a:pt x="1490" y="1498"/>
                  </a:lnTo>
                  <a:lnTo>
                    <a:pt x="1494" y="1500"/>
                  </a:lnTo>
                  <a:lnTo>
                    <a:pt x="1502" y="1496"/>
                  </a:lnTo>
                  <a:lnTo>
                    <a:pt x="1538" y="1492"/>
                  </a:lnTo>
                  <a:lnTo>
                    <a:pt x="1548" y="1498"/>
                  </a:lnTo>
                  <a:lnTo>
                    <a:pt x="1552" y="1494"/>
                  </a:lnTo>
                  <a:lnTo>
                    <a:pt x="1554" y="1494"/>
                  </a:lnTo>
                  <a:lnTo>
                    <a:pt x="1582" y="1492"/>
                  </a:lnTo>
                  <a:lnTo>
                    <a:pt x="1586" y="1502"/>
                  </a:lnTo>
                  <a:lnTo>
                    <a:pt x="1594" y="1506"/>
                  </a:lnTo>
                  <a:lnTo>
                    <a:pt x="1600" y="1522"/>
                  </a:lnTo>
                  <a:lnTo>
                    <a:pt x="1610" y="1524"/>
                  </a:lnTo>
                  <a:lnTo>
                    <a:pt x="1628" y="1544"/>
                  </a:lnTo>
                  <a:lnTo>
                    <a:pt x="1644" y="1544"/>
                  </a:lnTo>
                  <a:lnTo>
                    <a:pt x="1652" y="1540"/>
                  </a:lnTo>
                  <a:lnTo>
                    <a:pt x="1652" y="1544"/>
                  </a:lnTo>
                  <a:lnTo>
                    <a:pt x="1646" y="1548"/>
                  </a:lnTo>
                  <a:lnTo>
                    <a:pt x="1626" y="1550"/>
                  </a:lnTo>
                  <a:lnTo>
                    <a:pt x="1628" y="1558"/>
                  </a:lnTo>
                  <a:lnTo>
                    <a:pt x="1656" y="1584"/>
                  </a:lnTo>
                  <a:lnTo>
                    <a:pt x="1672" y="1584"/>
                  </a:lnTo>
                  <a:lnTo>
                    <a:pt x="1686" y="1578"/>
                  </a:lnTo>
                  <a:lnTo>
                    <a:pt x="1692" y="1554"/>
                  </a:lnTo>
                  <a:lnTo>
                    <a:pt x="1696" y="1554"/>
                  </a:lnTo>
                  <a:lnTo>
                    <a:pt x="1692" y="1560"/>
                  </a:lnTo>
                  <a:lnTo>
                    <a:pt x="1698" y="1588"/>
                  </a:lnTo>
                  <a:lnTo>
                    <a:pt x="1694" y="1606"/>
                  </a:lnTo>
                  <a:lnTo>
                    <a:pt x="1698" y="1620"/>
                  </a:lnTo>
                  <a:lnTo>
                    <a:pt x="1700" y="1620"/>
                  </a:lnTo>
                  <a:lnTo>
                    <a:pt x="1698" y="1630"/>
                  </a:lnTo>
                  <a:lnTo>
                    <a:pt x="1708" y="1668"/>
                  </a:lnTo>
                  <a:lnTo>
                    <a:pt x="1714" y="1682"/>
                  </a:lnTo>
                  <a:lnTo>
                    <a:pt x="1718" y="1692"/>
                  </a:lnTo>
                  <a:lnTo>
                    <a:pt x="1720" y="1690"/>
                  </a:lnTo>
                  <a:lnTo>
                    <a:pt x="1722" y="1700"/>
                  </a:lnTo>
                  <a:lnTo>
                    <a:pt x="1736" y="1724"/>
                  </a:lnTo>
                  <a:lnTo>
                    <a:pt x="1742" y="1750"/>
                  </a:lnTo>
                  <a:lnTo>
                    <a:pt x="1754" y="1766"/>
                  </a:lnTo>
                  <a:lnTo>
                    <a:pt x="1772" y="1814"/>
                  </a:lnTo>
                  <a:lnTo>
                    <a:pt x="1786" y="1832"/>
                  </a:lnTo>
                  <a:lnTo>
                    <a:pt x="1794" y="1832"/>
                  </a:lnTo>
                  <a:lnTo>
                    <a:pt x="1802" y="1824"/>
                  </a:lnTo>
                  <a:lnTo>
                    <a:pt x="1804" y="1812"/>
                  </a:lnTo>
                  <a:lnTo>
                    <a:pt x="1820" y="1808"/>
                  </a:lnTo>
                  <a:lnTo>
                    <a:pt x="1820" y="1806"/>
                  </a:lnTo>
                  <a:lnTo>
                    <a:pt x="1820" y="1802"/>
                  </a:lnTo>
                  <a:lnTo>
                    <a:pt x="1826" y="1790"/>
                  </a:lnTo>
                  <a:lnTo>
                    <a:pt x="1836" y="1790"/>
                  </a:lnTo>
                  <a:lnTo>
                    <a:pt x="1836" y="1762"/>
                  </a:lnTo>
                  <a:lnTo>
                    <a:pt x="1844" y="1732"/>
                  </a:lnTo>
                  <a:lnTo>
                    <a:pt x="1840" y="1724"/>
                  </a:lnTo>
                  <a:lnTo>
                    <a:pt x="1840" y="1692"/>
                  </a:lnTo>
                  <a:lnTo>
                    <a:pt x="1844" y="1686"/>
                  </a:lnTo>
                  <a:lnTo>
                    <a:pt x="1854" y="1686"/>
                  </a:lnTo>
                  <a:lnTo>
                    <a:pt x="1862" y="1674"/>
                  </a:lnTo>
                  <a:lnTo>
                    <a:pt x="1878" y="1670"/>
                  </a:lnTo>
                  <a:lnTo>
                    <a:pt x="1882" y="1660"/>
                  </a:lnTo>
                  <a:lnTo>
                    <a:pt x="1916" y="1634"/>
                  </a:lnTo>
                  <a:lnTo>
                    <a:pt x="1932" y="1616"/>
                  </a:lnTo>
                  <a:lnTo>
                    <a:pt x="1956" y="1602"/>
                  </a:lnTo>
                  <a:lnTo>
                    <a:pt x="1970" y="1586"/>
                  </a:lnTo>
                  <a:lnTo>
                    <a:pt x="1970" y="1572"/>
                  </a:lnTo>
                  <a:lnTo>
                    <a:pt x="1988" y="1566"/>
                  </a:lnTo>
                  <a:lnTo>
                    <a:pt x="1988" y="1564"/>
                  </a:lnTo>
                  <a:lnTo>
                    <a:pt x="1990" y="1572"/>
                  </a:lnTo>
                  <a:lnTo>
                    <a:pt x="2000" y="1570"/>
                  </a:lnTo>
                  <a:lnTo>
                    <a:pt x="2000" y="1570"/>
                  </a:lnTo>
                  <a:lnTo>
                    <a:pt x="2002" y="1570"/>
                  </a:lnTo>
                  <a:lnTo>
                    <a:pt x="2002" y="1570"/>
                  </a:lnTo>
                  <a:lnTo>
                    <a:pt x="2006" y="1568"/>
                  </a:lnTo>
                  <a:lnTo>
                    <a:pt x="2008" y="1568"/>
                  </a:lnTo>
                  <a:lnTo>
                    <a:pt x="2008" y="1568"/>
                  </a:lnTo>
                  <a:lnTo>
                    <a:pt x="2016" y="1564"/>
                  </a:lnTo>
                  <a:lnTo>
                    <a:pt x="2018" y="1568"/>
                  </a:lnTo>
                  <a:lnTo>
                    <a:pt x="2024" y="1562"/>
                  </a:lnTo>
                  <a:lnTo>
                    <a:pt x="2030" y="1566"/>
                  </a:lnTo>
                  <a:lnTo>
                    <a:pt x="2038" y="1554"/>
                  </a:lnTo>
                  <a:lnTo>
                    <a:pt x="2038" y="1554"/>
                  </a:lnTo>
                  <a:lnTo>
                    <a:pt x="2042" y="1556"/>
                  </a:lnTo>
                  <a:lnTo>
                    <a:pt x="2044" y="1546"/>
                  </a:lnTo>
                  <a:lnTo>
                    <a:pt x="2044" y="1548"/>
                  </a:lnTo>
                  <a:lnTo>
                    <a:pt x="2054" y="1548"/>
                  </a:lnTo>
                  <a:lnTo>
                    <a:pt x="2058" y="1554"/>
                  </a:lnTo>
                  <a:lnTo>
                    <a:pt x="2066" y="1582"/>
                  </a:lnTo>
                  <a:lnTo>
                    <a:pt x="2066" y="1582"/>
                  </a:lnTo>
                  <a:lnTo>
                    <a:pt x="2080" y="1600"/>
                  </a:lnTo>
                  <a:lnTo>
                    <a:pt x="2092" y="1606"/>
                  </a:lnTo>
                  <a:lnTo>
                    <a:pt x="2092" y="1606"/>
                  </a:lnTo>
                  <a:lnTo>
                    <a:pt x="2090" y="1614"/>
                  </a:lnTo>
                  <a:lnTo>
                    <a:pt x="2098" y="1624"/>
                  </a:lnTo>
                  <a:lnTo>
                    <a:pt x="2100" y="1622"/>
                  </a:lnTo>
                  <a:lnTo>
                    <a:pt x="2104" y="1632"/>
                  </a:lnTo>
                  <a:lnTo>
                    <a:pt x="2108" y="1654"/>
                  </a:lnTo>
                  <a:lnTo>
                    <a:pt x="2102" y="1682"/>
                  </a:lnTo>
                  <a:lnTo>
                    <a:pt x="2108" y="1678"/>
                  </a:lnTo>
                  <a:lnTo>
                    <a:pt x="2108" y="1682"/>
                  </a:lnTo>
                  <a:lnTo>
                    <a:pt x="2126" y="1684"/>
                  </a:lnTo>
                  <a:lnTo>
                    <a:pt x="2154" y="1666"/>
                  </a:lnTo>
                  <a:lnTo>
                    <a:pt x="2154" y="1664"/>
                  </a:lnTo>
                  <a:lnTo>
                    <a:pt x="2168" y="1670"/>
                  </a:lnTo>
                  <a:lnTo>
                    <a:pt x="2170" y="1698"/>
                  </a:lnTo>
                  <a:lnTo>
                    <a:pt x="2180" y="1728"/>
                  </a:lnTo>
                  <a:lnTo>
                    <a:pt x="2182" y="1726"/>
                  </a:lnTo>
                  <a:lnTo>
                    <a:pt x="2186" y="1738"/>
                  </a:lnTo>
                  <a:lnTo>
                    <a:pt x="2186" y="1752"/>
                  </a:lnTo>
                  <a:lnTo>
                    <a:pt x="2182" y="1756"/>
                  </a:lnTo>
                  <a:lnTo>
                    <a:pt x="2184" y="1758"/>
                  </a:lnTo>
                  <a:lnTo>
                    <a:pt x="2176" y="1764"/>
                  </a:lnTo>
                  <a:lnTo>
                    <a:pt x="2188" y="1766"/>
                  </a:lnTo>
                  <a:lnTo>
                    <a:pt x="2184" y="1788"/>
                  </a:lnTo>
                  <a:lnTo>
                    <a:pt x="2188" y="1790"/>
                  </a:lnTo>
                  <a:lnTo>
                    <a:pt x="2180" y="1812"/>
                  </a:lnTo>
                  <a:lnTo>
                    <a:pt x="2180" y="1830"/>
                  </a:lnTo>
                  <a:lnTo>
                    <a:pt x="2190" y="1828"/>
                  </a:lnTo>
                  <a:lnTo>
                    <a:pt x="2216" y="1862"/>
                  </a:lnTo>
                  <a:lnTo>
                    <a:pt x="2224" y="1900"/>
                  </a:lnTo>
                  <a:lnTo>
                    <a:pt x="2238" y="1930"/>
                  </a:lnTo>
                  <a:lnTo>
                    <a:pt x="2278" y="1956"/>
                  </a:lnTo>
                  <a:lnTo>
                    <a:pt x="2282" y="1956"/>
                  </a:lnTo>
                  <a:lnTo>
                    <a:pt x="2278" y="1960"/>
                  </a:lnTo>
                  <a:lnTo>
                    <a:pt x="2292" y="1956"/>
                  </a:lnTo>
                  <a:lnTo>
                    <a:pt x="2294" y="1956"/>
                  </a:lnTo>
                  <a:lnTo>
                    <a:pt x="2302" y="1972"/>
                  </a:lnTo>
                  <a:lnTo>
                    <a:pt x="2304" y="1958"/>
                  </a:lnTo>
                  <a:lnTo>
                    <a:pt x="2296" y="1954"/>
                  </a:lnTo>
                  <a:lnTo>
                    <a:pt x="2296" y="1954"/>
                  </a:lnTo>
                  <a:lnTo>
                    <a:pt x="2296" y="1954"/>
                  </a:lnTo>
                  <a:lnTo>
                    <a:pt x="2298" y="1946"/>
                  </a:lnTo>
                  <a:lnTo>
                    <a:pt x="2282" y="1920"/>
                  </a:lnTo>
                  <a:lnTo>
                    <a:pt x="2282" y="1886"/>
                  </a:lnTo>
                  <a:lnTo>
                    <a:pt x="2274" y="1874"/>
                  </a:lnTo>
                  <a:lnTo>
                    <a:pt x="2260" y="1862"/>
                  </a:lnTo>
                  <a:lnTo>
                    <a:pt x="2258" y="1862"/>
                  </a:lnTo>
                  <a:lnTo>
                    <a:pt x="2246" y="1850"/>
                  </a:lnTo>
                  <a:lnTo>
                    <a:pt x="2232" y="1848"/>
                  </a:lnTo>
                  <a:lnTo>
                    <a:pt x="2228" y="1842"/>
                  </a:lnTo>
                  <a:lnTo>
                    <a:pt x="2214" y="1806"/>
                  </a:lnTo>
                  <a:lnTo>
                    <a:pt x="2204" y="1806"/>
                  </a:lnTo>
                  <a:lnTo>
                    <a:pt x="2202" y="1790"/>
                  </a:lnTo>
                  <a:lnTo>
                    <a:pt x="2214" y="1752"/>
                  </a:lnTo>
                  <a:lnTo>
                    <a:pt x="2216" y="1730"/>
                  </a:lnTo>
                  <a:lnTo>
                    <a:pt x="2218" y="1728"/>
                  </a:lnTo>
                  <a:lnTo>
                    <a:pt x="2228" y="1728"/>
                  </a:lnTo>
                  <a:lnTo>
                    <a:pt x="2230" y="1746"/>
                  </a:lnTo>
                  <a:lnTo>
                    <a:pt x="2248" y="1746"/>
                  </a:lnTo>
                  <a:lnTo>
                    <a:pt x="2262" y="1754"/>
                  </a:lnTo>
                  <a:lnTo>
                    <a:pt x="2266" y="1764"/>
                  </a:lnTo>
                  <a:lnTo>
                    <a:pt x="2272" y="1780"/>
                  </a:lnTo>
                  <a:lnTo>
                    <a:pt x="2280" y="1776"/>
                  </a:lnTo>
                  <a:lnTo>
                    <a:pt x="2280" y="1784"/>
                  </a:lnTo>
                  <a:lnTo>
                    <a:pt x="2298" y="1786"/>
                  </a:lnTo>
                  <a:lnTo>
                    <a:pt x="2306" y="1792"/>
                  </a:lnTo>
                  <a:lnTo>
                    <a:pt x="2302" y="1804"/>
                  </a:lnTo>
                  <a:lnTo>
                    <a:pt x="2304" y="1820"/>
                  </a:lnTo>
                  <a:lnTo>
                    <a:pt x="2310" y="1822"/>
                  </a:lnTo>
                  <a:lnTo>
                    <a:pt x="2331" y="1804"/>
                  </a:lnTo>
                  <a:lnTo>
                    <a:pt x="2331" y="1802"/>
                  </a:lnTo>
                  <a:lnTo>
                    <a:pt x="2337" y="1806"/>
                  </a:lnTo>
                  <a:lnTo>
                    <a:pt x="2337" y="1796"/>
                  </a:lnTo>
                  <a:lnTo>
                    <a:pt x="2343" y="1788"/>
                  </a:lnTo>
                  <a:lnTo>
                    <a:pt x="2351" y="1788"/>
                  </a:lnTo>
                  <a:lnTo>
                    <a:pt x="2365" y="1782"/>
                  </a:lnTo>
                  <a:lnTo>
                    <a:pt x="2385" y="1770"/>
                  </a:lnTo>
                  <a:lnTo>
                    <a:pt x="2387" y="1762"/>
                  </a:lnTo>
                  <a:lnTo>
                    <a:pt x="2387" y="1748"/>
                  </a:lnTo>
                  <a:lnTo>
                    <a:pt x="2391" y="1740"/>
                  </a:lnTo>
                  <a:lnTo>
                    <a:pt x="2381" y="1690"/>
                  </a:lnTo>
                  <a:lnTo>
                    <a:pt x="2373" y="1682"/>
                  </a:lnTo>
                  <a:lnTo>
                    <a:pt x="2369" y="1674"/>
                  </a:lnTo>
                  <a:lnTo>
                    <a:pt x="2359" y="1670"/>
                  </a:lnTo>
                  <a:lnTo>
                    <a:pt x="2347" y="1656"/>
                  </a:lnTo>
                  <a:lnTo>
                    <a:pt x="2335" y="1644"/>
                  </a:lnTo>
                  <a:lnTo>
                    <a:pt x="2333" y="1636"/>
                  </a:lnTo>
                  <a:lnTo>
                    <a:pt x="2323" y="1626"/>
                  </a:lnTo>
                  <a:lnTo>
                    <a:pt x="2321" y="1618"/>
                  </a:lnTo>
                  <a:lnTo>
                    <a:pt x="2327" y="1602"/>
                  </a:lnTo>
                  <a:lnTo>
                    <a:pt x="2339" y="1588"/>
                  </a:lnTo>
                  <a:lnTo>
                    <a:pt x="2353" y="1576"/>
                  </a:lnTo>
                  <a:lnTo>
                    <a:pt x="2363" y="1572"/>
                  </a:lnTo>
                  <a:lnTo>
                    <a:pt x="2363" y="1574"/>
                  </a:lnTo>
                  <a:lnTo>
                    <a:pt x="2363" y="1572"/>
                  </a:lnTo>
                  <a:lnTo>
                    <a:pt x="2365" y="1572"/>
                  </a:lnTo>
                  <a:lnTo>
                    <a:pt x="2367" y="1576"/>
                  </a:lnTo>
                  <a:lnTo>
                    <a:pt x="2371" y="1570"/>
                  </a:lnTo>
                  <a:lnTo>
                    <a:pt x="2373" y="1570"/>
                  </a:lnTo>
                  <a:lnTo>
                    <a:pt x="2371" y="1570"/>
                  </a:lnTo>
                  <a:lnTo>
                    <a:pt x="2373" y="1566"/>
                  </a:lnTo>
                  <a:lnTo>
                    <a:pt x="2385" y="1574"/>
                  </a:lnTo>
                  <a:lnTo>
                    <a:pt x="2391" y="1572"/>
                  </a:lnTo>
                  <a:lnTo>
                    <a:pt x="2391" y="1582"/>
                  </a:lnTo>
                  <a:lnTo>
                    <a:pt x="2401" y="1596"/>
                  </a:lnTo>
                  <a:lnTo>
                    <a:pt x="2391" y="1598"/>
                  </a:lnTo>
                  <a:lnTo>
                    <a:pt x="2373" y="1612"/>
                  </a:lnTo>
                  <a:lnTo>
                    <a:pt x="2377" y="1632"/>
                  </a:lnTo>
                  <a:lnTo>
                    <a:pt x="2397" y="1638"/>
                  </a:lnTo>
                  <a:lnTo>
                    <a:pt x="2411" y="1624"/>
                  </a:lnTo>
                  <a:lnTo>
                    <a:pt x="2423" y="1606"/>
                  </a:lnTo>
                  <a:lnTo>
                    <a:pt x="2419" y="1596"/>
                  </a:lnTo>
                  <a:lnTo>
                    <a:pt x="2409" y="1596"/>
                  </a:lnTo>
                  <a:lnTo>
                    <a:pt x="2405" y="1596"/>
                  </a:lnTo>
                  <a:lnTo>
                    <a:pt x="2413" y="1592"/>
                  </a:lnTo>
                  <a:lnTo>
                    <a:pt x="2407" y="1580"/>
                  </a:lnTo>
                  <a:lnTo>
                    <a:pt x="2411" y="1574"/>
                  </a:lnTo>
                  <a:lnTo>
                    <a:pt x="2457" y="1562"/>
                  </a:lnTo>
                  <a:lnTo>
                    <a:pt x="2461" y="1550"/>
                  </a:lnTo>
                  <a:lnTo>
                    <a:pt x="2469" y="1558"/>
                  </a:lnTo>
                  <a:lnTo>
                    <a:pt x="2469" y="1548"/>
                  </a:lnTo>
                  <a:lnTo>
                    <a:pt x="2475" y="1554"/>
                  </a:lnTo>
                  <a:lnTo>
                    <a:pt x="2485" y="1554"/>
                  </a:lnTo>
                  <a:lnTo>
                    <a:pt x="2485" y="1552"/>
                  </a:lnTo>
                  <a:lnTo>
                    <a:pt x="2485" y="1554"/>
                  </a:lnTo>
                  <a:lnTo>
                    <a:pt x="2489" y="1548"/>
                  </a:lnTo>
                  <a:lnTo>
                    <a:pt x="2489" y="1550"/>
                  </a:lnTo>
                  <a:lnTo>
                    <a:pt x="2497" y="1544"/>
                  </a:lnTo>
                  <a:lnTo>
                    <a:pt x="2503" y="1548"/>
                  </a:lnTo>
                  <a:lnTo>
                    <a:pt x="2523" y="1540"/>
                  </a:lnTo>
                  <a:lnTo>
                    <a:pt x="2533" y="1530"/>
                  </a:lnTo>
                  <a:lnTo>
                    <a:pt x="2541" y="1528"/>
                  </a:lnTo>
                  <a:lnTo>
                    <a:pt x="2541" y="1530"/>
                  </a:lnTo>
                  <a:lnTo>
                    <a:pt x="2555" y="1516"/>
                  </a:lnTo>
                  <a:lnTo>
                    <a:pt x="2555" y="1510"/>
                  </a:lnTo>
                  <a:lnTo>
                    <a:pt x="2563" y="1508"/>
                  </a:lnTo>
                  <a:lnTo>
                    <a:pt x="2575" y="1490"/>
                  </a:lnTo>
                  <a:lnTo>
                    <a:pt x="2579" y="1492"/>
                  </a:lnTo>
                  <a:lnTo>
                    <a:pt x="2585" y="1472"/>
                  </a:lnTo>
                  <a:lnTo>
                    <a:pt x="2585" y="1474"/>
                  </a:lnTo>
                  <a:lnTo>
                    <a:pt x="2611" y="1434"/>
                  </a:lnTo>
                  <a:lnTo>
                    <a:pt x="2615" y="1436"/>
                  </a:lnTo>
                  <a:lnTo>
                    <a:pt x="2621" y="1414"/>
                  </a:lnTo>
                  <a:lnTo>
                    <a:pt x="2621" y="1412"/>
                  </a:lnTo>
                  <a:lnTo>
                    <a:pt x="2625" y="1412"/>
                  </a:lnTo>
                  <a:lnTo>
                    <a:pt x="2625" y="1398"/>
                  </a:lnTo>
                  <a:lnTo>
                    <a:pt x="2631" y="1394"/>
                  </a:lnTo>
                  <a:lnTo>
                    <a:pt x="2611" y="1384"/>
                  </a:lnTo>
                  <a:lnTo>
                    <a:pt x="2609" y="1384"/>
                  </a:lnTo>
                  <a:lnTo>
                    <a:pt x="2629" y="1372"/>
                  </a:lnTo>
                  <a:lnTo>
                    <a:pt x="2613" y="1356"/>
                  </a:lnTo>
                  <a:lnTo>
                    <a:pt x="2609" y="1354"/>
                  </a:lnTo>
                  <a:lnTo>
                    <a:pt x="2633" y="1360"/>
                  </a:lnTo>
                  <a:lnTo>
                    <a:pt x="2627" y="1354"/>
                  </a:lnTo>
                  <a:lnTo>
                    <a:pt x="2609" y="1332"/>
                  </a:lnTo>
                  <a:lnTo>
                    <a:pt x="2595" y="1294"/>
                  </a:lnTo>
                  <a:lnTo>
                    <a:pt x="2577" y="1284"/>
                  </a:lnTo>
                  <a:lnTo>
                    <a:pt x="2585" y="1272"/>
                  </a:lnTo>
                  <a:lnTo>
                    <a:pt x="2595" y="1264"/>
                  </a:lnTo>
                  <a:lnTo>
                    <a:pt x="2595" y="1258"/>
                  </a:lnTo>
                  <a:lnTo>
                    <a:pt x="2603" y="1260"/>
                  </a:lnTo>
                  <a:lnTo>
                    <a:pt x="2609" y="1250"/>
                  </a:lnTo>
                  <a:lnTo>
                    <a:pt x="2609" y="1248"/>
                  </a:lnTo>
                  <a:lnTo>
                    <a:pt x="2621" y="1244"/>
                  </a:lnTo>
                  <a:lnTo>
                    <a:pt x="2627" y="1238"/>
                  </a:lnTo>
                  <a:lnTo>
                    <a:pt x="2629" y="1238"/>
                  </a:lnTo>
                  <a:lnTo>
                    <a:pt x="2633" y="1246"/>
                  </a:lnTo>
                  <a:lnTo>
                    <a:pt x="2643" y="1226"/>
                  </a:lnTo>
                  <a:lnTo>
                    <a:pt x="2639" y="1226"/>
                  </a:lnTo>
                  <a:lnTo>
                    <a:pt x="2621" y="1224"/>
                  </a:lnTo>
                  <a:lnTo>
                    <a:pt x="2605" y="1214"/>
                  </a:lnTo>
                  <a:lnTo>
                    <a:pt x="2581" y="1230"/>
                  </a:lnTo>
                  <a:lnTo>
                    <a:pt x="2573" y="1228"/>
                  </a:lnTo>
                  <a:lnTo>
                    <a:pt x="2569" y="1216"/>
                  </a:lnTo>
                  <a:lnTo>
                    <a:pt x="2555" y="1208"/>
                  </a:lnTo>
                  <a:lnTo>
                    <a:pt x="2547" y="1200"/>
                  </a:lnTo>
                  <a:lnTo>
                    <a:pt x="2547" y="1196"/>
                  </a:lnTo>
                  <a:lnTo>
                    <a:pt x="2553" y="1186"/>
                  </a:lnTo>
                  <a:lnTo>
                    <a:pt x="2561" y="1188"/>
                  </a:lnTo>
                  <a:lnTo>
                    <a:pt x="2575" y="1184"/>
                  </a:lnTo>
                  <a:lnTo>
                    <a:pt x="2581" y="1172"/>
                  </a:lnTo>
                  <a:lnTo>
                    <a:pt x="2599" y="1162"/>
                  </a:lnTo>
                  <a:lnTo>
                    <a:pt x="2613" y="1144"/>
                  </a:lnTo>
                  <a:lnTo>
                    <a:pt x="2623" y="1142"/>
                  </a:lnTo>
                  <a:lnTo>
                    <a:pt x="2629" y="1152"/>
                  </a:lnTo>
                  <a:lnTo>
                    <a:pt x="2611" y="1176"/>
                  </a:lnTo>
                  <a:lnTo>
                    <a:pt x="2619" y="1182"/>
                  </a:lnTo>
                  <a:lnTo>
                    <a:pt x="2617" y="1186"/>
                  </a:lnTo>
                  <a:lnTo>
                    <a:pt x="2605" y="1194"/>
                  </a:lnTo>
                  <a:lnTo>
                    <a:pt x="2615" y="1198"/>
                  </a:lnTo>
                  <a:lnTo>
                    <a:pt x="2653" y="1172"/>
                  </a:lnTo>
                  <a:lnTo>
                    <a:pt x="2671" y="1168"/>
                  </a:lnTo>
                  <a:lnTo>
                    <a:pt x="2675" y="1176"/>
                  </a:lnTo>
                  <a:lnTo>
                    <a:pt x="2689" y="1178"/>
                  </a:lnTo>
                  <a:lnTo>
                    <a:pt x="2685" y="1194"/>
                  </a:lnTo>
                  <a:lnTo>
                    <a:pt x="2685" y="1196"/>
                  </a:lnTo>
                  <a:lnTo>
                    <a:pt x="2681" y="1198"/>
                  </a:lnTo>
                  <a:lnTo>
                    <a:pt x="2675" y="1214"/>
                  </a:lnTo>
                  <a:lnTo>
                    <a:pt x="2683" y="1212"/>
                  </a:lnTo>
                  <a:lnTo>
                    <a:pt x="2683" y="1214"/>
                  </a:lnTo>
                  <a:lnTo>
                    <a:pt x="2687" y="1222"/>
                  </a:lnTo>
                  <a:lnTo>
                    <a:pt x="2697" y="1220"/>
                  </a:lnTo>
                  <a:lnTo>
                    <a:pt x="2697" y="1216"/>
                  </a:lnTo>
                  <a:lnTo>
                    <a:pt x="2711" y="1220"/>
                  </a:lnTo>
                  <a:lnTo>
                    <a:pt x="2715" y="1234"/>
                  </a:lnTo>
                  <a:lnTo>
                    <a:pt x="2701" y="1240"/>
                  </a:lnTo>
                  <a:lnTo>
                    <a:pt x="2707" y="1252"/>
                  </a:lnTo>
                  <a:lnTo>
                    <a:pt x="2709" y="1248"/>
                  </a:lnTo>
                  <a:lnTo>
                    <a:pt x="2713" y="1262"/>
                  </a:lnTo>
                  <a:lnTo>
                    <a:pt x="2705" y="1286"/>
                  </a:lnTo>
                  <a:lnTo>
                    <a:pt x="2705" y="1286"/>
                  </a:lnTo>
                  <a:lnTo>
                    <a:pt x="2703" y="1298"/>
                  </a:lnTo>
                  <a:lnTo>
                    <a:pt x="2719" y="1296"/>
                  </a:lnTo>
                  <a:lnTo>
                    <a:pt x="2723" y="1294"/>
                  </a:lnTo>
                  <a:lnTo>
                    <a:pt x="2727" y="1298"/>
                  </a:lnTo>
                  <a:lnTo>
                    <a:pt x="2729" y="1292"/>
                  </a:lnTo>
                  <a:lnTo>
                    <a:pt x="2731" y="1294"/>
                  </a:lnTo>
                  <a:lnTo>
                    <a:pt x="2739" y="1284"/>
                  </a:lnTo>
                  <a:lnTo>
                    <a:pt x="2747" y="1288"/>
                  </a:lnTo>
                  <a:lnTo>
                    <a:pt x="2751" y="1280"/>
                  </a:lnTo>
                  <a:lnTo>
                    <a:pt x="2757" y="1282"/>
                  </a:lnTo>
                  <a:lnTo>
                    <a:pt x="2765" y="1276"/>
                  </a:lnTo>
                  <a:lnTo>
                    <a:pt x="2771" y="1258"/>
                  </a:lnTo>
                  <a:lnTo>
                    <a:pt x="2765" y="1222"/>
                  </a:lnTo>
                  <a:lnTo>
                    <a:pt x="2751" y="1200"/>
                  </a:lnTo>
                  <a:lnTo>
                    <a:pt x="2751" y="1200"/>
                  </a:lnTo>
                  <a:lnTo>
                    <a:pt x="2749" y="1198"/>
                  </a:lnTo>
                  <a:lnTo>
                    <a:pt x="2749" y="1196"/>
                  </a:lnTo>
                  <a:lnTo>
                    <a:pt x="2747" y="1196"/>
                  </a:lnTo>
                  <a:lnTo>
                    <a:pt x="2733" y="1182"/>
                  </a:lnTo>
                  <a:lnTo>
                    <a:pt x="2733" y="1170"/>
                  </a:lnTo>
                  <a:lnTo>
                    <a:pt x="2749" y="1164"/>
                  </a:lnTo>
                  <a:lnTo>
                    <a:pt x="2775" y="1142"/>
                  </a:lnTo>
                  <a:lnTo>
                    <a:pt x="2775" y="1124"/>
                  </a:lnTo>
                  <a:lnTo>
                    <a:pt x="2791" y="1106"/>
                  </a:lnTo>
                  <a:lnTo>
                    <a:pt x="2795" y="1104"/>
                  </a:lnTo>
                  <a:lnTo>
                    <a:pt x="2795" y="1100"/>
                  </a:lnTo>
                  <a:lnTo>
                    <a:pt x="2803" y="1100"/>
                  </a:lnTo>
                  <a:lnTo>
                    <a:pt x="2813" y="1082"/>
                  </a:lnTo>
                  <a:lnTo>
                    <a:pt x="2815" y="1090"/>
                  </a:lnTo>
                  <a:lnTo>
                    <a:pt x="2819" y="1086"/>
                  </a:lnTo>
                  <a:lnTo>
                    <a:pt x="2819" y="1094"/>
                  </a:lnTo>
                  <a:lnTo>
                    <a:pt x="2839" y="1098"/>
                  </a:lnTo>
                  <a:lnTo>
                    <a:pt x="2855" y="1094"/>
                  </a:lnTo>
                  <a:lnTo>
                    <a:pt x="2875" y="1078"/>
                  </a:lnTo>
                  <a:lnTo>
                    <a:pt x="2931" y="1006"/>
                  </a:lnTo>
                  <a:lnTo>
                    <a:pt x="2941" y="986"/>
                  </a:lnTo>
                  <a:lnTo>
                    <a:pt x="2957" y="962"/>
                  </a:lnTo>
                  <a:lnTo>
                    <a:pt x="2973" y="942"/>
                  </a:lnTo>
                  <a:lnTo>
                    <a:pt x="2981" y="896"/>
                  </a:lnTo>
                  <a:lnTo>
                    <a:pt x="2977" y="876"/>
                  </a:lnTo>
                  <a:lnTo>
                    <a:pt x="2983" y="856"/>
                  </a:lnTo>
                  <a:lnTo>
                    <a:pt x="2995" y="832"/>
                  </a:lnTo>
                  <a:lnTo>
                    <a:pt x="2995" y="846"/>
                  </a:lnTo>
                  <a:lnTo>
                    <a:pt x="3005" y="862"/>
                  </a:lnTo>
                  <a:lnTo>
                    <a:pt x="3003" y="876"/>
                  </a:lnTo>
                  <a:lnTo>
                    <a:pt x="3005" y="898"/>
                  </a:lnTo>
                  <a:lnTo>
                    <a:pt x="2999" y="934"/>
                  </a:lnTo>
                  <a:lnTo>
                    <a:pt x="2999" y="934"/>
                  </a:lnTo>
                  <a:lnTo>
                    <a:pt x="3005" y="954"/>
                  </a:lnTo>
                  <a:lnTo>
                    <a:pt x="2999" y="990"/>
                  </a:lnTo>
                  <a:lnTo>
                    <a:pt x="3001" y="1010"/>
                  </a:lnTo>
                  <a:lnTo>
                    <a:pt x="3009" y="1012"/>
                  </a:lnTo>
                  <a:lnTo>
                    <a:pt x="3017" y="994"/>
                  </a:lnTo>
                  <a:lnTo>
                    <a:pt x="3027" y="996"/>
                  </a:lnTo>
                  <a:lnTo>
                    <a:pt x="3031" y="1018"/>
                  </a:lnTo>
                  <a:lnTo>
                    <a:pt x="3037" y="1004"/>
                  </a:lnTo>
                  <a:lnTo>
                    <a:pt x="3035" y="986"/>
                  </a:lnTo>
                  <a:lnTo>
                    <a:pt x="3027" y="982"/>
                  </a:lnTo>
                  <a:lnTo>
                    <a:pt x="3019" y="964"/>
                  </a:lnTo>
                  <a:lnTo>
                    <a:pt x="3027" y="922"/>
                  </a:lnTo>
                  <a:lnTo>
                    <a:pt x="3037" y="920"/>
                  </a:lnTo>
                  <a:lnTo>
                    <a:pt x="3053" y="934"/>
                  </a:lnTo>
                  <a:lnTo>
                    <a:pt x="3057" y="932"/>
                  </a:lnTo>
                  <a:lnTo>
                    <a:pt x="3049" y="914"/>
                  </a:lnTo>
                  <a:lnTo>
                    <a:pt x="3029" y="850"/>
                  </a:lnTo>
                  <a:lnTo>
                    <a:pt x="3027" y="828"/>
                  </a:lnTo>
                  <a:lnTo>
                    <a:pt x="3031" y="812"/>
                  </a:lnTo>
                  <a:lnTo>
                    <a:pt x="3023" y="770"/>
                  </a:lnTo>
                  <a:lnTo>
                    <a:pt x="3017" y="762"/>
                  </a:lnTo>
                  <a:lnTo>
                    <a:pt x="3007" y="764"/>
                  </a:lnTo>
                  <a:lnTo>
                    <a:pt x="3015" y="784"/>
                  </a:lnTo>
                  <a:lnTo>
                    <a:pt x="3011" y="790"/>
                  </a:lnTo>
                  <a:lnTo>
                    <a:pt x="2999" y="788"/>
                  </a:lnTo>
                  <a:lnTo>
                    <a:pt x="2995" y="828"/>
                  </a:lnTo>
                  <a:lnTo>
                    <a:pt x="2995" y="830"/>
                  </a:lnTo>
                  <a:lnTo>
                    <a:pt x="2989" y="824"/>
                  </a:lnTo>
                  <a:lnTo>
                    <a:pt x="2991" y="818"/>
                  </a:lnTo>
                  <a:lnTo>
                    <a:pt x="2989" y="810"/>
                  </a:lnTo>
                  <a:lnTo>
                    <a:pt x="2995" y="796"/>
                  </a:lnTo>
                  <a:lnTo>
                    <a:pt x="2975" y="782"/>
                  </a:lnTo>
                  <a:lnTo>
                    <a:pt x="2963" y="764"/>
                  </a:lnTo>
                  <a:lnTo>
                    <a:pt x="2939" y="762"/>
                  </a:lnTo>
                  <a:lnTo>
                    <a:pt x="2939" y="776"/>
                  </a:lnTo>
                  <a:lnTo>
                    <a:pt x="2939" y="780"/>
                  </a:lnTo>
                  <a:lnTo>
                    <a:pt x="2937" y="782"/>
                  </a:lnTo>
                  <a:lnTo>
                    <a:pt x="2939" y="776"/>
                  </a:lnTo>
                  <a:lnTo>
                    <a:pt x="2933" y="780"/>
                  </a:lnTo>
                  <a:lnTo>
                    <a:pt x="2929" y="782"/>
                  </a:lnTo>
                  <a:lnTo>
                    <a:pt x="2921" y="786"/>
                  </a:lnTo>
                  <a:lnTo>
                    <a:pt x="2925" y="780"/>
                  </a:lnTo>
                  <a:lnTo>
                    <a:pt x="2919" y="772"/>
                  </a:lnTo>
                  <a:lnTo>
                    <a:pt x="2923" y="766"/>
                  </a:lnTo>
                  <a:lnTo>
                    <a:pt x="2921" y="762"/>
                  </a:lnTo>
                  <a:lnTo>
                    <a:pt x="2909" y="768"/>
                  </a:lnTo>
                  <a:lnTo>
                    <a:pt x="2909" y="776"/>
                  </a:lnTo>
                  <a:lnTo>
                    <a:pt x="2907" y="778"/>
                  </a:lnTo>
                  <a:lnTo>
                    <a:pt x="2907" y="754"/>
                  </a:lnTo>
                  <a:lnTo>
                    <a:pt x="2887" y="754"/>
                  </a:lnTo>
                  <a:lnTo>
                    <a:pt x="2879" y="750"/>
                  </a:lnTo>
                  <a:lnTo>
                    <a:pt x="2879" y="746"/>
                  </a:lnTo>
                  <a:lnTo>
                    <a:pt x="2925" y="706"/>
                  </a:lnTo>
                  <a:lnTo>
                    <a:pt x="2953" y="668"/>
                  </a:lnTo>
                  <a:lnTo>
                    <a:pt x="2975" y="650"/>
                  </a:lnTo>
                  <a:lnTo>
                    <a:pt x="2983" y="632"/>
                  </a:lnTo>
                  <a:lnTo>
                    <a:pt x="3009" y="604"/>
                  </a:lnTo>
                  <a:lnTo>
                    <a:pt x="3025" y="596"/>
                  </a:lnTo>
                  <a:lnTo>
                    <a:pt x="3067" y="592"/>
                  </a:lnTo>
                  <a:lnTo>
                    <a:pt x="3079" y="604"/>
                  </a:lnTo>
                  <a:lnTo>
                    <a:pt x="3087" y="592"/>
                  </a:lnTo>
                  <a:lnTo>
                    <a:pt x="3107" y="600"/>
                  </a:lnTo>
                  <a:lnTo>
                    <a:pt x="3121" y="594"/>
                  </a:lnTo>
                  <a:lnTo>
                    <a:pt x="3125" y="600"/>
                  </a:lnTo>
                  <a:lnTo>
                    <a:pt x="3135" y="598"/>
                  </a:lnTo>
                  <a:lnTo>
                    <a:pt x="3133" y="592"/>
                  </a:lnTo>
                  <a:lnTo>
                    <a:pt x="3139" y="590"/>
                  </a:lnTo>
                  <a:lnTo>
                    <a:pt x="3139" y="582"/>
                  </a:lnTo>
                  <a:lnTo>
                    <a:pt x="3139" y="582"/>
                  </a:lnTo>
                  <a:lnTo>
                    <a:pt x="3171" y="592"/>
                  </a:lnTo>
                  <a:lnTo>
                    <a:pt x="3179" y="586"/>
                  </a:lnTo>
                  <a:lnTo>
                    <a:pt x="3189" y="594"/>
                  </a:lnTo>
                  <a:lnTo>
                    <a:pt x="3171" y="600"/>
                  </a:lnTo>
                  <a:lnTo>
                    <a:pt x="3179" y="612"/>
                  </a:lnTo>
                  <a:lnTo>
                    <a:pt x="3201" y="606"/>
                  </a:lnTo>
                  <a:lnTo>
                    <a:pt x="3207" y="610"/>
                  </a:lnTo>
                  <a:lnTo>
                    <a:pt x="3223" y="600"/>
                  </a:lnTo>
                  <a:lnTo>
                    <a:pt x="3247" y="602"/>
                  </a:lnTo>
                  <a:lnTo>
                    <a:pt x="3253" y="600"/>
                  </a:lnTo>
                  <a:lnTo>
                    <a:pt x="3251" y="590"/>
                  </a:lnTo>
                  <a:lnTo>
                    <a:pt x="3235" y="586"/>
                  </a:lnTo>
                  <a:lnTo>
                    <a:pt x="3237" y="584"/>
                  </a:lnTo>
                  <a:lnTo>
                    <a:pt x="3235" y="578"/>
                  </a:lnTo>
                  <a:lnTo>
                    <a:pt x="3237" y="578"/>
                  </a:lnTo>
                  <a:lnTo>
                    <a:pt x="3245" y="558"/>
                  </a:lnTo>
                  <a:lnTo>
                    <a:pt x="3267" y="540"/>
                  </a:lnTo>
                  <a:lnTo>
                    <a:pt x="3290" y="506"/>
                  </a:lnTo>
                  <a:lnTo>
                    <a:pt x="3322" y="496"/>
                  </a:lnTo>
                  <a:lnTo>
                    <a:pt x="3338" y="506"/>
                  </a:lnTo>
                  <a:lnTo>
                    <a:pt x="3344" y="500"/>
                  </a:lnTo>
                  <a:lnTo>
                    <a:pt x="3342" y="506"/>
                  </a:lnTo>
                  <a:lnTo>
                    <a:pt x="3336" y="516"/>
                  </a:lnTo>
                  <a:lnTo>
                    <a:pt x="3338" y="524"/>
                  </a:lnTo>
                  <a:lnTo>
                    <a:pt x="3334" y="534"/>
                  </a:lnTo>
                  <a:lnTo>
                    <a:pt x="3344" y="532"/>
                  </a:lnTo>
                  <a:lnTo>
                    <a:pt x="3338" y="554"/>
                  </a:lnTo>
                  <a:lnTo>
                    <a:pt x="3386" y="508"/>
                  </a:lnTo>
                  <a:lnTo>
                    <a:pt x="3392" y="506"/>
                  </a:lnTo>
                  <a:lnTo>
                    <a:pt x="3398" y="514"/>
                  </a:lnTo>
                  <a:lnTo>
                    <a:pt x="3404" y="502"/>
                  </a:lnTo>
                  <a:lnTo>
                    <a:pt x="3400" y="498"/>
                  </a:lnTo>
                  <a:lnTo>
                    <a:pt x="3400" y="486"/>
                  </a:lnTo>
                  <a:lnTo>
                    <a:pt x="3410" y="470"/>
                  </a:lnTo>
                  <a:lnTo>
                    <a:pt x="3424" y="466"/>
                  </a:lnTo>
                  <a:lnTo>
                    <a:pt x="3432" y="470"/>
                  </a:lnTo>
                  <a:lnTo>
                    <a:pt x="3432" y="472"/>
                  </a:lnTo>
                  <a:lnTo>
                    <a:pt x="3416" y="480"/>
                  </a:lnTo>
                  <a:lnTo>
                    <a:pt x="3414" y="502"/>
                  </a:lnTo>
                  <a:lnTo>
                    <a:pt x="3410" y="508"/>
                  </a:lnTo>
                  <a:lnTo>
                    <a:pt x="3410" y="520"/>
                  </a:lnTo>
                  <a:lnTo>
                    <a:pt x="3404" y="526"/>
                  </a:lnTo>
                  <a:lnTo>
                    <a:pt x="3408" y="532"/>
                  </a:lnTo>
                  <a:lnTo>
                    <a:pt x="3374" y="548"/>
                  </a:lnTo>
                  <a:lnTo>
                    <a:pt x="3372" y="558"/>
                  </a:lnTo>
                  <a:lnTo>
                    <a:pt x="3348" y="584"/>
                  </a:lnTo>
                  <a:lnTo>
                    <a:pt x="3308" y="636"/>
                  </a:lnTo>
                  <a:lnTo>
                    <a:pt x="3292" y="646"/>
                  </a:lnTo>
                  <a:lnTo>
                    <a:pt x="3279" y="644"/>
                  </a:lnTo>
                  <a:lnTo>
                    <a:pt x="3283" y="658"/>
                  </a:lnTo>
                  <a:lnTo>
                    <a:pt x="3279" y="672"/>
                  </a:lnTo>
                  <a:lnTo>
                    <a:pt x="3263" y="684"/>
                  </a:lnTo>
                  <a:lnTo>
                    <a:pt x="3257" y="728"/>
                  </a:lnTo>
                  <a:lnTo>
                    <a:pt x="3257" y="756"/>
                  </a:lnTo>
                  <a:lnTo>
                    <a:pt x="3281" y="876"/>
                  </a:lnTo>
                  <a:lnTo>
                    <a:pt x="3310" y="842"/>
                  </a:lnTo>
                  <a:lnTo>
                    <a:pt x="3316" y="810"/>
                  </a:lnTo>
                  <a:lnTo>
                    <a:pt x="3334" y="802"/>
                  </a:lnTo>
                  <a:lnTo>
                    <a:pt x="3342" y="808"/>
                  </a:lnTo>
                  <a:lnTo>
                    <a:pt x="3342" y="776"/>
                  </a:lnTo>
                  <a:lnTo>
                    <a:pt x="3358" y="760"/>
                  </a:lnTo>
                  <a:lnTo>
                    <a:pt x="3370" y="762"/>
                  </a:lnTo>
                  <a:lnTo>
                    <a:pt x="3382" y="752"/>
                  </a:lnTo>
                  <a:lnTo>
                    <a:pt x="3374" y="726"/>
                  </a:lnTo>
                  <a:lnTo>
                    <a:pt x="3378" y="714"/>
                  </a:lnTo>
                  <a:lnTo>
                    <a:pt x="3388" y="704"/>
                  </a:lnTo>
                  <a:lnTo>
                    <a:pt x="3396" y="716"/>
                  </a:lnTo>
                  <a:lnTo>
                    <a:pt x="3404" y="702"/>
                  </a:lnTo>
                  <a:lnTo>
                    <a:pt x="3404" y="688"/>
                  </a:lnTo>
                  <a:lnTo>
                    <a:pt x="3394" y="684"/>
                  </a:lnTo>
                  <a:lnTo>
                    <a:pt x="3394" y="670"/>
                  </a:lnTo>
                  <a:lnTo>
                    <a:pt x="3404" y="646"/>
                  </a:lnTo>
                  <a:lnTo>
                    <a:pt x="3390" y="640"/>
                  </a:lnTo>
                  <a:lnTo>
                    <a:pt x="3382" y="646"/>
                  </a:lnTo>
                  <a:lnTo>
                    <a:pt x="3380" y="644"/>
                  </a:lnTo>
                  <a:lnTo>
                    <a:pt x="3382" y="634"/>
                  </a:lnTo>
                  <a:lnTo>
                    <a:pt x="3396" y="604"/>
                  </a:lnTo>
                  <a:lnTo>
                    <a:pt x="3402" y="604"/>
                  </a:lnTo>
                  <a:lnTo>
                    <a:pt x="3408" y="576"/>
                  </a:lnTo>
                  <a:lnTo>
                    <a:pt x="3414" y="572"/>
                  </a:lnTo>
                  <a:lnTo>
                    <a:pt x="3418" y="578"/>
                  </a:lnTo>
                  <a:lnTo>
                    <a:pt x="3426" y="570"/>
                  </a:lnTo>
                  <a:lnTo>
                    <a:pt x="3436" y="580"/>
                  </a:lnTo>
                  <a:lnTo>
                    <a:pt x="3442" y="562"/>
                  </a:lnTo>
                  <a:lnTo>
                    <a:pt x="3454" y="552"/>
                  </a:lnTo>
                  <a:lnTo>
                    <a:pt x="3456" y="552"/>
                  </a:lnTo>
                  <a:lnTo>
                    <a:pt x="3454" y="584"/>
                  </a:lnTo>
                  <a:lnTo>
                    <a:pt x="3474" y="554"/>
                  </a:lnTo>
                  <a:lnTo>
                    <a:pt x="3494" y="546"/>
                  </a:lnTo>
                  <a:lnTo>
                    <a:pt x="3514" y="550"/>
                  </a:lnTo>
                  <a:lnTo>
                    <a:pt x="3536" y="576"/>
                  </a:lnTo>
                  <a:lnTo>
                    <a:pt x="3540" y="552"/>
                  </a:lnTo>
                  <a:lnTo>
                    <a:pt x="3570" y="534"/>
                  </a:lnTo>
                  <a:lnTo>
                    <a:pt x="3570" y="530"/>
                  </a:lnTo>
                  <a:lnTo>
                    <a:pt x="3576" y="532"/>
                  </a:lnTo>
                  <a:lnTo>
                    <a:pt x="3576" y="524"/>
                  </a:lnTo>
                  <a:lnTo>
                    <a:pt x="3590" y="516"/>
                  </a:lnTo>
                  <a:lnTo>
                    <a:pt x="3594" y="504"/>
                  </a:lnTo>
                  <a:lnTo>
                    <a:pt x="3602" y="506"/>
                  </a:lnTo>
                  <a:lnTo>
                    <a:pt x="3624" y="494"/>
                  </a:lnTo>
                  <a:lnTo>
                    <a:pt x="3626" y="486"/>
                  </a:lnTo>
                  <a:lnTo>
                    <a:pt x="3666" y="470"/>
                  </a:lnTo>
                  <a:lnTo>
                    <a:pt x="3666" y="468"/>
                  </a:lnTo>
                  <a:lnTo>
                    <a:pt x="3668" y="470"/>
                  </a:lnTo>
                  <a:lnTo>
                    <a:pt x="3672" y="466"/>
                  </a:lnTo>
                  <a:lnTo>
                    <a:pt x="3692" y="476"/>
                  </a:lnTo>
                  <a:lnTo>
                    <a:pt x="3692" y="406"/>
                  </a:lnTo>
                  <a:lnTo>
                    <a:pt x="3690" y="406"/>
                  </a:lnTo>
                  <a:lnTo>
                    <a:pt x="3692" y="404"/>
                  </a:lnTo>
                  <a:lnTo>
                    <a:pt x="3684" y="386"/>
                  </a:lnTo>
                  <a:lnTo>
                    <a:pt x="3680" y="394"/>
                  </a:lnTo>
                  <a:lnTo>
                    <a:pt x="3672" y="388"/>
                  </a:lnTo>
                  <a:lnTo>
                    <a:pt x="3670" y="378"/>
                  </a:lnTo>
                  <a:lnTo>
                    <a:pt x="3682" y="378"/>
                  </a:lnTo>
                  <a:lnTo>
                    <a:pt x="3688" y="386"/>
                  </a:lnTo>
                  <a:close/>
                  <a:moveTo>
                    <a:pt x="823" y="66"/>
                  </a:moveTo>
                  <a:lnTo>
                    <a:pt x="809" y="70"/>
                  </a:lnTo>
                  <a:lnTo>
                    <a:pt x="805" y="62"/>
                  </a:lnTo>
                  <a:lnTo>
                    <a:pt x="823" y="66"/>
                  </a:lnTo>
                  <a:close/>
                  <a:moveTo>
                    <a:pt x="441" y="568"/>
                  </a:moveTo>
                  <a:lnTo>
                    <a:pt x="453" y="548"/>
                  </a:lnTo>
                  <a:lnTo>
                    <a:pt x="455" y="548"/>
                  </a:lnTo>
                  <a:lnTo>
                    <a:pt x="441" y="568"/>
                  </a:lnTo>
                  <a:close/>
                  <a:moveTo>
                    <a:pt x="993" y="1004"/>
                  </a:moveTo>
                  <a:lnTo>
                    <a:pt x="995" y="1000"/>
                  </a:lnTo>
                  <a:lnTo>
                    <a:pt x="999" y="1004"/>
                  </a:lnTo>
                  <a:lnTo>
                    <a:pt x="1009" y="994"/>
                  </a:lnTo>
                  <a:lnTo>
                    <a:pt x="1057" y="980"/>
                  </a:lnTo>
                  <a:lnTo>
                    <a:pt x="1069" y="976"/>
                  </a:lnTo>
                  <a:lnTo>
                    <a:pt x="1071" y="978"/>
                  </a:lnTo>
                  <a:lnTo>
                    <a:pt x="1055" y="982"/>
                  </a:lnTo>
                  <a:lnTo>
                    <a:pt x="1055" y="986"/>
                  </a:lnTo>
                  <a:lnTo>
                    <a:pt x="1045" y="986"/>
                  </a:lnTo>
                  <a:lnTo>
                    <a:pt x="1041" y="994"/>
                  </a:lnTo>
                  <a:lnTo>
                    <a:pt x="1053" y="1004"/>
                  </a:lnTo>
                  <a:lnTo>
                    <a:pt x="1047" y="1006"/>
                  </a:lnTo>
                  <a:lnTo>
                    <a:pt x="1037" y="1022"/>
                  </a:lnTo>
                  <a:lnTo>
                    <a:pt x="1027" y="1022"/>
                  </a:lnTo>
                  <a:lnTo>
                    <a:pt x="1025" y="1022"/>
                  </a:lnTo>
                  <a:lnTo>
                    <a:pt x="1027" y="1020"/>
                  </a:lnTo>
                  <a:lnTo>
                    <a:pt x="995" y="1024"/>
                  </a:lnTo>
                  <a:lnTo>
                    <a:pt x="993" y="1016"/>
                  </a:lnTo>
                  <a:lnTo>
                    <a:pt x="993" y="1004"/>
                  </a:lnTo>
                  <a:close/>
                  <a:moveTo>
                    <a:pt x="909" y="1008"/>
                  </a:moveTo>
                  <a:lnTo>
                    <a:pt x="915" y="996"/>
                  </a:lnTo>
                  <a:lnTo>
                    <a:pt x="933" y="990"/>
                  </a:lnTo>
                  <a:lnTo>
                    <a:pt x="935" y="992"/>
                  </a:lnTo>
                  <a:lnTo>
                    <a:pt x="929" y="992"/>
                  </a:lnTo>
                  <a:lnTo>
                    <a:pt x="929" y="998"/>
                  </a:lnTo>
                  <a:lnTo>
                    <a:pt x="933" y="1000"/>
                  </a:lnTo>
                  <a:lnTo>
                    <a:pt x="929" y="1004"/>
                  </a:lnTo>
                  <a:lnTo>
                    <a:pt x="967" y="1008"/>
                  </a:lnTo>
                  <a:lnTo>
                    <a:pt x="941" y="1024"/>
                  </a:lnTo>
                  <a:lnTo>
                    <a:pt x="961" y="1032"/>
                  </a:lnTo>
                  <a:lnTo>
                    <a:pt x="961" y="1048"/>
                  </a:lnTo>
                  <a:lnTo>
                    <a:pt x="973" y="1054"/>
                  </a:lnTo>
                  <a:lnTo>
                    <a:pt x="1003" y="1034"/>
                  </a:lnTo>
                  <a:lnTo>
                    <a:pt x="1021" y="1036"/>
                  </a:lnTo>
                  <a:lnTo>
                    <a:pt x="1023" y="1032"/>
                  </a:lnTo>
                  <a:lnTo>
                    <a:pt x="1037" y="1046"/>
                  </a:lnTo>
                  <a:lnTo>
                    <a:pt x="1041" y="1044"/>
                  </a:lnTo>
                  <a:lnTo>
                    <a:pt x="1061" y="1058"/>
                  </a:lnTo>
                  <a:lnTo>
                    <a:pt x="1077" y="1072"/>
                  </a:lnTo>
                  <a:lnTo>
                    <a:pt x="1077" y="1072"/>
                  </a:lnTo>
                  <a:lnTo>
                    <a:pt x="1081" y="1074"/>
                  </a:lnTo>
                  <a:lnTo>
                    <a:pt x="1083" y="1076"/>
                  </a:lnTo>
                  <a:lnTo>
                    <a:pt x="1083" y="1076"/>
                  </a:lnTo>
                  <a:lnTo>
                    <a:pt x="1091" y="1084"/>
                  </a:lnTo>
                  <a:lnTo>
                    <a:pt x="1109" y="1094"/>
                  </a:lnTo>
                  <a:lnTo>
                    <a:pt x="1115" y="1112"/>
                  </a:lnTo>
                  <a:lnTo>
                    <a:pt x="1115" y="1118"/>
                  </a:lnTo>
                  <a:lnTo>
                    <a:pt x="1113" y="1120"/>
                  </a:lnTo>
                  <a:lnTo>
                    <a:pt x="1093" y="1134"/>
                  </a:lnTo>
                  <a:lnTo>
                    <a:pt x="1073" y="1132"/>
                  </a:lnTo>
                  <a:lnTo>
                    <a:pt x="1049" y="1138"/>
                  </a:lnTo>
                  <a:lnTo>
                    <a:pt x="1021" y="1128"/>
                  </a:lnTo>
                  <a:lnTo>
                    <a:pt x="1015" y="1116"/>
                  </a:lnTo>
                  <a:lnTo>
                    <a:pt x="1005" y="1118"/>
                  </a:lnTo>
                  <a:lnTo>
                    <a:pt x="997" y="1108"/>
                  </a:lnTo>
                  <a:lnTo>
                    <a:pt x="961" y="1110"/>
                  </a:lnTo>
                  <a:lnTo>
                    <a:pt x="941" y="1118"/>
                  </a:lnTo>
                  <a:lnTo>
                    <a:pt x="919" y="1134"/>
                  </a:lnTo>
                  <a:lnTo>
                    <a:pt x="883" y="1128"/>
                  </a:lnTo>
                  <a:lnTo>
                    <a:pt x="883" y="1128"/>
                  </a:lnTo>
                  <a:lnTo>
                    <a:pt x="867" y="1122"/>
                  </a:lnTo>
                  <a:lnTo>
                    <a:pt x="865" y="1116"/>
                  </a:lnTo>
                  <a:lnTo>
                    <a:pt x="867" y="1116"/>
                  </a:lnTo>
                  <a:lnTo>
                    <a:pt x="865" y="1112"/>
                  </a:lnTo>
                  <a:lnTo>
                    <a:pt x="863" y="1112"/>
                  </a:lnTo>
                  <a:lnTo>
                    <a:pt x="863" y="1112"/>
                  </a:lnTo>
                  <a:lnTo>
                    <a:pt x="855" y="1100"/>
                  </a:lnTo>
                  <a:lnTo>
                    <a:pt x="861" y="1094"/>
                  </a:lnTo>
                  <a:lnTo>
                    <a:pt x="863" y="1084"/>
                  </a:lnTo>
                  <a:lnTo>
                    <a:pt x="873" y="1076"/>
                  </a:lnTo>
                  <a:lnTo>
                    <a:pt x="875" y="1068"/>
                  </a:lnTo>
                  <a:lnTo>
                    <a:pt x="877" y="1068"/>
                  </a:lnTo>
                  <a:lnTo>
                    <a:pt x="877" y="1066"/>
                  </a:lnTo>
                  <a:lnTo>
                    <a:pt x="877" y="1064"/>
                  </a:lnTo>
                  <a:lnTo>
                    <a:pt x="877" y="1064"/>
                  </a:lnTo>
                  <a:lnTo>
                    <a:pt x="879" y="1052"/>
                  </a:lnTo>
                  <a:lnTo>
                    <a:pt x="891" y="1040"/>
                  </a:lnTo>
                  <a:lnTo>
                    <a:pt x="893" y="1022"/>
                  </a:lnTo>
                  <a:lnTo>
                    <a:pt x="893" y="1022"/>
                  </a:lnTo>
                  <a:lnTo>
                    <a:pt x="893" y="1022"/>
                  </a:lnTo>
                  <a:lnTo>
                    <a:pt x="909" y="1008"/>
                  </a:lnTo>
                  <a:lnTo>
                    <a:pt x="907" y="1006"/>
                  </a:lnTo>
                  <a:lnTo>
                    <a:pt x="909" y="1008"/>
                  </a:lnTo>
                  <a:close/>
                  <a:moveTo>
                    <a:pt x="875" y="1148"/>
                  </a:moveTo>
                  <a:lnTo>
                    <a:pt x="853" y="1146"/>
                  </a:lnTo>
                  <a:lnTo>
                    <a:pt x="853" y="1152"/>
                  </a:lnTo>
                  <a:lnTo>
                    <a:pt x="839" y="1152"/>
                  </a:lnTo>
                  <a:lnTo>
                    <a:pt x="855" y="1140"/>
                  </a:lnTo>
                  <a:lnTo>
                    <a:pt x="879" y="1138"/>
                  </a:lnTo>
                  <a:lnTo>
                    <a:pt x="879" y="1138"/>
                  </a:lnTo>
                  <a:lnTo>
                    <a:pt x="883" y="1144"/>
                  </a:lnTo>
                  <a:lnTo>
                    <a:pt x="881" y="1144"/>
                  </a:lnTo>
                  <a:lnTo>
                    <a:pt x="873" y="1146"/>
                  </a:lnTo>
                  <a:lnTo>
                    <a:pt x="875" y="1148"/>
                  </a:lnTo>
                  <a:close/>
                  <a:moveTo>
                    <a:pt x="869" y="74"/>
                  </a:moveTo>
                  <a:lnTo>
                    <a:pt x="869" y="74"/>
                  </a:lnTo>
                  <a:lnTo>
                    <a:pt x="869" y="78"/>
                  </a:lnTo>
                  <a:lnTo>
                    <a:pt x="863" y="80"/>
                  </a:lnTo>
                  <a:lnTo>
                    <a:pt x="865" y="78"/>
                  </a:lnTo>
                  <a:lnTo>
                    <a:pt x="863" y="76"/>
                  </a:lnTo>
                  <a:lnTo>
                    <a:pt x="869" y="74"/>
                  </a:lnTo>
                  <a:close/>
                  <a:moveTo>
                    <a:pt x="769" y="102"/>
                  </a:moveTo>
                  <a:lnTo>
                    <a:pt x="773" y="100"/>
                  </a:lnTo>
                  <a:lnTo>
                    <a:pt x="769" y="104"/>
                  </a:lnTo>
                  <a:lnTo>
                    <a:pt x="769" y="112"/>
                  </a:lnTo>
                  <a:lnTo>
                    <a:pt x="767" y="110"/>
                  </a:lnTo>
                  <a:lnTo>
                    <a:pt x="769" y="102"/>
                  </a:lnTo>
                  <a:lnTo>
                    <a:pt x="769" y="102"/>
                  </a:lnTo>
                  <a:close/>
                  <a:moveTo>
                    <a:pt x="707" y="114"/>
                  </a:moveTo>
                  <a:lnTo>
                    <a:pt x="705" y="114"/>
                  </a:lnTo>
                  <a:lnTo>
                    <a:pt x="717" y="114"/>
                  </a:lnTo>
                  <a:lnTo>
                    <a:pt x="705" y="128"/>
                  </a:lnTo>
                  <a:lnTo>
                    <a:pt x="705" y="126"/>
                  </a:lnTo>
                  <a:lnTo>
                    <a:pt x="699" y="128"/>
                  </a:lnTo>
                  <a:lnTo>
                    <a:pt x="707" y="114"/>
                  </a:lnTo>
                  <a:close/>
                  <a:moveTo>
                    <a:pt x="685" y="138"/>
                  </a:moveTo>
                  <a:lnTo>
                    <a:pt x="693" y="132"/>
                  </a:lnTo>
                  <a:lnTo>
                    <a:pt x="691" y="142"/>
                  </a:lnTo>
                  <a:lnTo>
                    <a:pt x="687" y="138"/>
                  </a:lnTo>
                  <a:lnTo>
                    <a:pt x="685" y="138"/>
                  </a:lnTo>
                  <a:close/>
                  <a:moveTo>
                    <a:pt x="651" y="584"/>
                  </a:moveTo>
                  <a:lnTo>
                    <a:pt x="663" y="590"/>
                  </a:lnTo>
                  <a:lnTo>
                    <a:pt x="657" y="590"/>
                  </a:lnTo>
                  <a:lnTo>
                    <a:pt x="647" y="586"/>
                  </a:lnTo>
                  <a:lnTo>
                    <a:pt x="651" y="584"/>
                  </a:lnTo>
                  <a:close/>
                  <a:moveTo>
                    <a:pt x="573" y="722"/>
                  </a:moveTo>
                  <a:lnTo>
                    <a:pt x="569" y="728"/>
                  </a:lnTo>
                  <a:lnTo>
                    <a:pt x="569" y="726"/>
                  </a:lnTo>
                  <a:lnTo>
                    <a:pt x="573" y="722"/>
                  </a:lnTo>
                  <a:close/>
                  <a:moveTo>
                    <a:pt x="517" y="728"/>
                  </a:moveTo>
                  <a:lnTo>
                    <a:pt x="523" y="742"/>
                  </a:lnTo>
                  <a:lnTo>
                    <a:pt x="535" y="740"/>
                  </a:lnTo>
                  <a:lnTo>
                    <a:pt x="531" y="744"/>
                  </a:lnTo>
                  <a:lnTo>
                    <a:pt x="537" y="760"/>
                  </a:lnTo>
                  <a:lnTo>
                    <a:pt x="539" y="746"/>
                  </a:lnTo>
                  <a:lnTo>
                    <a:pt x="539" y="752"/>
                  </a:lnTo>
                  <a:lnTo>
                    <a:pt x="557" y="754"/>
                  </a:lnTo>
                  <a:lnTo>
                    <a:pt x="557" y="756"/>
                  </a:lnTo>
                  <a:lnTo>
                    <a:pt x="563" y="756"/>
                  </a:lnTo>
                  <a:lnTo>
                    <a:pt x="565" y="744"/>
                  </a:lnTo>
                  <a:lnTo>
                    <a:pt x="565" y="744"/>
                  </a:lnTo>
                  <a:lnTo>
                    <a:pt x="565" y="736"/>
                  </a:lnTo>
                  <a:lnTo>
                    <a:pt x="573" y="734"/>
                  </a:lnTo>
                  <a:lnTo>
                    <a:pt x="571" y="730"/>
                  </a:lnTo>
                  <a:lnTo>
                    <a:pt x="599" y="730"/>
                  </a:lnTo>
                  <a:lnTo>
                    <a:pt x="605" y="708"/>
                  </a:lnTo>
                  <a:lnTo>
                    <a:pt x="633" y="704"/>
                  </a:lnTo>
                  <a:lnTo>
                    <a:pt x="639" y="690"/>
                  </a:lnTo>
                  <a:lnTo>
                    <a:pt x="637" y="698"/>
                  </a:lnTo>
                  <a:lnTo>
                    <a:pt x="641" y="700"/>
                  </a:lnTo>
                  <a:lnTo>
                    <a:pt x="651" y="674"/>
                  </a:lnTo>
                  <a:lnTo>
                    <a:pt x="647" y="672"/>
                  </a:lnTo>
                  <a:lnTo>
                    <a:pt x="641" y="682"/>
                  </a:lnTo>
                  <a:lnTo>
                    <a:pt x="647" y="658"/>
                  </a:lnTo>
                  <a:lnTo>
                    <a:pt x="645" y="644"/>
                  </a:lnTo>
                  <a:lnTo>
                    <a:pt x="649" y="642"/>
                  </a:lnTo>
                  <a:lnTo>
                    <a:pt x="649" y="626"/>
                  </a:lnTo>
                  <a:lnTo>
                    <a:pt x="645" y="622"/>
                  </a:lnTo>
                  <a:lnTo>
                    <a:pt x="657" y="618"/>
                  </a:lnTo>
                  <a:lnTo>
                    <a:pt x="649" y="616"/>
                  </a:lnTo>
                  <a:lnTo>
                    <a:pt x="653" y="616"/>
                  </a:lnTo>
                  <a:lnTo>
                    <a:pt x="661" y="604"/>
                  </a:lnTo>
                  <a:lnTo>
                    <a:pt x="669" y="610"/>
                  </a:lnTo>
                  <a:lnTo>
                    <a:pt x="679" y="598"/>
                  </a:lnTo>
                  <a:lnTo>
                    <a:pt x="679" y="594"/>
                  </a:lnTo>
                  <a:lnTo>
                    <a:pt x="683" y="592"/>
                  </a:lnTo>
                  <a:lnTo>
                    <a:pt x="681" y="588"/>
                  </a:lnTo>
                  <a:lnTo>
                    <a:pt x="677" y="588"/>
                  </a:lnTo>
                  <a:lnTo>
                    <a:pt x="683" y="584"/>
                  </a:lnTo>
                  <a:lnTo>
                    <a:pt x="689" y="570"/>
                  </a:lnTo>
                  <a:lnTo>
                    <a:pt x="681" y="556"/>
                  </a:lnTo>
                  <a:lnTo>
                    <a:pt x="685" y="556"/>
                  </a:lnTo>
                  <a:lnTo>
                    <a:pt x="661" y="538"/>
                  </a:lnTo>
                  <a:lnTo>
                    <a:pt x="657" y="544"/>
                  </a:lnTo>
                  <a:lnTo>
                    <a:pt x="655" y="508"/>
                  </a:lnTo>
                  <a:lnTo>
                    <a:pt x="657" y="504"/>
                  </a:lnTo>
                  <a:lnTo>
                    <a:pt x="661" y="506"/>
                  </a:lnTo>
                  <a:lnTo>
                    <a:pt x="663" y="478"/>
                  </a:lnTo>
                  <a:lnTo>
                    <a:pt x="661" y="472"/>
                  </a:lnTo>
                  <a:lnTo>
                    <a:pt x="665" y="472"/>
                  </a:lnTo>
                  <a:lnTo>
                    <a:pt x="667" y="470"/>
                  </a:lnTo>
                  <a:lnTo>
                    <a:pt x="669" y="464"/>
                  </a:lnTo>
                  <a:lnTo>
                    <a:pt x="669" y="458"/>
                  </a:lnTo>
                  <a:lnTo>
                    <a:pt x="671" y="460"/>
                  </a:lnTo>
                  <a:lnTo>
                    <a:pt x="687" y="438"/>
                  </a:lnTo>
                  <a:lnTo>
                    <a:pt x="721" y="416"/>
                  </a:lnTo>
                  <a:lnTo>
                    <a:pt x="741" y="388"/>
                  </a:lnTo>
                  <a:lnTo>
                    <a:pt x="733" y="370"/>
                  </a:lnTo>
                  <a:lnTo>
                    <a:pt x="741" y="356"/>
                  </a:lnTo>
                  <a:lnTo>
                    <a:pt x="739" y="348"/>
                  </a:lnTo>
                  <a:lnTo>
                    <a:pt x="751" y="338"/>
                  </a:lnTo>
                  <a:lnTo>
                    <a:pt x="753" y="340"/>
                  </a:lnTo>
                  <a:lnTo>
                    <a:pt x="757" y="324"/>
                  </a:lnTo>
                  <a:lnTo>
                    <a:pt x="787" y="330"/>
                  </a:lnTo>
                  <a:lnTo>
                    <a:pt x="787" y="324"/>
                  </a:lnTo>
                  <a:lnTo>
                    <a:pt x="807" y="344"/>
                  </a:lnTo>
                  <a:lnTo>
                    <a:pt x="811" y="362"/>
                  </a:lnTo>
                  <a:lnTo>
                    <a:pt x="795" y="368"/>
                  </a:lnTo>
                  <a:lnTo>
                    <a:pt x="793" y="382"/>
                  </a:lnTo>
                  <a:lnTo>
                    <a:pt x="759" y="424"/>
                  </a:lnTo>
                  <a:lnTo>
                    <a:pt x="751" y="434"/>
                  </a:lnTo>
                  <a:lnTo>
                    <a:pt x="741" y="434"/>
                  </a:lnTo>
                  <a:lnTo>
                    <a:pt x="739" y="444"/>
                  </a:lnTo>
                  <a:lnTo>
                    <a:pt x="733" y="444"/>
                  </a:lnTo>
                  <a:lnTo>
                    <a:pt x="725" y="460"/>
                  </a:lnTo>
                  <a:lnTo>
                    <a:pt x="731" y="478"/>
                  </a:lnTo>
                  <a:lnTo>
                    <a:pt x="729" y="486"/>
                  </a:lnTo>
                  <a:lnTo>
                    <a:pt x="737" y="506"/>
                  </a:lnTo>
                  <a:lnTo>
                    <a:pt x="735" y="506"/>
                  </a:lnTo>
                  <a:lnTo>
                    <a:pt x="735" y="508"/>
                  </a:lnTo>
                  <a:lnTo>
                    <a:pt x="735" y="518"/>
                  </a:lnTo>
                  <a:lnTo>
                    <a:pt x="731" y="528"/>
                  </a:lnTo>
                  <a:lnTo>
                    <a:pt x="733" y="536"/>
                  </a:lnTo>
                  <a:lnTo>
                    <a:pt x="731" y="542"/>
                  </a:lnTo>
                  <a:lnTo>
                    <a:pt x="755" y="558"/>
                  </a:lnTo>
                  <a:lnTo>
                    <a:pt x="747" y="566"/>
                  </a:lnTo>
                  <a:lnTo>
                    <a:pt x="759" y="566"/>
                  </a:lnTo>
                  <a:lnTo>
                    <a:pt x="763" y="560"/>
                  </a:lnTo>
                  <a:lnTo>
                    <a:pt x="767" y="570"/>
                  </a:lnTo>
                  <a:lnTo>
                    <a:pt x="771" y="566"/>
                  </a:lnTo>
                  <a:lnTo>
                    <a:pt x="773" y="570"/>
                  </a:lnTo>
                  <a:lnTo>
                    <a:pt x="793" y="566"/>
                  </a:lnTo>
                  <a:lnTo>
                    <a:pt x="821" y="552"/>
                  </a:lnTo>
                  <a:lnTo>
                    <a:pt x="845" y="546"/>
                  </a:lnTo>
                  <a:lnTo>
                    <a:pt x="845" y="548"/>
                  </a:lnTo>
                  <a:lnTo>
                    <a:pt x="853" y="546"/>
                  </a:lnTo>
                  <a:lnTo>
                    <a:pt x="855" y="546"/>
                  </a:lnTo>
                  <a:lnTo>
                    <a:pt x="855" y="546"/>
                  </a:lnTo>
                  <a:lnTo>
                    <a:pt x="869" y="542"/>
                  </a:lnTo>
                  <a:lnTo>
                    <a:pt x="869" y="544"/>
                  </a:lnTo>
                  <a:lnTo>
                    <a:pt x="865" y="546"/>
                  </a:lnTo>
                  <a:lnTo>
                    <a:pt x="869" y="556"/>
                  </a:lnTo>
                  <a:lnTo>
                    <a:pt x="893" y="562"/>
                  </a:lnTo>
                  <a:lnTo>
                    <a:pt x="897" y="566"/>
                  </a:lnTo>
                  <a:lnTo>
                    <a:pt x="881" y="566"/>
                  </a:lnTo>
                  <a:lnTo>
                    <a:pt x="865" y="576"/>
                  </a:lnTo>
                  <a:lnTo>
                    <a:pt x="859" y="570"/>
                  </a:lnTo>
                  <a:lnTo>
                    <a:pt x="857" y="584"/>
                  </a:lnTo>
                  <a:lnTo>
                    <a:pt x="855" y="586"/>
                  </a:lnTo>
                  <a:lnTo>
                    <a:pt x="815" y="576"/>
                  </a:lnTo>
                  <a:lnTo>
                    <a:pt x="773" y="594"/>
                  </a:lnTo>
                  <a:lnTo>
                    <a:pt x="771" y="612"/>
                  </a:lnTo>
                  <a:lnTo>
                    <a:pt x="775" y="614"/>
                  </a:lnTo>
                  <a:lnTo>
                    <a:pt x="771" y="616"/>
                  </a:lnTo>
                  <a:lnTo>
                    <a:pt x="777" y="630"/>
                  </a:lnTo>
                  <a:lnTo>
                    <a:pt x="791" y="628"/>
                  </a:lnTo>
                  <a:lnTo>
                    <a:pt x="789" y="642"/>
                  </a:lnTo>
                  <a:lnTo>
                    <a:pt x="789" y="642"/>
                  </a:lnTo>
                  <a:lnTo>
                    <a:pt x="789" y="644"/>
                  </a:lnTo>
                  <a:lnTo>
                    <a:pt x="789" y="648"/>
                  </a:lnTo>
                  <a:lnTo>
                    <a:pt x="789" y="648"/>
                  </a:lnTo>
                  <a:lnTo>
                    <a:pt x="787" y="666"/>
                  </a:lnTo>
                  <a:lnTo>
                    <a:pt x="785" y="672"/>
                  </a:lnTo>
                  <a:lnTo>
                    <a:pt x="773" y="668"/>
                  </a:lnTo>
                  <a:lnTo>
                    <a:pt x="757" y="644"/>
                  </a:lnTo>
                  <a:lnTo>
                    <a:pt x="739" y="654"/>
                  </a:lnTo>
                  <a:lnTo>
                    <a:pt x="725" y="684"/>
                  </a:lnTo>
                  <a:lnTo>
                    <a:pt x="725" y="696"/>
                  </a:lnTo>
                  <a:lnTo>
                    <a:pt x="723" y="696"/>
                  </a:lnTo>
                  <a:lnTo>
                    <a:pt x="725" y="702"/>
                  </a:lnTo>
                  <a:lnTo>
                    <a:pt x="725" y="702"/>
                  </a:lnTo>
                  <a:lnTo>
                    <a:pt x="725" y="702"/>
                  </a:lnTo>
                  <a:lnTo>
                    <a:pt x="731" y="730"/>
                  </a:lnTo>
                  <a:lnTo>
                    <a:pt x="709" y="740"/>
                  </a:lnTo>
                  <a:lnTo>
                    <a:pt x="701" y="756"/>
                  </a:lnTo>
                  <a:lnTo>
                    <a:pt x="687" y="762"/>
                  </a:lnTo>
                  <a:lnTo>
                    <a:pt x="685" y="756"/>
                  </a:lnTo>
                  <a:lnTo>
                    <a:pt x="691" y="756"/>
                  </a:lnTo>
                  <a:lnTo>
                    <a:pt x="687" y="744"/>
                  </a:lnTo>
                  <a:lnTo>
                    <a:pt x="657" y="746"/>
                  </a:lnTo>
                  <a:lnTo>
                    <a:pt x="603" y="772"/>
                  </a:lnTo>
                  <a:lnTo>
                    <a:pt x="599" y="776"/>
                  </a:lnTo>
                  <a:lnTo>
                    <a:pt x="587" y="766"/>
                  </a:lnTo>
                  <a:lnTo>
                    <a:pt x="593" y="768"/>
                  </a:lnTo>
                  <a:lnTo>
                    <a:pt x="591" y="758"/>
                  </a:lnTo>
                  <a:lnTo>
                    <a:pt x="591" y="754"/>
                  </a:lnTo>
                  <a:lnTo>
                    <a:pt x="577" y="748"/>
                  </a:lnTo>
                  <a:lnTo>
                    <a:pt x="579" y="752"/>
                  </a:lnTo>
                  <a:lnTo>
                    <a:pt x="579" y="752"/>
                  </a:lnTo>
                  <a:lnTo>
                    <a:pt x="577" y="758"/>
                  </a:lnTo>
                  <a:lnTo>
                    <a:pt x="577" y="758"/>
                  </a:lnTo>
                  <a:lnTo>
                    <a:pt x="571" y="760"/>
                  </a:lnTo>
                  <a:lnTo>
                    <a:pt x="569" y="756"/>
                  </a:lnTo>
                  <a:lnTo>
                    <a:pt x="547" y="772"/>
                  </a:lnTo>
                  <a:lnTo>
                    <a:pt x="539" y="772"/>
                  </a:lnTo>
                  <a:lnTo>
                    <a:pt x="545" y="760"/>
                  </a:lnTo>
                  <a:lnTo>
                    <a:pt x="523" y="758"/>
                  </a:lnTo>
                  <a:lnTo>
                    <a:pt x="521" y="756"/>
                  </a:lnTo>
                  <a:lnTo>
                    <a:pt x="521" y="746"/>
                  </a:lnTo>
                  <a:lnTo>
                    <a:pt x="517" y="744"/>
                  </a:lnTo>
                  <a:lnTo>
                    <a:pt x="515" y="738"/>
                  </a:lnTo>
                  <a:lnTo>
                    <a:pt x="517" y="728"/>
                  </a:lnTo>
                  <a:close/>
                  <a:moveTo>
                    <a:pt x="835" y="1176"/>
                  </a:moveTo>
                  <a:lnTo>
                    <a:pt x="835" y="1182"/>
                  </a:lnTo>
                  <a:lnTo>
                    <a:pt x="831" y="1176"/>
                  </a:lnTo>
                  <a:lnTo>
                    <a:pt x="835" y="1176"/>
                  </a:lnTo>
                  <a:close/>
                  <a:moveTo>
                    <a:pt x="797" y="1140"/>
                  </a:moveTo>
                  <a:lnTo>
                    <a:pt x="791" y="1142"/>
                  </a:lnTo>
                  <a:lnTo>
                    <a:pt x="795" y="1140"/>
                  </a:lnTo>
                  <a:lnTo>
                    <a:pt x="797" y="1140"/>
                  </a:lnTo>
                  <a:close/>
                  <a:moveTo>
                    <a:pt x="765" y="1206"/>
                  </a:moveTo>
                  <a:lnTo>
                    <a:pt x="765" y="1206"/>
                  </a:lnTo>
                  <a:lnTo>
                    <a:pt x="755" y="1202"/>
                  </a:lnTo>
                  <a:lnTo>
                    <a:pt x="759" y="1202"/>
                  </a:lnTo>
                  <a:lnTo>
                    <a:pt x="765" y="1206"/>
                  </a:lnTo>
                  <a:close/>
                  <a:moveTo>
                    <a:pt x="765" y="1188"/>
                  </a:moveTo>
                  <a:lnTo>
                    <a:pt x="765" y="1188"/>
                  </a:lnTo>
                  <a:lnTo>
                    <a:pt x="765" y="1190"/>
                  </a:lnTo>
                  <a:lnTo>
                    <a:pt x="765" y="1188"/>
                  </a:lnTo>
                  <a:close/>
                  <a:moveTo>
                    <a:pt x="731" y="732"/>
                  </a:moveTo>
                  <a:lnTo>
                    <a:pt x="729" y="740"/>
                  </a:lnTo>
                  <a:lnTo>
                    <a:pt x="725" y="738"/>
                  </a:lnTo>
                  <a:lnTo>
                    <a:pt x="731" y="730"/>
                  </a:lnTo>
                  <a:lnTo>
                    <a:pt x="731" y="732"/>
                  </a:lnTo>
                  <a:lnTo>
                    <a:pt x="731" y="732"/>
                  </a:lnTo>
                  <a:close/>
                  <a:moveTo>
                    <a:pt x="435" y="800"/>
                  </a:moveTo>
                  <a:lnTo>
                    <a:pt x="433" y="810"/>
                  </a:lnTo>
                  <a:lnTo>
                    <a:pt x="437" y="810"/>
                  </a:lnTo>
                  <a:lnTo>
                    <a:pt x="435" y="814"/>
                  </a:lnTo>
                  <a:lnTo>
                    <a:pt x="429" y="806"/>
                  </a:lnTo>
                  <a:lnTo>
                    <a:pt x="435" y="800"/>
                  </a:lnTo>
                  <a:close/>
                  <a:moveTo>
                    <a:pt x="433" y="822"/>
                  </a:moveTo>
                  <a:lnTo>
                    <a:pt x="431" y="822"/>
                  </a:lnTo>
                  <a:lnTo>
                    <a:pt x="431" y="818"/>
                  </a:lnTo>
                  <a:lnTo>
                    <a:pt x="435" y="816"/>
                  </a:lnTo>
                  <a:lnTo>
                    <a:pt x="433" y="820"/>
                  </a:lnTo>
                  <a:lnTo>
                    <a:pt x="433" y="822"/>
                  </a:lnTo>
                  <a:close/>
                  <a:moveTo>
                    <a:pt x="611" y="1736"/>
                  </a:moveTo>
                  <a:lnTo>
                    <a:pt x="611" y="1736"/>
                  </a:lnTo>
                  <a:lnTo>
                    <a:pt x="607" y="1736"/>
                  </a:lnTo>
                  <a:lnTo>
                    <a:pt x="605" y="1738"/>
                  </a:lnTo>
                  <a:lnTo>
                    <a:pt x="607" y="1738"/>
                  </a:lnTo>
                  <a:lnTo>
                    <a:pt x="601" y="1742"/>
                  </a:lnTo>
                  <a:lnTo>
                    <a:pt x="583" y="1718"/>
                  </a:lnTo>
                  <a:lnTo>
                    <a:pt x="583" y="1714"/>
                  </a:lnTo>
                  <a:lnTo>
                    <a:pt x="583" y="1714"/>
                  </a:lnTo>
                  <a:lnTo>
                    <a:pt x="587" y="1714"/>
                  </a:lnTo>
                  <a:lnTo>
                    <a:pt x="593" y="1716"/>
                  </a:lnTo>
                  <a:lnTo>
                    <a:pt x="597" y="1728"/>
                  </a:lnTo>
                  <a:lnTo>
                    <a:pt x="615" y="1730"/>
                  </a:lnTo>
                  <a:lnTo>
                    <a:pt x="615" y="1734"/>
                  </a:lnTo>
                  <a:lnTo>
                    <a:pt x="611" y="1736"/>
                  </a:lnTo>
                  <a:close/>
                  <a:moveTo>
                    <a:pt x="897" y="2112"/>
                  </a:moveTo>
                  <a:lnTo>
                    <a:pt x="891" y="2102"/>
                  </a:lnTo>
                  <a:lnTo>
                    <a:pt x="889" y="2086"/>
                  </a:lnTo>
                  <a:lnTo>
                    <a:pt x="887" y="2078"/>
                  </a:lnTo>
                  <a:lnTo>
                    <a:pt x="887" y="2056"/>
                  </a:lnTo>
                  <a:lnTo>
                    <a:pt x="891" y="2064"/>
                  </a:lnTo>
                  <a:lnTo>
                    <a:pt x="897" y="2092"/>
                  </a:lnTo>
                  <a:lnTo>
                    <a:pt x="893" y="2102"/>
                  </a:lnTo>
                  <a:lnTo>
                    <a:pt x="907" y="2112"/>
                  </a:lnTo>
                  <a:lnTo>
                    <a:pt x="909" y="2120"/>
                  </a:lnTo>
                  <a:lnTo>
                    <a:pt x="897" y="2112"/>
                  </a:lnTo>
                  <a:close/>
                  <a:moveTo>
                    <a:pt x="917" y="2144"/>
                  </a:moveTo>
                  <a:lnTo>
                    <a:pt x="913" y="2140"/>
                  </a:lnTo>
                  <a:lnTo>
                    <a:pt x="913" y="2136"/>
                  </a:lnTo>
                  <a:lnTo>
                    <a:pt x="913" y="2136"/>
                  </a:lnTo>
                  <a:lnTo>
                    <a:pt x="911" y="2134"/>
                  </a:lnTo>
                  <a:lnTo>
                    <a:pt x="911" y="2130"/>
                  </a:lnTo>
                  <a:lnTo>
                    <a:pt x="911" y="2132"/>
                  </a:lnTo>
                  <a:lnTo>
                    <a:pt x="909" y="2124"/>
                  </a:lnTo>
                  <a:lnTo>
                    <a:pt x="917" y="2142"/>
                  </a:lnTo>
                  <a:lnTo>
                    <a:pt x="917" y="2144"/>
                  </a:lnTo>
                  <a:close/>
                  <a:moveTo>
                    <a:pt x="921" y="1950"/>
                  </a:moveTo>
                  <a:lnTo>
                    <a:pt x="913" y="1958"/>
                  </a:lnTo>
                  <a:lnTo>
                    <a:pt x="911" y="1958"/>
                  </a:lnTo>
                  <a:lnTo>
                    <a:pt x="911" y="1954"/>
                  </a:lnTo>
                  <a:lnTo>
                    <a:pt x="921" y="1946"/>
                  </a:lnTo>
                  <a:lnTo>
                    <a:pt x="921" y="1950"/>
                  </a:lnTo>
                  <a:close/>
                  <a:moveTo>
                    <a:pt x="917" y="1358"/>
                  </a:moveTo>
                  <a:lnTo>
                    <a:pt x="913" y="1360"/>
                  </a:lnTo>
                  <a:lnTo>
                    <a:pt x="911" y="1358"/>
                  </a:lnTo>
                  <a:lnTo>
                    <a:pt x="877" y="1372"/>
                  </a:lnTo>
                  <a:lnTo>
                    <a:pt x="839" y="1358"/>
                  </a:lnTo>
                  <a:lnTo>
                    <a:pt x="807" y="1356"/>
                  </a:lnTo>
                  <a:lnTo>
                    <a:pt x="803" y="1348"/>
                  </a:lnTo>
                  <a:lnTo>
                    <a:pt x="771" y="1342"/>
                  </a:lnTo>
                  <a:lnTo>
                    <a:pt x="765" y="1332"/>
                  </a:lnTo>
                  <a:lnTo>
                    <a:pt x="747" y="1326"/>
                  </a:lnTo>
                  <a:lnTo>
                    <a:pt x="727" y="1330"/>
                  </a:lnTo>
                  <a:lnTo>
                    <a:pt x="705" y="1346"/>
                  </a:lnTo>
                  <a:lnTo>
                    <a:pt x="703" y="1358"/>
                  </a:lnTo>
                  <a:lnTo>
                    <a:pt x="707" y="1368"/>
                  </a:lnTo>
                  <a:lnTo>
                    <a:pt x="703" y="1376"/>
                  </a:lnTo>
                  <a:lnTo>
                    <a:pt x="687" y="1384"/>
                  </a:lnTo>
                  <a:lnTo>
                    <a:pt x="665" y="1370"/>
                  </a:lnTo>
                  <a:lnTo>
                    <a:pt x="631" y="1362"/>
                  </a:lnTo>
                  <a:lnTo>
                    <a:pt x="619" y="1340"/>
                  </a:lnTo>
                  <a:lnTo>
                    <a:pt x="591" y="1330"/>
                  </a:lnTo>
                  <a:lnTo>
                    <a:pt x="567" y="1330"/>
                  </a:lnTo>
                  <a:lnTo>
                    <a:pt x="549" y="1322"/>
                  </a:lnTo>
                  <a:lnTo>
                    <a:pt x="549" y="1322"/>
                  </a:lnTo>
                  <a:lnTo>
                    <a:pt x="547" y="1320"/>
                  </a:lnTo>
                  <a:lnTo>
                    <a:pt x="545" y="1320"/>
                  </a:lnTo>
                  <a:lnTo>
                    <a:pt x="545" y="1320"/>
                  </a:lnTo>
                  <a:lnTo>
                    <a:pt x="545" y="1320"/>
                  </a:lnTo>
                  <a:lnTo>
                    <a:pt x="541" y="1314"/>
                  </a:lnTo>
                  <a:lnTo>
                    <a:pt x="541" y="1314"/>
                  </a:lnTo>
                  <a:lnTo>
                    <a:pt x="539" y="1304"/>
                  </a:lnTo>
                  <a:lnTo>
                    <a:pt x="531" y="1312"/>
                  </a:lnTo>
                  <a:lnTo>
                    <a:pt x="527" y="1310"/>
                  </a:lnTo>
                  <a:lnTo>
                    <a:pt x="523" y="1306"/>
                  </a:lnTo>
                  <a:lnTo>
                    <a:pt x="527" y="1306"/>
                  </a:lnTo>
                  <a:lnTo>
                    <a:pt x="527" y="1298"/>
                  </a:lnTo>
                  <a:lnTo>
                    <a:pt x="541" y="1288"/>
                  </a:lnTo>
                  <a:lnTo>
                    <a:pt x="545" y="1276"/>
                  </a:lnTo>
                  <a:lnTo>
                    <a:pt x="545" y="1266"/>
                  </a:lnTo>
                  <a:lnTo>
                    <a:pt x="537" y="1260"/>
                  </a:lnTo>
                  <a:lnTo>
                    <a:pt x="535" y="1256"/>
                  </a:lnTo>
                  <a:lnTo>
                    <a:pt x="545" y="1238"/>
                  </a:lnTo>
                  <a:lnTo>
                    <a:pt x="543" y="1230"/>
                  </a:lnTo>
                  <a:lnTo>
                    <a:pt x="531" y="1238"/>
                  </a:lnTo>
                  <a:lnTo>
                    <a:pt x="531" y="1238"/>
                  </a:lnTo>
                  <a:lnTo>
                    <a:pt x="529" y="1228"/>
                  </a:lnTo>
                  <a:lnTo>
                    <a:pt x="515" y="1226"/>
                  </a:lnTo>
                  <a:lnTo>
                    <a:pt x="499" y="1234"/>
                  </a:lnTo>
                  <a:lnTo>
                    <a:pt x="483" y="1236"/>
                  </a:lnTo>
                  <a:lnTo>
                    <a:pt x="471" y="1230"/>
                  </a:lnTo>
                  <a:lnTo>
                    <a:pt x="465" y="1234"/>
                  </a:lnTo>
                  <a:lnTo>
                    <a:pt x="455" y="1230"/>
                  </a:lnTo>
                  <a:lnTo>
                    <a:pt x="435" y="1240"/>
                  </a:lnTo>
                  <a:lnTo>
                    <a:pt x="429" y="1236"/>
                  </a:lnTo>
                  <a:lnTo>
                    <a:pt x="409" y="1234"/>
                  </a:lnTo>
                  <a:lnTo>
                    <a:pt x="360" y="1244"/>
                  </a:lnTo>
                  <a:lnTo>
                    <a:pt x="340" y="1254"/>
                  </a:lnTo>
                  <a:lnTo>
                    <a:pt x="336" y="1258"/>
                  </a:lnTo>
                  <a:lnTo>
                    <a:pt x="320" y="1262"/>
                  </a:lnTo>
                  <a:lnTo>
                    <a:pt x="312" y="1272"/>
                  </a:lnTo>
                  <a:lnTo>
                    <a:pt x="300" y="1276"/>
                  </a:lnTo>
                  <a:lnTo>
                    <a:pt x="280" y="1272"/>
                  </a:lnTo>
                  <a:lnTo>
                    <a:pt x="256" y="1274"/>
                  </a:lnTo>
                  <a:lnTo>
                    <a:pt x="246" y="1270"/>
                  </a:lnTo>
                  <a:lnTo>
                    <a:pt x="236" y="1258"/>
                  </a:lnTo>
                  <a:lnTo>
                    <a:pt x="236" y="1258"/>
                  </a:lnTo>
                  <a:lnTo>
                    <a:pt x="258" y="1242"/>
                  </a:lnTo>
                  <a:lnTo>
                    <a:pt x="302" y="1240"/>
                  </a:lnTo>
                  <a:lnTo>
                    <a:pt x="314" y="1222"/>
                  </a:lnTo>
                  <a:lnTo>
                    <a:pt x="326" y="1222"/>
                  </a:lnTo>
                  <a:lnTo>
                    <a:pt x="332" y="1204"/>
                  </a:lnTo>
                  <a:lnTo>
                    <a:pt x="342" y="1196"/>
                  </a:lnTo>
                  <a:lnTo>
                    <a:pt x="344" y="1190"/>
                  </a:lnTo>
                  <a:lnTo>
                    <a:pt x="336" y="1184"/>
                  </a:lnTo>
                  <a:lnTo>
                    <a:pt x="334" y="1176"/>
                  </a:lnTo>
                  <a:lnTo>
                    <a:pt x="354" y="1144"/>
                  </a:lnTo>
                  <a:lnTo>
                    <a:pt x="395" y="1118"/>
                  </a:lnTo>
                  <a:lnTo>
                    <a:pt x="401" y="1104"/>
                  </a:lnTo>
                  <a:lnTo>
                    <a:pt x="397" y="1100"/>
                  </a:lnTo>
                  <a:lnTo>
                    <a:pt x="395" y="1092"/>
                  </a:lnTo>
                  <a:lnTo>
                    <a:pt x="397" y="1084"/>
                  </a:lnTo>
                  <a:lnTo>
                    <a:pt x="411" y="1076"/>
                  </a:lnTo>
                  <a:lnTo>
                    <a:pt x="429" y="1078"/>
                  </a:lnTo>
                  <a:lnTo>
                    <a:pt x="451" y="1088"/>
                  </a:lnTo>
                  <a:lnTo>
                    <a:pt x="477" y="1068"/>
                  </a:lnTo>
                  <a:lnTo>
                    <a:pt x="489" y="1064"/>
                  </a:lnTo>
                  <a:lnTo>
                    <a:pt x="499" y="1054"/>
                  </a:lnTo>
                  <a:lnTo>
                    <a:pt x="523" y="1062"/>
                  </a:lnTo>
                  <a:lnTo>
                    <a:pt x="531" y="1086"/>
                  </a:lnTo>
                  <a:lnTo>
                    <a:pt x="543" y="1104"/>
                  </a:lnTo>
                  <a:lnTo>
                    <a:pt x="551" y="1106"/>
                  </a:lnTo>
                  <a:lnTo>
                    <a:pt x="579" y="1134"/>
                  </a:lnTo>
                  <a:lnTo>
                    <a:pt x="591" y="1134"/>
                  </a:lnTo>
                  <a:lnTo>
                    <a:pt x="603" y="1148"/>
                  </a:lnTo>
                  <a:lnTo>
                    <a:pt x="611" y="1148"/>
                  </a:lnTo>
                  <a:lnTo>
                    <a:pt x="615" y="1158"/>
                  </a:lnTo>
                  <a:lnTo>
                    <a:pt x="625" y="1166"/>
                  </a:lnTo>
                  <a:lnTo>
                    <a:pt x="627" y="1164"/>
                  </a:lnTo>
                  <a:lnTo>
                    <a:pt x="635" y="1188"/>
                  </a:lnTo>
                  <a:lnTo>
                    <a:pt x="629" y="1192"/>
                  </a:lnTo>
                  <a:lnTo>
                    <a:pt x="627" y="1200"/>
                  </a:lnTo>
                  <a:lnTo>
                    <a:pt x="593" y="1208"/>
                  </a:lnTo>
                  <a:lnTo>
                    <a:pt x="583" y="1202"/>
                  </a:lnTo>
                  <a:lnTo>
                    <a:pt x="569" y="1202"/>
                  </a:lnTo>
                  <a:lnTo>
                    <a:pt x="567" y="1210"/>
                  </a:lnTo>
                  <a:lnTo>
                    <a:pt x="569" y="1220"/>
                  </a:lnTo>
                  <a:lnTo>
                    <a:pt x="601" y="1234"/>
                  </a:lnTo>
                  <a:lnTo>
                    <a:pt x="609" y="1242"/>
                  </a:lnTo>
                  <a:lnTo>
                    <a:pt x="621" y="1242"/>
                  </a:lnTo>
                  <a:lnTo>
                    <a:pt x="621" y="1240"/>
                  </a:lnTo>
                  <a:lnTo>
                    <a:pt x="623" y="1232"/>
                  </a:lnTo>
                  <a:lnTo>
                    <a:pt x="621" y="1224"/>
                  </a:lnTo>
                  <a:lnTo>
                    <a:pt x="627" y="1210"/>
                  </a:lnTo>
                  <a:lnTo>
                    <a:pt x="627" y="1214"/>
                  </a:lnTo>
                  <a:lnTo>
                    <a:pt x="637" y="1214"/>
                  </a:lnTo>
                  <a:lnTo>
                    <a:pt x="647" y="1202"/>
                  </a:lnTo>
                  <a:lnTo>
                    <a:pt x="649" y="1190"/>
                  </a:lnTo>
                  <a:lnTo>
                    <a:pt x="659" y="1186"/>
                  </a:lnTo>
                  <a:lnTo>
                    <a:pt x="659" y="1174"/>
                  </a:lnTo>
                  <a:lnTo>
                    <a:pt x="649" y="1166"/>
                  </a:lnTo>
                  <a:lnTo>
                    <a:pt x="651" y="1154"/>
                  </a:lnTo>
                  <a:lnTo>
                    <a:pt x="657" y="1150"/>
                  </a:lnTo>
                  <a:lnTo>
                    <a:pt x="669" y="1158"/>
                  </a:lnTo>
                  <a:lnTo>
                    <a:pt x="681" y="1170"/>
                  </a:lnTo>
                  <a:lnTo>
                    <a:pt x="685" y="1158"/>
                  </a:lnTo>
                  <a:lnTo>
                    <a:pt x="673" y="1142"/>
                  </a:lnTo>
                  <a:lnTo>
                    <a:pt x="637" y="1124"/>
                  </a:lnTo>
                  <a:lnTo>
                    <a:pt x="641" y="1114"/>
                  </a:lnTo>
                  <a:lnTo>
                    <a:pt x="637" y="1110"/>
                  </a:lnTo>
                  <a:lnTo>
                    <a:pt x="621" y="1112"/>
                  </a:lnTo>
                  <a:lnTo>
                    <a:pt x="611" y="1106"/>
                  </a:lnTo>
                  <a:lnTo>
                    <a:pt x="601" y="1096"/>
                  </a:lnTo>
                  <a:lnTo>
                    <a:pt x="591" y="1068"/>
                  </a:lnTo>
                  <a:lnTo>
                    <a:pt x="571" y="1054"/>
                  </a:lnTo>
                  <a:lnTo>
                    <a:pt x="567" y="1044"/>
                  </a:lnTo>
                  <a:lnTo>
                    <a:pt x="571" y="1034"/>
                  </a:lnTo>
                  <a:lnTo>
                    <a:pt x="567" y="1030"/>
                  </a:lnTo>
                  <a:lnTo>
                    <a:pt x="567" y="1026"/>
                  </a:lnTo>
                  <a:lnTo>
                    <a:pt x="583" y="1016"/>
                  </a:lnTo>
                  <a:lnTo>
                    <a:pt x="587" y="1016"/>
                  </a:lnTo>
                  <a:lnTo>
                    <a:pt x="589" y="1020"/>
                  </a:lnTo>
                  <a:lnTo>
                    <a:pt x="587" y="1030"/>
                  </a:lnTo>
                  <a:lnTo>
                    <a:pt x="593" y="1040"/>
                  </a:lnTo>
                  <a:lnTo>
                    <a:pt x="599" y="1042"/>
                  </a:lnTo>
                  <a:lnTo>
                    <a:pt x="603" y="1034"/>
                  </a:lnTo>
                  <a:lnTo>
                    <a:pt x="613" y="1040"/>
                  </a:lnTo>
                  <a:lnTo>
                    <a:pt x="615" y="1048"/>
                  </a:lnTo>
                  <a:lnTo>
                    <a:pt x="621" y="1052"/>
                  </a:lnTo>
                  <a:lnTo>
                    <a:pt x="615" y="1056"/>
                  </a:lnTo>
                  <a:lnTo>
                    <a:pt x="635" y="1076"/>
                  </a:lnTo>
                  <a:lnTo>
                    <a:pt x="651" y="1078"/>
                  </a:lnTo>
                  <a:lnTo>
                    <a:pt x="657" y="1084"/>
                  </a:lnTo>
                  <a:lnTo>
                    <a:pt x="655" y="1084"/>
                  </a:lnTo>
                  <a:lnTo>
                    <a:pt x="655" y="1088"/>
                  </a:lnTo>
                  <a:lnTo>
                    <a:pt x="669" y="1092"/>
                  </a:lnTo>
                  <a:lnTo>
                    <a:pt x="675" y="1098"/>
                  </a:lnTo>
                  <a:lnTo>
                    <a:pt x="677" y="1100"/>
                  </a:lnTo>
                  <a:lnTo>
                    <a:pt x="677" y="1100"/>
                  </a:lnTo>
                  <a:lnTo>
                    <a:pt x="693" y="1116"/>
                  </a:lnTo>
                  <a:lnTo>
                    <a:pt x="693" y="1116"/>
                  </a:lnTo>
                  <a:lnTo>
                    <a:pt x="695" y="1116"/>
                  </a:lnTo>
                  <a:lnTo>
                    <a:pt x="699" y="1120"/>
                  </a:lnTo>
                  <a:lnTo>
                    <a:pt x="699" y="1118"/>
                  </a:lnTo>
                  <a:lnTo>
                    <a:pt x="699" y="1118"/>
                  </a:lnTo>
                  <a:lnTo>
                    <a:pt x="697" y="1128"/>
                  </a:lnTo>
                  <a:lnTo>
                    <a:pt x="697" y="1148"/>
                  </a:lnTo>
                  <a:lnTo>
                    <a:pt x="691" y="1148"/>
                  </a:lnTo>
                  <a:lnTo>
                    <a:pt x="707" y="1166"/>
                  </a:lnTo>
                  <a:lnTo>
                    <a:pt x="699" y="1166"/>
                  </a:lnTo>
                  <a:lnTo>
                    <a:pt x="711" y="1178"/>
                  </a:lnTo>
                  <a:lnTo>
                    <a:pt x="715" y="1176"/>
                  </a:lnTo>
                  <a:lnTo>
                    <a:pt x="713" y="1172"/>
                  </a:lnTo>
                  <a:lnTo>
                    <a:pt x="723" y="1186"/>
                  </a:lnTo>
                  <a:lnTo>
                    <a:pt x="723" y="1186"/>
                  </a:lnTo>
                  <a:lnTo>
                    <a:pt x="719" y="1186"/>
                  </a:lnTo>
                  <a:lnTo>
                    <a:pt x="731" y="1204"/>
                  </a:lnTo>
                  <a:lnTo>
                    <a:pt x="735" y="1204"/>
                  </a:lnTo>
                  <a:lnTo>
                    <a:pt x="729" y="1214"/>
                  </a:lnTo>
                  <a:lnTo>
                    <a:pt x="739" y="1228"/>
                  </a:lnTo>
                  <a:lnTo>
                    <a:pt x="739" y="1238"/>
                  </a:lnTo>
                  <a:lnTo>
                    <a:pt x="745" y="1244"/>
                  </a:lnTo>
                  <a:lnTo>
                    <a:pt x="747" y="1238"/>
                  </a:lnTo>
                  <a:lnTo>
                    <a:pt x="753" y="1252"/>
                  </a:lnTo>
                  <a:lnTo>
                    <a:pt x="761" y="1242"/>
                  </a:lnTo>
                  <a:lnTo>
                    <a:pt x="775" y="1256"/>
                  </a:lnTo>
                  <a:lnTo>
                    <a:pt x="767" y="1228"/>
                  </a:lnTo>
                  <a:lnTo>
                    <a:pt x="769" y="1230"/>
                  </a:lnTo>
                  <a:lnTo>
                    <a:pt x="779" y="1222"/>
                  </a:lnTo>
                  <a:lnTo>
                    <a:pt x="773" y="1212"/>
                  </a:lnTo>
                  <a:lnTo>
                    <a:pt x="777" y="1212"/>
                  </a:lnTo>
                  <a:lnTo>
                    <a:pt x="789" y="1224"/>
                  </a:lnTo>
                  <a:lnTo>
                    <a:pt x="789" y="1206"/>
                  </a:lnTo>
                  <a:lnTo>
                    <a:pt x="789" y="1206"/>
                  </a:lnTo>
                  <a:lnTo>
                    <a:pt x="793" y="1214"/>
                  </a:lnTo>
                  <a:lnTo>
                    <a:pt x="799" y="1214"/>
                  </a:lnTo>
                  <a:lnTo>
                    <a:pt x="809" y="1228"/>
                  </a:lnTo>
                  <a:lnTo>
                    <a:pt x="809" y="1210"/>
                  </a:lnTo>
                  <a:lnTo>
                    <a:pt x="801" y="1208"/>
                  </a:lnTo>
                  <a:lnTo>
                    <a:pt x="801" y="1208"/>
                  </a:lnTo>
                  <a:lnTo>
                    <a:pt x="791" y="1192"/>
                  </a:lnTo>
                  <a:lnTo>
                    <a:pt x="775" y="1182"/>
                  </a:lnTo>
                  <a:lnTo>
                    <a:pt x="763" y="1162"/>
                  </a:lnTo>
                  <a:lnTo>
                    <a:pt x="763" y="1154"/>
                  </a:lnTo>
                  <a:lnTo>
                    <a:pt x="781" y="1170"/>
                  </a:lnTo>
                  <a:lnTo>
                    <a:pt x="779" y="1160"/>
                  </a:lnTo>
                  <a:lnTo>
                    <a:pt x="791" y="1168"/>
                  </a:lnTo>
                  <a:lnTo>
                    <a:pt x="787" y="1158"/>
                  </a:lnTo>
                  <a:lnTo>
                    <a:pt x="791" y="1158"/>
                  </a:lnTo>
                  <a:lnTo>
                    <a:pt x="793" y="1154"/>
                  </a:lnTo>
                  <a:lnTo>
                    <a:pt x="785" y="1148"/>
                  </a:lnTo>
                  <a:lnTo>
                    <a:pt x="791" y="1144"/>
                  </a:lnTo>
                  <a:lnTo>
                    <a:pt x="801" y="1152"/>
                  </a:lnTo>
                  <a:lnTo>
                    <a:pt x="803" y="1140"/>
                  </a:lnTo>
                  <a:lnTo>
                    <a:pt x="803" y="1140"/>
                  </a:lnTo>
                  <a:lnTo>
                    <a:pt x="821" y="1144"/>
                  </a:lnTo>
                  <a:lnTo>
                    <a:pt x="821" y="1144"/>
                  </a:lnTo>
                  <a:lnTo>
                    <a:pt x="825" y="1146"/>
                  </a:lnTo>
                  <a:lnTo>
                    <a:pt x="825" y="1146"/>
                  </a:lnTo>
                  <a:lnTo>
                    <a:pt x="825" y="1146"/>
                  </a:lnTo>
                  <a:lnTo>
                    <a:pt x="829" y="1148"/>
                  </a:lnTo>
                  <a:lnTo>
                    <a:pt x="825" y="1150"/>
                  </a:lnTo>
                  <a:lnTo>
                    <a:pt x="825" y="1166"/>
                  </a:lnTo>
                  <a:lnTo>
                    <a:pt x="827" y="1162"/>
                  </a:lnTo>
                  <a:lnTo>
                    <a:pt x="823" y="1178"/>
                  </a:lnTo>
                  <a:lnTo>
                    <a:pt x="823" y="1178"/>
                  </a:lnTo>
                  <a:lnTo>
                    <a:pt x="813" y="1184"/>
                  </a:lnTo>
                  <a:lnTo>
                    <a:pt x="837" y="1188"/>
                  </a:lnTo>
                  <a:lnTo>
                    <a:pt x="839" y="1190"/>
                  </a:lnTo>
                  <a:lnTo>
                    <a:pt x="835" y="1194"/>
                  </a:lnTo>
                  <a:lnTo>
                    <a:pt x="831" y="1188"/>
                  </a:lnTo>
                  <a:lnTo>
                    <a:pt x="829" y="1196"/>
                  </a:lnTo>
                  <a:lnTo>
                    <a:pt x="817" y="1190"/>
                  </a:lnTo>
                  <a:lnTo>
                    <a:pt x="821" y="1212"/>
                  </a:lnTo>
                  <a:lnTo>
                    <a:pt x="827" y="1200"/>
                  </a:lnTo>
                  <a:lnTo>
                    <a:pt x="827" y="1206"/>
                  </a:lnTo>
                  <a:lnTo>
                    <a:pt x="843" y="1212"/>
                  </a:lnTo>
                  <a:lnTo>
                    <a:pt x="841" y="1220"/>
                  </a:lnTo>
                  <a:lnTo>
                    <a:pt x="847" y="1220"/>
                  </a:lnTo>
                  <a:lnTo>
                    <a:pt x="845" y="1224"/>
                  </a:lnTo>
                  <a:lnTo>
                    <a:pt x="849" y="1230"/>
                  </a:lnTo>
                  <a:lnTo>
                    <a:pt x="843" y="1236"/>
                  </a:lnTo>
                  <a:lnTo>
                    <a:pt x="857" y="1236"/>
                  </a:lnTo>
                  <a:lnTo>
                    <a:pt x="849" y="1240"/>
                  </a:lnTo>
                  <a:lnTo>
                    <a:pt x="851" y="1244"/>
                  </a:lnTo>
                  <a:lnTo>
                    <a:pt x="861" y="1242"/>
                  </a:lnTo>
                  <a:lnTo>
                    <a:pt x="861" y="1248"/>
                  </a:lnTo>
                  <a:lnTo>
                    <a:pt x="861" y="1246"/>
                  </a:lnTo>
                  <a:lnTo>
                    <a:pt x="855" y="1252"/>
                  </a:lnTo>
                  <a:lnTo>
                    <a:pt x="855" y="1262"/>
                  </a:lnTo>
                  <a:lnTo>
                    <a:pt x="865" y="1258"/>
                  </a:lnTo>
                  <a:lnTo>
                    <a:pt x="871" y="1242"/>
                  </a:lnTo>
                  <a:lnTo>
                    <a:pt x="871" y="1242"/>
                  </a:lnTo>
                  <a:lnTo>
                    <a:pt x="877" y="1246"/>
                  </a:lnTo>
                  <a:lnTo>
                    <a:pt x="881" y="1244"/>
                  </a:lnTo>
                  <a:lnTo>
                    <a:pt x="883" y="1252"/>
                  </a:lnTo>
                  <a:lnTo>
                    <a:pt x="897" y="1258"/>
                  </a:lnTo>
                  <a:lnTo>
                    <a:pt x="911" y="1252"/>
                  </a:lnTo>
                  <a:lnTo>
                    <a:pt x="913" y="1240"/>
                  </a:lnTo>
                  <a:lnTo>
                    <a:pt x="915" y="1240"/>
                  </a:lnTo>
                  <a:lnTo>
                    <a:pt x="953" y="1260"/>
                  </a:lnTo>
                  <a:lnTo>
                    <a:pt x="977" y="1252"/>
                  </a:lnTo>
                  <a:lnTo>
                    <a:pt x="985" y="1244"/>
                  </a:lnTo>
                  <a:lnTo>
                    <a:pt x="991" y="1242"/>
                  </a:lnTo>
                  <a:lnTo>
                    <a:pt x="1003" y="1248"/>
                  </a:lnTo>
                  <a:lnTo>
                    <a:pt x="1011" y="1240"/>
                  </a:lnTo>
                  <a:lnTo>
                    <a:pt x="1011" y="1242"/>
                  </a:lnTo>
                  <a:lnTo>
                    <a:pt x="1009" y="1244"/>
                  </a:lnTo>
                  <a:lnTo>
                    <a:pt x="1007" y="1252"/>
                  </a:lnTo>
                  <a:lnTo>
                    <a:pt x="1007" y="1252"/>
                  </a:lnTo>
                  <a:lnTo>
                    <a:pt x="1007" y="1258"/>
                  </a:lnTo>
                  <a:lnTo>
                    <a:pt x="1007" y="1258"/>
                  </a:lnTo>
                  <a:lnTo>
                    <a:pt x="1007" y="1258"/>
                  </a:lnTo>
                  <a:lnTo>
                    <a:pt x="1007" y="1262"/>
                  </a:lnTo>
                  <a:lnTo>
                    <a:pt x="1009" y="1286"/>
                  </a:lnTo>
                  <a:lnTo>
                    <a:pt x="991" y="1320"/>
                  </a:lnTo>
                  <a:lnTo>
                    <a:pt x="989" y="1320"/>
                  </a:lnTo>
                  <a:lnTo>
                    <a:pt x="989" y="1322"/>
                  </a:lnTo>
                  <a:lnTo>
                    <a:pt x="987" y="1326"/>
                  </a:lnTo>
                  <a:lnTo>
                    <a:pt x="989" y="1326"/>
                  </a:lnTo>
                  <a:lnTo>
                    <a:pt x="979" y="1354"/>
                  </a:lnTo>
                  <a:lnTo>
                    <a:pt x="973" y="1364"/>
                  </a:lnTo>
                  <a:lnTo>
                    <a:pt x="957" y="1368"/>
                  </a:lnTo>
                  <a:lnTo>
                    <a:pt x="947" y="1368"/>
                  </a:lnTo>
                  <a:lnTo>
                    <a:pt x="939" y="1362"/>
                  </a:lnTo>
                  <a:lnTo>
                    <a:pt x="935" y="1356"/>
                  </a:lnTo>
                  <a:lnTo>
                    <a:pt x="917" y="1358"/>
                  </a:lnTo>
                  <a:close/>
                  <a:moveTo>
                    <a:pt x="769" y="1182"/>
                  </a:moveTo>
                  <a:lnTo>
                    <a:pt x="773" y="1184"/>
                  </a:lnTo>
                  <a:lnTo>
                    <a:pt x="769" y="1186"/>
                  </a:lnTo>
                  <a:lnTo>
                    <a:pt x="769" y="1182"/>
                  </a:lnTo>
                  <a:close/>
                  <a:moveTo>
                    <a:pt x="955" y="2026"/>
                  </a:moveTo>
                  <a:lnTo>
                    <a:pt x="955" y="2028"/>
                  </a:lnTo>
                  <a:lnTo>
                    <a:pt x="955" y="2026"/>
                  </a:lnTo>
                  <a:lnTo>
                    <a:pt x="949" y="2028"/>
                  </a:lnTo>
                  <a:lnTo>
                    <a:pt x="941" y="2018"/>
                  </a:lnTo>
                  <a:lnTo>
                    <a:pt x="939" y="2028"/>
                  </a:lnTo>
                  <a:lnTo>
                    <a:pt x="937" y="2028"/>
                  </a:lnTo>
                  <a:lnTo>
                    <a:pt x="935" y="2020"/>
                  </a:lnTo>
                  <a:lnTo>
                    <a:pt x="935" y="2000"/>
                  </a:lnTo>
                  <a:lnTo>
                    <a:pt x="937" y="1986"/>
                  </a:lnTo>
                  <a:lnTo>
                    <a:pt x="949" y="1980"/>
                  </a:lnTo>
                  <a:lnTo>
                    <a:pt x="959" y="1984"/>
                  </a:lnTo>
                  <a:lnTo>
                    <a:pt x="963" y="1978"/>
                  </a:lnTo>
                  <a:lnTo>
                    <a:pt x="973" y="1978"/>
                  </a:lnTo>
                  <a:lnTo>
                    <a:pt x="975" y="1990"/>
                  </a:lnTo>
                  <a:lnTo>
                    <a:pt x="977" y="1990"/>
                  </a:lnTo>
                  <a:lnTo>
                    <a:pt x="973" y="1996"/>
                  </a:lnTo>
                  <a:lnTo>
                    <a:pt x="975" y="1998"/>
                  </a:lnTo>
                  <a:lnTo>
                    <a:pt x="975" y="2000"/>
                  </a:lnTo>
                  <a:lnTo>
                    <a:pt x="957" y="2020"/>
                  </a:lnTo>
                  <a:lnTo>
                    <a:pt x="963" y="2024"/>
                  </a:lnTo>
                  <a:lnTo>
                    <a:pt x="955" y="2026"/>
                  </a:lnTo>
                  <a:close/>
                  <a:moveTo>
                    <a:pt x="991" y="2244"/>
                  </a:moveTo>
                  <a:lnTo>
                    <a:pt x="987" y="2246"/>
                  </a:lnTo>
                  <a:lnTo>
                    <a:pt x="987" y="2240"/>
                  </a:lnTo>
                  <a:lnTo>
                    <a:pt x="977" y="2214"/>
                  </a:lnTo>
                  <a:lnTo>
                    <a:pt x="981" y="2202"/>
                  </a:lnTo>
                  <a:lnTo>
                    <a:pt x="981" y="2176"/>
                  </a:lnTo>
                  <a:lnTo>
                    <a:pt x="975" y="2168"/>
                  </a:lnTo>
                  <a:lnTo>
                    <a:pt x="975" y="2166"/>
                  </a:lnTo>
                  <a:lnTo>
                    <a:pt x="981" y="2170"/>
                  </a:lnTo>
                  <a:lnTo>
                    <a:pt x="985" y="2192"/>
                  </a:lnTo>
                  <a:lnTo>
                    <a:pt x="989" y="2200"/>
                  </a:lnTo>
                  <a:lnTo>
                    <a:pt x="985" y="2214"/>
                  </a:lnTo>
                  <a:lnTo>
                    <a:pt x="989" y="2238"/>
                  </a:lnTo>
                  <a:lnTo>
                    <a:pt x="989" y="2238"/>
                  </a:lnTo>
                  <a:lnTo>
                    <a:pt x="991" y="2246"/>
                  </a:lnTo>
                  <a:lnTo>
                    <a:pt x="991" y="2244"/>
                  </a:lnTo>
                  <a:close/>
                  <a:moveTo>
                    <a:pt x="1145" y="1740"/>
                  </a:moveTo>
                  <a:lnTo>
                    <a:pt x="1145" y="1738"/>
                  </a:lnTo>
                  <a:lnTo>
                    <a:pt x="1145" y="1738"/>
                  </a:lnTo>
                  <a:lnTo>
                    <a:pt x="1135" y="1730"/>
                  </a:lnTo>
                  <a:lnTo>
                    <a:pt x="1111" y="1704"/>
                  </a:lnTo>
                  <a:lnTo>
                    <a:pt x="1097" y="1696"/>
                  </a:lnTo>
                  <a:lnTo>
                    <a:pt x="1093" y="1696"/>
                  </a:lnTo>
                  <a:lnTo>
                    <a:pt x="1087" y="1690"/>
                  </a:lnTo>
                  <a:lnTo>
                    <a:pt x="1101" y="1690"/>
                  </a:lnTo>
                  <a:lnTo>
                    <a:pt x="1095" y="1684"/>
                  </a:lnTo>
                  <a:lnTo>
                    <a:pt x="1093" y="1682"/>
                  </a:lnTo>
                  <a:lnTo>
                    <a:pt x="1087" y="1678"/>
                  </a:lnTo>
                  <a:lnTo>
                    <a:pt x="1083" y="1680"/>
                  </a:lnTo>
                  <a:lnTo>
                    <a:pt x="1083" y="1686"/>
                  </a:lnTo>
                  <a:lnTo>
                    <a:pt x="1083" y="1692"/>
                  </a:lnTo>
                  <a:lnTo>
                    <a:pt x="1075" y="1678"/>
                  </a:lnTo>
                  <a:lnTo>
                    <a:pt x="1067" y="1648"/>
                  </a:lnTo>
                  <a:lnTo>
                    <a:pt x="1061" y="1638"/>
                  </a:lnTo>
                  <a:lnTo>
                    <a:pt x="1061" y="1638"/>
                  </a:lnTo>
                  <a:lnTo>
                    <a:pt x="1059" y="1636"/>
                  </a:lnTo>
                  <a:lnTo>
                    <a:pt x="1057" y="1632"/>
                  </a:lnTo>
                  <a:lnTo>
                    <a:pt x="1055" y="1634"/>
                  </a:lnTo>
                  <a:lnTo>
                    <a:pt x="1039" y="1620"/>
                  </a:lnTo>
                  <a:lnTo>
                    <a:pt x="1037" y="1576"/>
                  </a:lnTo>
                  <a:lnTo>
                    <a:pt x="1031" y="1570"/>
                  </a:lnTo>
                  <a:lnTo>
                    <a:pt x="1031" y="1558"/>
                  </a:lnTo>
                  <a:lnTo>
                    <a:pt x="1007" y="1536"/>
                  </a:lnTo>
                  <a:lnTo>
                    <a:pt x="1003" y="1524"/>
                  </a:lnTo>
                  <a:lnTo>
                    <a:pt x="1013" y="1520"/>
                  </a:lnTo>
                  <a:lnTo>
                    <a:pt x="1009" y="1518"/>
                  </a:lnTo>
                  <a:lnTo>
                    <a:pt x="997" y="1508"/>
                  </a:lnTo>
                  <a:lnTo>
                    <a:pt x="975" y="1466"/>
                  </a:lnTo>
                  <a:lnTo>
                    <a:pt x="965" y="1436"/>
                  </a:lnTo>
                  <a:lnTo>
                    <a:pt x="951" y="1416"/>
                  </a:lnTo>
                  <a:lnTo>
                    <a:pt x="945" y="1402"/>
                  </a:lnTo>
                  <a:lnTo>
                    <a:pt x="947" y="1398"/>
                  </a:lnTo>
                  <a:lnTo>
                    <a:pt x="959" y="1426"/>
                  </a:lnTo>
                  <a:lnTo>
                    <a:pt x="975" y="1442"/>
                  </a:lnTo>
                  <a:lnTo>
                    <a:pt x="983" y="1440"/>
                  </a:lnTo>
                  <a:lnTo>
                    <a:pt x="985" y="1436"/>
                  </a:lnTo>
                  <a:lnTo>
                    <a:pt x="993" y="1436"/>
                  </a:lnTo>
                  <a:lnTo>
                    <a:pt x="1027" y="1490"/>
                  </a:lnTo>
                  <a:lnTo>
                    <a:pt x="1035" y="1514"/>
                  </a:lnTo>
                  <a:lnTo>
                    <a:pt x="1043" y="1516"/>
                  </a:lnTo>
                  <a:lnTo>
                    <a:pt x="1053" y="1524"/>
                  </a:lnTo>
                  <a:lnTo>
                    <a:pt x="1065" y="1552"/>
                  </a:lnTo>
                  <a:lnTo>
                    <a:pt x="1065" y="1562"/>
                  </a:lnTo>
                  <a:lnTo>
                    <a:pt x="1071" y="1588"/>
                  </a:lnTo>
                  <a:lnTo>
                    <a:pt x="1089" y="1600"/>
                  </a:lnTo>
                  <a:lnTo>
                    <a:pt x="1101" y="1610"/>
                  </a:lnTo>
                  <a:lnTo>
                    <a:pt x="1105" y="1626"/>
                  </a:lnTo>
                  <a:lnTo>
                    <a:pt x="1115" y="1642"/>
                  </a:lnTo>
                  <a:lnTo>
                    <a:pt x="1125" y="1650"/>
                  </a:lnTo>
                  <a:lnTo>
                    <a:pt x="1133" y="1672"/>
                  </a:lnTo>
                  <a:lnTo>
                    <a:pt x="1135" y="1680"/>
                  </a:lnTo>
                  <a:lnTo>
                    <a:pt x="1131" y="1692"/>
                  </a:lnTo>
                  <a:lnTo>
                    <a:pt x="1137" y="1698"/>
                  </a:lnTo>
                  <a:lnTo>
                    <a:pt x="1145" y="1734"/>
                  </a:lnTo>
                  <a:lnTo>
                    <a:pt x="1149" y="1742"/>
                  </a:lnTo>
                  <a:lnTo>
                    <a:pt x="1145" y="1740"/>
                  </a:lnTo>
                  <a:close/>
                  <a:moveTo>
                    <a:pt x="1279" y="1474"/>
                  </a:moveTo>
                  <a:lnTo>
                    <a:pt x="1281" y="1484"/>
                  </a:lnTo>
                  <a:lnTo>
                    <a:pt x="1279" y="1480"/>
                  </a:lnTo>
                  <a:lnTo>
                    <a:pt x="1279" y="1474"/>
                  </a:lnTo>
                  <a:close/>
                  <a:moveTo>
                    <a:pt x="1352" y="1144"/>
                  </a:moveTo>
                  <a:lnTo>
                    <a:pt x="1333" y="1140"/>
                  </a:lnTo>
                  <a:lnTo>
                    <a:pt x="1329" y="1130"/>
                  </a:lnTo>
                  <a:lnTo>
                    <a:pt x="1327" y="1120"/>
                  </a:lnTo>
                  <a:lnTo>
                    <a:pt x="1341" y="1114"/>
                  </a:lnTo>
                  <a:lnTo>
                    <a:pt x="1343" y="1114"/>
                  </a:lnTo>
                  <a:lnTo>
                    <a:pt x="1349" y="1124"/>
                  </a:lnTo>
                  <a:lnTo>
                    <a:pt x="1358" y="1134"/>
                  </a:lnTo>
                  <a:lnTo>
                    <a:pt x="1349" y="1142"/>
                  </a:lnTo>
                  <a:lnTo>
                    <a:pt x="1352" y="1144"/>
                  </a:lnTo>
                  <a:close/>
                  <a:moveTo>
                    <a:pt x="1358" y="1024"/>
                  </a:moveTo>
                  <a:lnTo>
                    <a:pt x="1358" y="1030"/>
                  </a:lnTo>
                  <a:lnTo>
                    <a:pt x="1315" y="1020"/>
                  </a:lnTo>
                  <a:lnTo>
                    <a:pt x="1309" y="1026"/>
                  </a:lnTo>
                  <a:lnTo>
                    <a:pt x="1299" y="1026"/>
                  </a:lnTo>
                  <a:lnTo>
                    <a:pt x="1295" y="1036"/>
                  </a:lnTo>
                  <a:lnTo>
                    <a:pt x="1299" y="1044"/>
                  </a:lnTo>
                  <a:lnTo>
                    <a:pt x="1271" y="1044"/>
                  </a:lnTo>
                  <a:lnTo>
                    <a:pt x="1291" y="1064"/>
                  </a:lnTo>
                  <a:lnTo>
                    <a:pt x="1297" y="1084"/>
                  </a:lnTo>
                  <a:lnTo>
                    <a:pt x="1321" y="1094"/>
                  </a:lnTo>
                  <a:lnTo>
                    <a:pt x="1319" y="1114"/>
                  </a:lnTo>
                  <a:lnTo>
                    <a:pt x="1317" y="1114"/>
                  </a:lnTo>
                  <a:lnTo>
                    <a:pt x="1317" y="1116"/>
                  </a:lnTo>
                  <a:lnTo>
                    <a:pt x="1317" y="1120"/>
                  </a:lnTo>
                  <a:lnTo>
                    <a:pt x="1319" y="1120"/>
                  </a:lnTo>
                  <a:lnTo>
                    <a:pt x="1323" y="1134"/>
                  </a:lnTo>
                  <a:lnTo>
                    <a:pt x="1325" y="1132"/>
                  </a:lnTo>
                  <a:lnTo>
                    <a:pt x="1323" y="1154"/>
                  </a:lnTo>
                  <a:lnTo>
                    <a:pt x="1327" y="1166"/>
                  </a:lnTo>
                  <a:lnTo>
                    <a:pt x="1337" y="1162"/>
                  </a:lnTo>
                  <a:lnTo>
                    <a:pt x="1337" y="1164"/>
                  </a:lnTo>
                  <a:lnTo>
                    <a:pt x="1333" y="1168"/>
                  </a:lnTo>
                  <a:lnTo>
                    <a:pt x="1343" y="1172"/>
                  </a:lnTo>
                  <a:lnTo>
                    <a:pt x="1333" y="1178"/>
                  </a:lnTo>
                  <a:lnTo>
                    <a:pt x="1347" y="1186"/>
                  </a:lnTo>
                  <a:lnTo>
                    <a:pt x="1343" y="1198"/>
                  </a:lnTo>
                  <a:lnTo>
                    <a:pt x="1345" y="1222"/>
                  </a:lnTo>
                  <a:lnTo>
                    <a:pt x="1345" y="1222"/>
                  </a:lnTo>
                  <a:lnTo>
                    <a:pt x="1345" y="1224"/>
                  </a:lnTo>
                  <a:lnTo>
                    <a:pt x="1347" y="1226"/>
                  </a:lnTo>
                  <a:lnTo>
                    <a:pt x="1347" y="1226"/>
                  </a:lnTo>
                  <a:lnTo>
                    <a:pt x="1349" y="1234"/>
                  </a:lnTo>
                  <a:lnTo>
                    <a:pt x="1335" y="1234"/>
                  </a:lnTo>
                  <a:lnTo>
                    <a:pt x="1305" y="1240"/>
                  </a:lnTo>
                  <a:lnTo>
                    <a:pt x="1289" y="1234"/>
                  </a:lnTo>
                  <a:lnTo>
                    <a:pt x="1279" y="1222"/>
                  </a:lnTo>
                  <a:lnTo>
                    <a:pt x="1259" y="1218"/>
                  </a:lnTo>
                  <a:lnTo>
                    <a:pt x="1255" y="1198"/>
                  </a:lnTo>
                  <a:lnTo>
                    <a:pt x="1255" y="1186"/>
                  </a:lnTo>
                  <a:lnTo>
                    <a:pt x="1261" y="1188"/>
                  </a:lnTo>
                  <a:lnTo>
                    <a:pt x="1269" y="1158"/>
                  </a:lnTo>
                  <a:lnTo>
                    <a:pt x="1273" y="1154"/>
                  </a:lnTo>
                  <a:lnTo>
                    <a:pt x="1285" y="1158"/>
                  </a:lnTo>
                  <a:lnTo>
                    <a:pt x="1279" y="1146"/>
                  </a:lnTo>
                  <a:lnTo>
                    <a:pt x="1267" y="1144"/>
                  </a:lnTo>
                  <a:lnTo>
                    <a:pt x="1255" y="1124"/>
                  </a:lnTo>
                  <a:lnTo>
                    <a:pt x="1249" y="1116"/>
                  </a:lnTo>
                  <a:lnTo>
                    <a:pt x="1249" y="1116"/>
                  </a:lnTo>
                  <a:lnTo>
                    <a:pt x="1247" y="1114"/>
                  </a:lnTo>
                  <a:lnTo>
                    <a:pt x="1247" y="1114"/>
                  </a:lnTo>
                  <a:lnTo>
                    <a:pt x="1245" y="1112"/>
                  </a:lnTo>
                  <a:lnTo>
                    <a:pt x="1245" y="1112"/>
                  </a:lnTo>
                  <a:lnTo>
                    <a:pt x="1245" y="1112"/>
                  </a:lnTo>
                  <a:lnTo>
                    <a:pt x="1231" y="1084"/>
                  </a:lnTo>
                  <a:lnTo>
                    <a:pt x="1231" y="1064"/>
                  </a:lnTo>
                  <a:lnTo>
                    <a:pt x="1227" y="1064"/>
                  </a:lnTo>
                  <a:lnTo>
                    <a:pt x="1227" y="1064"/>
                  </a:lnTo>
                  <a:lnTo>
                    <a:pt x="1223" y="1054"/>
                  </a:lnTo>
                  <a:lnTo>
                    <a:pt x="1215" y="1046"/>
                  </a:lnTo>
                  <a:lnTo>
                    <a:pt x="1225" y="1026"/>
                  </a:lnTo>
                  <a:lnTo>
                    <a:pt x="1227" y="1018"/>
                  </a:lnTo>
                  <a:lnTo>
                    <a:pt x="1229" y="1020"/>
                  </a:lnTo>
                  <a:lnTo>
                    <a:pt x="1233" y="1004"/>
                  </a:lnTo>
                  <a:lnTo>
                    <a:pt x="1239" y="1018"/>
                  </a:lnTo>
                  <a:lnTo>
                    <a:pt x="1249" y="1004"/>
                  </a:lnTo>
                  <a:lnTo>
                    <a:pt x="1263" y="998"/>
                  </a:lnTo>
                  <a:lnTo>
                    <a:pt x="1255" y="994"/>
                  </a:lnTo>
                  <a:lnTo>
                    <a:pt x="1281" y="988"/>
                  </a:lnTo>
                  <a:lnTo>
                    <a:pt x="1293" y="978"/>
                  </a:lnTo>
                  <a:lnTo>
                    <a:pt x="1309" y="982"/>
                  </a:lnTo>
                  <a:lnTo>
                    <a:pt x="1323" y="978"/>
                  </a:lnTo>
                  <a:lnTo>
                    <a:pt x="1333" y="986"/>
                  </a:lnTo>
                  <a:lnTo>
                    <a:pt x="1347" y="1012"/>
                  </a:lnTo>
                  <a:lnTo>
                    <a:pt x="1360" y="1022"/>
                  </a:lnTo>
                  <a:lnTo>
                    <a:pt x="1360" y="1024"/>
                  </a:lnTo>
                  <a:lnTo>
                    <a:pt x="1358" y="1024"/>
                  </a:lnTo>
                  <a:close/>
                  <a:moveTo>
                    <a:pt x="1652" y="286"/>
                  </a:moveTo>
                  <a:lnTo>
                    <a:pt x="1656" y="286"/>
                  </a:lnTo>
                  <a:lnTo>
                    <a:pt x="1652" y="288"/>
                  </a:lnTo>
                  <a:lnTo>
                    <a:pt x="1652" y="286"/>
                  </a:lnTo>
                  <a:close/>
                  <a:moveTo>
                    <a:pt x="1778" y="186"/>
                  </a:moveTo>
                  <a:lnTo>
                    <a:pt x="1774" y="170"/>
                  </a:lnTo>
                  <a:lnTo>
                    <a:pt x="1790" y="180"/>
                  </a:lnTo>
                  <a:lnTo>
                    <a:pt x="1800" y="208"/>
                  </a:lnTo>
                  <a:lnTo>
                    <a:pt x="1792" y="212"/>
                  </a:lnTo>
                  <a:lnTo>
                    <a:pt x="1792" y="212"/>
                  </a:lnTo>
                  <a:lnTo>
                    <a:pt x="1788" y="208"/>
                  </a:lnTo>
                  <a:lnTo>
                    <a:pt x="1790" y="196"/>
                  </a:lnTo>
                  <a:lnTo>
                    <a:pt x="1778" y="186"/>
                  </a:lnTo>
                  <a:close/>
                  <a:moveTo>
                    <a:pt x="1796" y="242"/>
                  </a:moveTo>
                  <a:lnTo>
                    <a:pt x="1788" y="236"/>
                  </a:lnTo>
                  <a:lnTo>
                    <a:pt x="1804" y="242"/>
                  </a:lnTo>
                  <a:lnTo>
                    <a:pt x="1796" y="242"/>
                  </a:lnTo>
                  <a:close/>
                  <a:moveTo>
                    <a:pt x="1884" y="102"/>
                  </a:moveTo>
                  <a:lnTo>
                    <a:pt x="1884" y="100"/>
                  </a:lnTo>
                  <a:lnTo>
                    <a:pt x="1884" y="102"/>
                  </a:lnTo>
                  <a:lnTo>
                    <a:pt x="1884" y="102"/>
                  </a:lnTo>
                  <a:close/>
                  <a:moveTo>
                    <a:pt x="1890" y="106"/>
                  </a:moveTo>
                  <a:lnTo>
                    <a:pt x="1894" y="104"/>
                  </a:lnTo>
                  <a:lnTo>
                    <a:pt x="1894" y="108"/>
                  </a:lnTo>
                  <a:lnTo>
                    <a:pt x="1890" y="106"/>
                  </a:lnTo>
                  <a:close/>
                  <a:moveTo>
                    <a:pt x="1904" y="96"/>
                  </a:moveTo>
                  <a:lnTo>
                    <a:pt x="1896" y="100"/>
                  </a:lnTo>
                  <a:lnTo>
                    <a:pt x="1888" y="82"/>
                  </a:lnTo>
                  <a:lnTo>
                    <a:pt x="1884" y="90"/>
                  </a:lnTo>
                  <a:lnTo>
                    <a:pt x="1884" y="78"/>
                  </a:lnTo>
                  <a:lnTo>
                    <a:pt x="1884" y="52"/>
                  </a:lnTo>
                  <a:lnTo>
                    <a:pt x="1896" y="40"/>
                  </a:lnTo>
                  <a:lnTo>
                    <a:pt x="1902" y="20"/>
                  </a:lnTo>
                  <a:lnTo>
                    <a:pt x="1904" y="26"/>
                  </a:lnTo>
                  <a:lnTo>
                    <a:pt x="1896" y="46"/>
                  </a:lnTo>
                  <a:lnTo>
                    <a:pt x="1904" y="82"/>
                  </a:lnTo>
                  <a:lnTo>
                    <a:pt x="1904" y="96"/>
                  </a:lnTo>
                  <a:close/>
                  <a:moveTo>
                    <a:pt x="2190" y="1762"/>
                  </a:moveTo>
                  <a:lnTo>
                    <a:pt x="2188" y="1760"/>
                  </a:lnTo>
                  <a:lnTo>
                    <a:pt x="2190" y="1762"/>
                  </a:lnTo>
                  <a:lnTo>
                    <a:pt x="2190" y="17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4" name="Freeform 137"/>
            <p:cNvSpPr>
              <a:spLocks/>
            </p:cNvSpPr>
            <p:nvPr userDrawn="1"/>
          </p:nvSpPr>
          <p:spPr bwMode="black">
            <a:xfrm>
              <a:off x="5345113" y="0"/>
              <a:ext cx="195263" cy="149225"/>
            </a:xfrm>
            <a:custGeom>
              <a:avLst/>
              <a:gdLst>
                <a:gd name="T0" fmla="*/ 2 w 123"/>
                <a:gd name="T1" fmla="*/ 0 h 94"/>
                <a:gd name="T2" fmla="*/ 0 w 123"/>
                <a:gd name="T3" fmla="*/ 16 h 94"/>
                <a:gd name="T4" fmla="*/ 4 w 123"/>
                <a:gd name="T5" fmla="*/ 30 h 94"/>
                <a:gd name="T6" fmla="*/ 38 w 123"/>
                <a:gd name="T7" fmla="*/ 34 h 94"/>
                <a:gd name="T8" fmla="*/ 38 w 123"/>
                <a:gd name="T9" fmla="*/ 48 h 94"/>
                <a:gd name="T10" fmla="*/ 32 w 123"/>
                <a:gd name="T11" fmla="*/ 42 h 94"/>
                <a:gd name="T12" fmla="*/ 12 w 123"/>
                <a:gd name="T13" fmla="*/ 42 h 94"/>
                <a:gd name="T14" fmla="*/ 38 w 123"/>
                <a:gd name="T15" fmla="*/ 74 h 94"/>
                <a:gd name="T16" fmla="*/ 38 w 123"/>
                <a:gd name="T17" fmla="*/ 50 h 94"/>
                <a:gd name="T18" fmla="*/ 40 w 123"/>
                <a:gd name="T19" fmla="*/ 48 h 94"/>
                <a:gd name="T20" fmla="*/ 50 w 123"/>
                <a:gd name="T21" fmla="*/ 56 h 94"/>
                <a:gd name="T22" fmla="*/ 42 w 123"/>
                <a:gd name="T23" fmla="*/ 58 h 94"/>
                <a:gd name="T24" fmla="*/ 44 w 123"/>
                <a:gd name="T25" fmla="*/ 76 h 94"/>
                <a:gd name="T26" fmla="*/ 59 w 123"/>
                <a:gd name="T27" fmla="*/ 76 h 94"/>
                <a:gd name="T28" fmla="*/ 59 w 123"/>
                <a:gd name="T29" fmla="*/ 76 h 94"/>
                <a:gd name="T30" fmla="*/ 71 w 123"/>
                <a:gd name="T31" fmla="*/ 92 h 94"/>
                <a:gd name="T32" fmla="*/ 77 w 123"/>
                <a:gd name="T33" fmla="*/ 82 h 94"/>
                <a:gd name="T34" fmla="*/ 103 w 123"/>
                <a:gd name="T35" fmla="*/ 90 h 94"/>
                <a:gd name="T36" fmla="*/ 99 w 123"/>
                <a:gd name="T37" fmla="*/ 86 h 94"/>
                <a:gd name="T38" fmla="*/ 103 w 123"/>
                <a:gd name="T39" fmla="*/ 86 h 94"/>
                <a:gd name="T40" fmla="*/ 109 w 123"/>
                <a:gd name="T41" fmla="*/ 94 h 94"/>
                <a:gd name="T42" fmla="*/ 115 w 123"/>
                <a:gd name="T43" fmla="*/ 84 h 94"/>
                <a:gd name="T44" fmla="*/ 111 w 123"/>
                <a:gd name="T45" fmla="*/ 82 h 94"/>
                <a:gd name="T46" fmla="*/ 123 w 123"/>
                <a:gd name="T47" fmla="*/ 78 h 94"/>
                <a:gd name="T48" fmla="*/ 91 w 123"/>
                <a:gd name="T49" fmla="*/ 48 h 94"/>
                <a:gd name="T50" fmla="*/ 79 w 123"/>
                <a:gd name="T51" fmla="*/ 6 h 94"/>
                <a:gd name="T52" fmla="*/ 79 w 123"/>
                <a:gd name="T53" fmla="*/ 0 h 94"/>
                <a:gd name="T54" fmla="*/ 2 w 123"/>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94">
                  <a:moveTo>
                    <a:pt x="2" y="0"/>
                  </a:moveTo>
                  <a:lnTo>
                    <a:pt x="0" y="16"/>
                  </a:lnTo>
                  <a:lnTo>
                    <a:pt x="4" y="30"/>
                  </a:lnTo>
                  <a:lnTo>
                    <a:pt x="38" y="34"/>
                  </a:lnTo>
                  <a:lnTo>
                    <a:pt x="38" y="48"/>
                  </a:lnTo>
                  <a:lnTo>
                    <a:pt x="32" y="42"/>
                  </a:lnTo>
                  <a:lnTo>
                    <a:pt x="12" y="42"/>
                  </a:lnTo>
                  <a:lnTo>
                    <a:pt x="38" y="74"/>
                  </a:lnTo>
                  <a:lnTo>
                    <a:pt x="38" y="50"/>
                  </a:lnTo>
                  <a:lnTo>
                    <a:pt x="40" y="48"/>
                  </a:lnTo>
                  <a:lnTo>
                    <a:pt x="50" y="56"/>
                  </a:lnTo>
                  <a:lnTo>
                    <a:pt x="42" y="58"/>
                  </a:lnTo>
                  <a:lnTo>
                    <a:pt x="44" y="76"/>
                  </a:lnTo>
                  <a:lnTo>
                    <a:pt x="59" y="76"/>
                  </a:lnTo>
                  <a:lnTo>
                    <a:pt x="59" y="76"/>
                  </a:lnTo>
                  <a:lnTo>
                    <a:pt x="71" y="92"/>
                  </a:lnTo>
                  <a:lnTo>
                    <a:pt x="77" y="82"/>
                  </a:lnTo>
                  <a:lnTo>
                    <a:pt x="103" y="90"/>
                  </a:lnTo>
                  <a:lnTo>
                    <a:pt x="99" y="86"/>
                  </a:lnTo>
                  <a:lnTo>
                    <a:pt x="103" y="86"/>
                  </a:lnTo>
                  <a:lnTo>
                    <a:pt x="109" y="94"/>
                  </a:lnTo>
                  <a:lnTo>
                    <a:pt x="115" y="84"/>
                  </a:lnTo>
                  <a:lnTo>
                    <a:pt x="111" y="82"/>
                  </a:lnTo>
                  <a:lnTo>
                    <a:pt x="123" y="78"/>
                  </a:lnTo>
                  <a:lnTo>
                    <a:pt x="91" y="48"/>
                  </a:lnTo>
                  <a:lnTo>
                    <a:pt x="79" y="6"/>
                  </a:lnTo>
                  <a:lnTo>
                    <a:pt x="79"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grpSp>
    </p:spTree>
    <p:extLst>
      <p:ext uri="{BB962C8B-B14F-4D97-AF65-F5344CB8AC3E}">
        <p14:creationId xmlns:p14="http://schemas.microsoft.com/office/powerpoint/2010/main" val="114827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457200" y="205200"/>
            <a:ext cx="8229240" cy="3981240"/>
          </a:xfrm>
          <a:prstGeom prst="rect">
            <a:avLst/>
          </a:prstGeom>
        </p:spPr>
        <p:txBody>
          <a:bodyPr lIns="0" tIns="0" rIns="0" bIns="0" anchor="ctr"/>
          <a:lstStyle/>
          <a:p>
            <a:pPr algn="ctr"/>
            <a:endParaRPr lang="en-US"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Map_NoTitle">
    <p:spTree>
      <p:nvGrpSpPr>
        <p:cNvPr id="1" name=""/>
        <p:cNvGrpSpPr/>
        <p:nvPr/>
      </p:nvGrpSpPr>
      <p:grpSpPr>
        <a:xfrm>
          <a:off x="0" y="0"/>
          <a:ext cx="0" cy="0"/>
          <a:chOff x="0" y="0"/>
          <a:chExt cx="0" cy="0"/>
        </a:xfrm>
      </p:grpSpPr>
      <p:grpSp>
        <p:nvGrpSpPr>
          <p:cNvPr id="362" name="Group 361"/>
          <p:cNvGrpSpPr/>
          <p:nvPr userDrawn="1"/>
        </p:nvGrpSpPr>
        <p:grpSpPr bwMode="black">
          <a:xfrm>
            <a:off x="-3175" y="4"/>
            <a:ext cx="9147175" cy="4956175"/>
            <a:chOff x="-3175" y="0"/>
            <a:chExt cx="9147175" cy="4956175"/>
          </a:xfrm>
          <a:solidFill>
            <a:schemeClr val="tx1">
              <a:alpha val="14902"/>
            </a:schemeClr>
          </a:solidFill>
        </p:grpSpPr>
        <p:sp>
          <p:nvSpPr>
            <p:cNvPr id="363" name="Freeform 6"/>
            <p:cNvSpPr>
              <a:spLocks/>
            </p:cNvSpPr>
            <p:nvPr userDrawn="1"/>
          </p:nvSpPr>
          <p:spPr bwMode="black">
            <a:xfrm>
              <a:off x="1601788" y="4940300"/>
              <a:ext cx="9525" cy="15875"/>
            </a:xfrm>
            <a:custGeom>
              <a:avLst/>
              <a:gdLst>
                <a:gd name="T0" fmla="*/ 0 w 6"/>
                <a:gd name="T1" fmla="*/ 0 h 10"/>
                <a:gd name="T2" fmla="*/ 0 w 6"/>
                <a:gd name="T3" fmla="*/ 6 h 10"/>
                <a:gd name="T4" fmla="*/ 6 w 6"/>
                <a:gd name="T5" fmla="*/ 10 h 10"/>
                <a:gd name="T6" fmla="*/ 2 w 6"/>
                <a:gd name="T7" fmla="*/ 4 h 10"/>
                <a:gd name="T8" fmla="*/ 0 w 6"/>
                <a:gd name="T9" fmla="*/ 0 h 10"/>
              </a:gdLst>
              <a:ahLst/>
              <a:cxnLst>
                <a:cxn ang="0">
                  <a:pos x="T0" y="T1"/>
                </a:cxn>
                <a:cxn ang="0">
                  <a:pos x="T2" y="T3"/>
                </a:cxn>
                <a:cxn ang="0">
                  <a:pos x="T4" y="T5"/>
                </a:cxn>
                <a:cxn ang="0">
                  <a:pos x="T6" y="T7"/>
                </a:cxn>
                <a:cxn ang="0">
                  <a:pos x="T8" y="T9"/>
                </a:cxn>
              </a:cxnLst>
              <a:rect l="0" t="0" r="r" b="b"/>
              <a:pathLst>
                <a:path w="6" h="10">
                  <a:moveTo>
                    <a:pt x="0" y="0"/>
                  </a:moveTo>
                  <a:lnTo>
                    <a:pt x="0" y="6"/>
                  </a:lnTo>
                  <a:lnTo>
                    <a:pt x="6" y="1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4" name="Freeform 7"/>
            <p:cNvSpPr>
              <a:spLocks/>
            </p:cNvSpPr>
            <p:nvPr userDrawn="1"/>
          </p:nvSpPr>
          <p:spPr bwMode="black">
            <a:xfrm>
              <a:off x="1579563" y="4921250"/>
              <a:ext cx="9525" cy="12700"/>
            </a:xfrm>
            <a:custGeom>
              <a:avLst/>
              <a:gdLst>
                <a:gd name="T0" fmla="*/ 6 w 6"/>
                <a:gd name="T1" fmla="*/ 6 h 8"/>
                <a:gd name="T2" fmla="*/ 6 w 6"/>
                <a:gd name="T3" fmla="*/ 0 h 8"/>
                <a:gd name="T4" fmla="*/ 0 w 6"/>
                <a:gd name="T5" fmla="*/ 8 h 8"/>
                <a:gd name="T6" fmla="*/ 6 w 6"/>
                <a:gd name="T7" fmla="*/ 6 h 8"/>
              </a:gdLst>
              <a:ahLst/>
              <a:cxnLst>
                <a:cxn ang="0">
                  <a:pos x="T0" y="T1"/>
                </a:cxn>
                <a:cxn ang="0">
                  <a:pos x="T2" y="T3"/>
                </a:cxn>
                <a:cxn ang="0">
                  <a:pos x="T4" y="T5"/>
                </a:cxn>
                <a:cxn ang="0">
                  <a:pos x="T6" y="T7"/>
                </a:cxn>
              </a:cxnLst>
              <a:rect l="0" t="0" r="r" b="b"/>
              <a:pathLst>
                <a:path w="6" h="8">
                  <a:moveTo>
                    <a:pt x="6" y="6"/>
                  </a:moveTo>
                  <a:lnTo>
                    <a:pt x="6" y="0"/>
                  </a:lnTo>
                  <a:lnTo>
                    <a:pt x="0" y="8"/>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5" name="Freeform 8"/>
            <p:cNvSpPr>
              <a:spLocks/>
            </p:cNvSpPr>
            <p:nvPr userDrawn="1"/>
          </p:nvSpPr>
          <p:spPr bwMode="black">
            <a:xfrm>
              <a:off x="1582738" y="4895850"/>
              <a:ext cx="12700" cy="25400"/>
            </a:xfrm>
            <a:custGeom>
              <a:avLst/>
              <a:gdLst>
                <a:gd name="T0" fmla="*/ 8 w 8"/>
                <a:gd name="T1" fmla="*/ 10 h 16"/>
                <a:gd name="T2" fmla="*/ 0 w 8"/>
                <a:gd name="T3" fmla="*/ 0 h 16"/>
                <a:gd name="T4" fmla="*/ 4 w 8"/>
                <a:gd name="T5" fmla="*/ 16 h 16"/>
                <a:gd name="T6" fmla="*/ 6 w 8"/>
                <a:gd name="T7" fmla="*/ 16 h 16"/>
                <a:gd name="T8" fmla="*/ 8 w 8"/>
                <a:gd name="T9" fmla="*/ 10 h 16"/>
              </a:gdLst>
              <a:ahLst/>
              <a:cxnLst>
                <a:cxn ang="0">
                  <a:pos x="T0" y="T1"/>
                </a:cxn>
                <a:cxn ang="0">
                  <a:pos x="T2" y="T3"/>
                </a:cxn>
                <a:cxn ang="0">
                  <a:pos x="T4" y="T5"/>
                </a:cxn>
                <a:cxn ang="0">
                  <a:pos x="T6" y="T7"/>
                </a:cxn>
                <a:cxn ang="0">
                  <a:pos x="T8" y="T9"/>
                </a:cxn>
              </a:cxnLst>
              <a:rect l="0" t="0" r="r" b="b"/>
              <a:pathLst>
                <a:path w="8" h="16">
                  <a:moveTo>
                    <a:pt x="8" y="10"/>
                  </a:moveTo>
                  <a:lnTo>
                    <a:pt x="0" y="0"/>
                  </a:lnTo>
                  <a:lnTo>
                    <a:pt x="4" y="16"/>
                  </a:lnTo>
                  <a:lnTo>
                    <a:pt x="6" y="16"/>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6" name="Freeform 9"/>
            <p:cNvSpPr>
              <a:spLocks/>
            </p:cNvSpPr>
            <p:nvPr userDrawn="1"/>
          </p:nvSpPr>
          <p:spPr bwMode="black">
            <a:xfrm>
              <a:off x="1563688" y="4876800"/>
              <a:ext cx="19050" cy="12700"/>
            </a:xfrm>
            <a:custGeom>
              <a:avLst/>
              <a:gdLst>
                <a:gd name="T0" fmla="*/ 0 w 12"/>
                <a:gd name="T1" fmla="*/ 2 h 8"/>
                <a:gd name="T2" fmla="*/ 10 w 12"/>
                <a:gd name="T3" fmla="*/ 8 h 8"/>
                <a:gd name="T4" fmla="*/ 12 w 12"/>
                <a:gd name="T5" fmla="*/ 0 h 8"/>
                <a:gd name="T6" fmla="*/ 0 w 12"/>
                <a:gd name="T7" fmla="*/ 2 h 8"/>
              </a:gdLst>
              <a:ahLst/>
              <a:cxnLst>
                <a:cxn ang="0">
                  <a:pos x="T0" y="T1"/>
                </a:cxn>
                <a:cxn ang="0">
                  <a:pos x="T2" y="T3"/>
                </a:cxn>
                <a:cxn ang="0">
                  <a:pos x="T4" y="T5"/>
                </a:cxn>
                <a:cxn ang="0">
                  <a:pos x="T6" y="T7"/>
                </a:cxn>
              </a:cxnLst>
              <a:rect l="0" t="0" r="r" b="b"/>
              <a:pathLst>
                <a:path w="12" h="8">
                  <a:moveTo>
                    <a:pt x="0" y="2"/>
                  </a:moveTo>
                  <a:lnTo>
                    <a:pt x="10" y="8"/>
                  </a:lnTo>
                  <a:lnTo>
                    <a:pt x="1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7" name="Freeform 10"/>
            <p:cNvSpPr>
              <a:spLocks/>
            </p:cNvSpPr>
            <p:nvPr userDrawn="1"/>
          </p:nvSpPr>
          <p:spPr bwMode="black">
            <a:xfrm>
              <a:off x="1563688" y="4848225"/>
              <a:ext cx="6350" cy="9525"/>
            </a:xfrm>
            <a:custGeom>
              <a:avLst/>
              <a:gdLst>
                <a:gd name="T0" fmla="*/ 4 w 4"/>
                <a:gd name="T1" fmla="*/ 6 h 6"/>
                <a:gd name="T2" fmla="*/ 0 w 4"/>
                <a:gd name="T3" fmla="*/ 0 h 6"/>
                <a:gd name="T4" fmla="*/ 0 w 4"/>
                <a:gd name="T5" fmla="*/ 4 h 6"/>
                <a:gd name="T6" fmla="*/ 4 w 4"/>
                <a:gd name="T7" fmla="*/ 6 h 6"/>
              </a:gdLst>
              <a:ahLst/>
              <a:cxnLst>
                <a:cxn ang="0">
                  <a:pos x="T0" y="T1"/>
                </a:cxn>
                <a:cxn ang="0">
                  <a:pos x="T2" y="T3"/>
                </a:cxn>
                <a:cxn ang="0">
                  <a:pos x="T4" y="T5"/>
                </a:cxn>
                <a:cxn ang="0">
                  <a:pos x="T6" y="T7"/>
                </a:cxn>
              </a:cxnLst>
              <a:rect l="0" t="0" r="r" b="b"/>
              <a:pathLst>
                <a:path w="4" h="6">
                  <a:moveTo>
                    <a:pt x="4" y="6"/>
                  </a:moveTo>
                  <a:lnTo>
                    <a:pt x="0" y="0"/>
                  </a:lnTo>
                  <a:lnTo>
                    <a:pt x="0" y="4"/>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8" name="Freeform 11"/>
            <p:cNvSpPr>
              <a:spLocks/>
            </p:cNvSpPr>
            <p:nvPr userDrawn="1"/>
          </p:nvSpPr>
          <p:spPr bwMode="black">
            <a:xfrm>
              <a:off x="1563688" y="4797425"/>
              <a:ext cx="6350" cy="12700"/>
            </a:xfrm>
            <a:custGeom>
              <a:avLst/>
              <a:gdLst>
                <a:gd name="T0" fmla="*/ 0 w 4"/>
                <a:gd name="T1" fmla="*/ 8 h 8"/>
                <a:gd name="T2" fmla="*/ 4 w 4"/>
                <a:gd name="T3" fmla="*/ 4 h 8"/>
                <a:gd name="T4" fmla="*/ 0 w 4"/>
                <a:gd name="T5" fmla="*/ 0 h 8"/>
                <a:gd name="T6" fmla="*/ 0 w 4"/>
                <a:gd name="T7" fmla="*/ 2 h 8"/>
                <a:gd name="T8" fmla="*/ 0 w 4"/>
                <a:gd name="T9" fmla="*/ 8 h 8"/>
              </a:gdLst>
              <a:ahLst/>
              <a:cxnLst>
                <a:cxn ang="0">
                  <a:pos x="T0" y="T1"/>
                </a:cxn>
                <a:cxn ang="0">
                  <a:pos x="T2" y="T3"/>
                </a:cxn>
                <a:cxn ang="0">
                  <a:pos x="T4" y="T5"/>
                </a:cxn>
                <a:cxn ang="0">
                  <a:pos x="T6" y="T7"/>
                </a:cxn>
                <a:cxn ang="0">
                  <a:pos x="T8" y="T9"/>
                </a:cxn>
              </a:cxnLst>
              <a:rect l="0" t="0" r="r" b="b"/>
              <a:pathLst>
                <a:path w="4" h="8">
                  <a:moveTo>
                    <a:pt x="0" y="8"/>
                  </a:moveTo>
                  <a:lnTo>
                    <a:pt x="4" y="4"/>
                  </a:lnTo>
                  <a:lnTo>
                    <a:pt x="0" y="0"/>
                  </a:lnTo>
                  <a:lnTo>
                    <a:pt x="0" y="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9" name="Freeform 12"/>
            <p:cNvSpPr>
              <a:spLocks/>
            </p:cNvSpPr>
            <p:nvPr userDrawn="1"/>
          </p:nvSpPr>
          <p:spPr bwMode="black">
            <a:xfrm>
              <a:off x="1563688" y="4778375"/>
              <a:ext cx="9525" cy="22225"/>
            </a:xfrm>
            <a:custGeom>
              <a:avLst/>
              <a:gdLst>
                <a:gd name="T0" fmla="*/ 2 w 6"/>
                <a:gd name="T1" fmla="*/ 0 h 14"/>
                <a:gd name="T2" fmla="*/ 0 w 6"/>
                <a:gd name="T3" fmla="*/ 2 h 14"/>
                <a:gd name="T4" fmla="*/ 6 w 6"/>
                <a:gd name="T5" fmla="*/ 14 h 14"/>
                <a:gd name="T6" fmla="*/ 2 w 6"/>
                <a:gd name="T7" fmla="*/ 0 h 14"/>
              </a:gdLst>
              <a:ahLst/>
              <a:cxnLst>
                <a:cxn ang="0">
                  <a:pos x="T0" y="T1"/>
                </a:cxn>
                <a:cxn ang="0">
                  <a:pos x="T2" y="T3"/>
                </a:cxn>
                <a:cxn ang="0">
                  <a:pos x="T4" y="T5"/>
                </a:cxn>
                <a:cxn ang="0">
                  <a:pos x="T6" y="T7"/>
                </a:cxn>
              </a:cxnLst>
              <a:rect l="0" t="0" r="r" b="b"/>
              <a:pathLst>
                <a:path w="6" h="14">
                  <a:moveTo>
                    <a:pt x="2" y="0"/>
                  </a:moveTo>
                  <a:lnTo>
                    <a:pt x="0" y="2"/>
                  </a:lnTo>
                  <a:lnTo>
                    <a:pt x="6" y="1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0" name="Freeform 13"/>
            <p:cNvSpPr>
              <a:spLocks/>
            </p:cNvSpPr>
            <p:nvPr userDrawn="1"/>
          </p:nvSpPr>
          <p:spPr bwMode="black">
            <a:xfrm>
              <a:off x="1589088" y="4756150"/>
              <a:ext cx="6350" cy="9525"/>
            </a:xfrm>
            <a:custGeom>
              <a:avLst/>
              <a:gdLst>
                <a:gd name="T0" fmla="*/ 2 w 4"/>
                <a:gd name="T1" fmla="*/ 0 h 6"/>
                <a:gd name="T2" fmla="*/ 0 w 4"/>
                <a:gd name="T3" fmla="*/ 2 h 6"/>
                <a:gd name="T4" fmla="*/ 4 w 4"/>
                <a:gd name="T5" fmla="*/ 6 h 6"/>
                <a:gd name="T6" fmla="*/ 2 w 4"/>
                <a:gd name="T7" fmla="*/ 0 h 6"/>
              </a:gdLst>
              <a:ahLst/>
              <a:cxnLst>
                <a:cxn ang="0">
                  <a:pos x="T0" y="T1"/>
                </a:cxn>
                <a:cxn ang="0">
                  <a:pos x="T2" y="T3"/>
                </a:cxn>
                <a:cxn ang="0">
                  <a:pos x="T4" y="T5"/>
                </a:cxn>
                <a:cxn ang="0">
                  <a:pos x="T6" y="T7"/>
                </a:cxn>
              </a:cxnLst>
              <a:rect l="0" t="0" r="r" b="b"/>
              <a:pathLst>
                <a:path w="4" h="6">
                  <a:moveTo>
                    <a:pt x="2" y="0"/>
                  </a:moveTo>
                  <a:lnTo>
                    <a:pt x="0" y="2"/>
                  </a:lnTo>
                  <a:lnTo>
                    <a:pt x="4" y="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1" name="Freeform 14"/>
            <p:cNvSpPr>
              <a:spLocks/>
            </p:cNvSpPr>
            <p:nvPr userDrawn="1"/>
          </p:nvSpPr>
          <p:spPr bwMode="black">
            <a:xfrm>
              <a:off x="8956675" y="4232275"/>
              <a:ext cx="184150" cy="279400"/>
            </a:xfrm>
            <a:custGeom>
              <a:avLst/>
              <a:gdLst>
                <a:gd name="T0" fmla="*/ 86 w 116"/>
                <a:gd name="T1" fmla="*/ 82 h 176"/>
                <a:gd name="T2" fmla="*/ 68 w 116"/>
                <a:gd name="T3" fmla="*/ 74 h 176"/>
                <a:gd name="T4" fmla="*/ 64 w 116"/>
                <a:gd name="T5" fmla="*/ 54 h 176"/>
                <a:gd name="T6" fmla="*/ 54 w 116"/>
                <a:gd name="T7" fmla="*/ 46 h 176"/>
                <a:gd name="T8" fmla="*/ 54 w 116"/>
                <a:gd name="T9" fmla="*/ 58 h 176"/>
                <a:gd name="T10" fmla="*/ 46 w 116"/>
                <a:gd name="T11" fmla="*/ 58 h 176"/>
                <a:gd name="T12" fmla="*/ 48 w 116"/>
                <a:gd name="T13" fmla="*/ 48 h 176"/>
                <a:gd name="T14" fmla="*/ 40 w 116"/>
                <a:gd name="T15" fmla="*/ 38 h 176"/>
                <a:gd name="T16" fmla="*/ 42 w 116"/>
                <a:gd name="T17" fmla="*/ 38 h 176"/>
                <a:gd name="T18" fmla="*/ 36 w 116"/>
                <a:gd name="T19" fmla="*/ 20 h 176"/>
                <a:gd name="T20" fmla="*/ 16 w 116"/>
                <a:gd name="T21" fmla="*/ 8 h 176"/>
                <a:gd name="T22" fmla="*/ 14 w 116"/>
                <a:gd name="T23" fmla="*/ 10 h 176"/>
                <a:gd name="T24" fmla="*/ 10 w 116"/>
                <a:gd name="T25" fmla="*/ 0 h 176"/>
                <a:gd name="T26" fmla="*/ 0 w 116"/>
                <a:gd name="T27" fmla="*/ 2 h 176"/>
                <a:gd name="T28" fmla="*/ 12 w 116"/>
                <a:gd name="T29" fmla="*/ 24 h 176"/>
                <a:gd name="T30" fmla="*/ 16 w 116"/>
                <a:gd name="T31" fmla="*/ 28 h 176"/>
                <a:gd name="T32" fmla="*/ 18 w 116"/>
                <a:gd name="T33" fmla="*/ 34 h 176"/>
                <a:gd name="T34" fmla="*/ 28 w 116"/>
                <a:gd name="T35" fmla="*/ 48 h 176"/>
                <a:gd name="T36" fmla="*/ 32 w 116"/>
                <a:gd name="T37" fmla="*/ 46 h 176"/>
                <a:gd name="T38" fmla="*/ 32 w 116"/>
                <a:gd name="T39" fmla="*/ 56 h 176"/>
                <a:gd name="T40" fmla="*/ 36 w 116"/>
                <a:gd name="T41" fmla="*/ 64 h 176"/>
                <a:gd name="T42" fmla="*/ 38 w 116"/>
                <a:gd name="T43" fmla="*/ 64 h 176"/>
                <a:gd name="T44" fmla="*/ 38 w 116"/>
                <a:gd name="T45" fmla="*/ 66 h 176"/>
                <a:gd name="T46" fmla="*/ 42 w 116"/>
                <a:gd name="T47" fmla="*/ 70 h 176"/>
                <a:gd name="T48" fmla="*/ 42 w 116"/>
                <a:gd name="T49" fmla="*/ 86 h 176"/>
                <a:gd name="T50" fmla="*/ 40 w 116"/>
                <a:gd name="T51" fmla="*/ 86 h 176"/>
                <a:gd name="T52" fmla="*/ 36 w 116"/>
                <a:gd name="T53" fmla="*/ 104 h 176"/>
                <a:gd name="T54" fmla="*/ 26 w 116"/>
                <a:gd name="T55" fmla="*/ 110 h 176"/>
                <a:gd name="T56" fmla="*/ 20 w 116"/>
                <a:gd name="T57" fmla="*/ 118 h 176"/>
                <a:gd name="T58" fmla="*/ 48 w 116"/>
                <a:gd name="T59" fmla="*/ 138 h 176"/>
                <a:gd name="T60" fmla="*/ 48 w 116"/>
                <a:gd name="T61" fmla="*/ 150 h 176"/>
                <a:gd name="T62" fmla="*/ 38 w 116"/>
                <a:gd name="T63" fmla="*/ 166 h 176"/>
                <a:gd name="T64" fmla="*/ 58 w 116"/>
                <a:gd name="T65" fmla="*/ 176 h 176"/>
                <a:gd name="T66" fmla="*/ 80 w 116"/>
                <a:gd name="T67" fmla="*/ 146 h 176"/>
                <a:gd name="T68" fmla="*/ 88 w 116"/>
                <a:gd name="T69" fmla="*/ 128 h 176"/>
                <a:gd name="T70" fmla="*/ 84 w 116"/>
                <a:gd name="T71" fmla="*/ 120 h 176"/>
                <a:gd name="T72" fmla="*/ 90 w 116"/>
                <a:gd name="T73" fmla="*/ 116 h 176"/>
                <a:gd name="T74" fmla="*/ 106 w 116"/>
                <a:gd name="T75" fmla="*/ 114 h 176"/>
                <a:gd name="T76" fmla="*/ 106 w 116"/>
                <a:gd name="T77" fmla="*/ 102 h 176"/>
                <a:gd name="T78" fmla="*/ 112 w 116"/>
                <a:gd name="T79" fmla="*/ 100 h 176"/>
                <a:gd name="T80" fmla="*/ 116 w 116"/>
                <a:gd name="T81" fmla="*/ 76 h 176"/>
                <a:gd name="T82" fmla="*/ 104 w 116"/>
                <a:gd name="T83" fmla="*/ 70 h 176"/>
                <a:gd name="T84" fmla="*/ 86 w 116"/>
                <a:gd name="T85" fmla="*/ 8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76">
                  <a:moveTo>
                    <a:pt x="86" y="82"/>
                  </a:moveTo>
                  <a:lnTo>
                    <a:pt x="68" y="74"/>
                  </a:lnTo>
                  <a:lnTo>
                    <a:pt x="64" y="54"/>
                  </a:lnTo>
                  <a:lnTo>
                    <a:pt x="54" y="46"/>
                  </a:lnTo>
                  <a:lnTo>
                    <a:pt x="54" y="58"/>
                  </a:lnTo>
                  <a:lnTo>
                    <a:pt x="46" y="58"/>
                  </a:lnTo>
                  <a:lnTo>
                    <a:pt x="48" y="48"/>
                  </a:lnTo>
                  <a:lnTo>
                    <a:pt x="40" y="38"/>
                  </a:lnTo>
                  <a:lnTo>
                    <a:pt x="42" y="38"/>
                  </a:lnTo>
                  <a:lnTo>
                    <a:pt x="36" y="20"/>
                  </a:lnTo>
                  <a:lnTo>
                    <a:pt x="16" y="8"/>
                  </a:lnTo>
                  <a:lnTo>
                    <a:pt x="14" y="10"/>
                  </a:lnTo>
                  <a:lnTo>
                    <a:pt x="10" y="0"/>
                  </a:lnTo>
                  <a:lnTo>
                    <a:pt x="0" y="2"/>
                  </a:lnTo>
                  <a:lnTo>
                    <a:pt x="12" y="24"/>
                  </a:lnTo>
                  <a:lnTo>
                    <a:pt x="16" y="28"/>
                  </a:lnTo>
                  <a:lnTo>
                    <a:pt x="18" y="34"/>
                  </a:lnTo>
                  <a:lnTo>
                    <a:pt x="28" y="48"/>
                  </a:lnTo>
                  <a:lnTo>
                    <a:pt x="32" y="46"/>
                  </a:lnTo>
                  <a:lnTo>
                    <a:pt x="32" y="56"/>
                  </a:lnTo>
                  <a:lnTo>
                    <a:pt x="36" y="64"/>
                  </a:lnTo>
                  <a:lnTo>
                    <a:pt x="38" y="64"/>
                  </a:lnTo>
                  <a:lnTo>
                    <a:pt x="38" y="66"/>
                  </a:lnTo>
                  <a:lnTo>
                    <a:pt x="42" y="70"/>
                  </a:lnTo>
                  <a:lnTo>
                    <a:pt x="42" y="86"/>
                  </a:lnTo>
                  <a:lnTo>
                    <a:pt x="40" y="86"/>
                  </a:lnTo>
                  <a:lnTo>
                    <a:pt x="36" y="104"/>
                  </a:lnTo>
                  <a:lnTo>
                    <a:pt x="26" y="110"/>
                  </a:lnTo>
                  <a:lnTo>
                    <a:pt x="20" y="118"/>
                  </a:lnTo>
                  <a:lnTo>
                    <a:pt x="48" y="138"/>
                  </a:lnTo>
                  <a:lnTo>
                    <a:pt x="48" y="150"/>
                  </a:lnTo>
                  <a:lnTo>
                    <a:pt x="38" y="166"/>
                  </a:lnTo>
                  <a:lnTo>
                    <a:pt x="58" y="176"/>
                  </a:lnTo>
                  <a:lnTo>
                    <a:pt x="80" y="146"/>
                  </a:lnTo>
                  <a:lnTo>
                    <a:pt x="88" y="128"/>
                  </a:lnTo>
                  <a:lnTo>
                    <a:pt x="84" y="120"/>
                  </a:lnTo>
                  <a:lnTo>
                    <a:pt x="90" y="116"/>
                  </a:lnTo>
                  <a:lnTo>
                    <a:pt x="106" y="114"/>
                  </a:lnTo>
                  <a:lnTo>
                    <a:pt x="106" y="102"/>
                  </a:lnTo>
                  <a:lnTo>
                    <a:pt x="112" y="100"/>
                  </a:lnTo>
                  <a:lnTo>
                    <a:pt x="116" y="76"/>
                  </a:lnTo>
                  <a:lnTo>
                    <a:pt x="104" y="70"/>
                  </a:lnTo>
                  <a:lnTo>
                    <a:pt x="8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2" name="Freeform 15"/>
            <p:cNvSpPr>
              <a:spLocks/>
            </p:cNvSpPr>
            <p:nvPr userDrawn="1"/>
          </p:nvSpPr>
          <p:spPr bwMode="black">
            <a:xfrm>
              <a:off x="8766175" y="4457700"/>
              <a:ext cx="247650" cy="266700"/>
            </a:xfrm>
            <a:custGeom>
              <a:avLst/>
              <a:gdLst>
                <a:gd name="T0" fmla="*/ 150 w 156"/>
                <a:gd name="T1" fmla="*/ 14 h 168"/>
                <a:gd name="T2" fmla="*/ 148 w 156"/>
                <a:gd name="T3" fmla="*/ 12 h 168"/>
                <a:gd name="T4" fmla="*/ 146 w 156"/>
                <a:gd name="T5" fmla="*/ 12 h 168"/>
                <a:gd name="T6" fmla="*/ 134 w 156"/>
                <a:gd name="T7" fmla="*/ 20 h 168"/>
                <a:gd name="T8" fmla="*/ 124 w 156"/>
                <a:gd name="T9" fmla="*/ 0 h 168"/>
                <a:gd name="T10" fmla="*/ 112 w 156"/>
                <a:gd name="T11" fmla="*/ 16 h 168"/>
                <a:gd name="T12" fmla="*/ 108 w 156"/>
                <a:gd name="T13" fmla="*/ 28 h 168"/>
                <a:gd name="T14" fmla="*/ 98 w 156"/>
                <a:gd name="T15" fmla="*/ 36 h 168"/>
                <a:gd name="T16" fmla="*/ 88 w 156"/>
                <a:gd name="T17" fmla="*/ 60 h 168"/>
                <a:gd name="T18" fmla="*/ 56 w 156"/>
                <a:gd name="T19" fmla="*/ 86 h 168"/>
                <a:gd name="T20" fmla="*/ 38 w 156"/>
                <a:gd name="T21" fmla="*/ 92 h 168"/>
                <a:gd name="T22" fmla="*/ 24 w 156"/>
                <a:gd name="T23" fmla="*/ 112 h 168"/>
                <a:gd name="T24" fmla="*/ 24 w 156"/>
                <a:gd name="T25" fmla="*/ 114 h 168"/>
                <a:gd name="T26" fmla="*/ 24 w 156"/>
                <a:gd name="T27" fmla="*/ 112 h 168"/>
                <a:gd name="T28" fmla="*/ 16 w 156"/>
                <a:gd name="T29" fmla="*/ 116 h 168"/>
                <a:gd name="T30" fmla="*/ 16 w 156"/>
                <a:gd name="T31" fmla="*/ 124 h 168"/>
                <a:gd name="T32" fmla="*/ 14 w 156"/>
                <a:gd name="T33" fmla="*/ 124 h 168"/>
                <a:gd name="T34" fmla="*/ 10 w 156"/>
                <a:gd name="T35" fmla="*/ 132 h 168"/>
                <a:gd name="T36" fmla="*/ 14 w 156"/>
                <a:gd name="T37" fmla="*/ 134 h 168"/>
                <a:gd name="T38" fmla="*/ 14 w 156"/>
                <a:gd name="T39" fmla="*/ 136 h 168"/>
                <a:gd name="T40" fmla="*/ 0 w 156"/>
                <a:gd name="T41" fmla="*/ 146 h 168"/>
                <a:gd name="T42" fmla="*/ 8 w 156"/>
                <a:gd name="T43" fmla="*/ 146 h 168"/>
                <a:gd name="T44" fmla="*/ 8 w 156"/>
                <a:gd name="T45" fmla="*/ 146 h 168"/>
                <a:gd name="T46" fmla="*/ 10 w 156"/>
                <a:gd name="T47" fmla="*/ 148 h 168"/>
                <a:gd name="T48" fmla="*/ 8 w 156"/>
                <a:gd name="T49" fmla="*/ 152 h 168"/>
                <a:gd name="T50" fmla="*/ 28 w 156"/>
                <a:gd name="T51" fmla="*/ 152 h 168"/>
                <a:gd name="T52" fmla="*/ 30 w 156"/>
                <a:gd name="T53" fmla="*/ 158 h 168"/>
                <a:gd name="T54" fmla="*/ 56 w 156"/>
                <a:gd name="T55" fmla="*/ 168 h 168"/>
                <a:gd name="T56" fmla="*/ 68 w 156"/>
                <a:gd name="T57" fmla="*/ 162 h 168"/>
                <a:gd name="T58" fmla="*/ 90 w 156"/>
                <a:gd name="T59" fmla="*/ 146 h 168"/>
                <a:gd name="T60" fmla="*/ 102 w 156"/>
                <a:gd name="T61" fmla="*/ 96 h 168"/>
                <a:gd name="T62" fmla="*/ 106 w 156"/>
                <a:gd name="T63" fmla="*/ 98 h 168"/>
                <a:gd name="T64" fmla="*/ 120 w 156"/>
                <a:gd name="T65" fmla="*/ 88 h 168"/>
                <a:gd name="T66" fmla="*/ 130 w 156"/>
                <a:gd name="T67" fmla="*/ 92 h 168"/>
                <a:gd name="T68" fmla="*/ 134 w 156"/>
                <a:gd name="T69" fmla="*/ 88 h 168"/>
                <a:gd name="T70" fmla="*/ 128 w 156"/>
                <a:gd name="T71" fmla="*/ 82 h 168"/>
                <a:gd name="T72" fmla="*/ 130 w 156"/>
                <a:gd name="T73" fmla="*/ 72 h 168"/>
                <a:gd name="T74" fmla="*/ 138 w 156"/>
                <a:gd name="T75" fmla="*/ 64 h 168"/>
                <a:gd name="T76" fmla="*/ 156 w 156"/>
                <a:gd name="T77" fmla="*/ 38 h 168"/>
                <a:gd name="T78" fmla="*/ 154 w 156"/>
                <a:gd name="T79" fmla="*/ 22 h 168"/>
                <a:gd name="T80" fmla="*/ 156 w 156"/>
                <a:gd name="T81" fmla="*/ 18 h 168"/>
                <a:gd name="T82" fmla="*/ 150 w 156"/>
                <a:gd name="T83" fmla="*/ 1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68">
                  <a:moveTo>
                    <a:pt x="150" y="14"/>
                  </a:moveTo>
                  <a:lnTo>
                    <a:pt x="148" y="12"/>
                  </a:lnTo>
                  <a:lnTo>
                    <a:pt x="146" y="12"/>
                  </a:lnTo>
                  <a:lnTo>
                    <a:pt x="134" y="20"/>
                  </a:lnTo>
                  <a:lnTo>
                    <a:pt x="124" y="0"/>
                  </a:lnTo>
                  <a:lnTo>
                    <a:pt x="112" y="16"/>
                  </a:lnTo>
                  <a:lnTo>
                    <a:pt x="108" y="28"/>
                  </a:lnTo>
                  <a:lnTo>
                    <a:pt x="98" y="36"/>
                  </a:lnTo>
                  <a:lnTo>
                    <a:pt x="88" y="60"/>
                  </a:lnTo>
                  <a:lnTo>
                    <a:pt x="56" y="86"/>
                  </a:lnTo>
                  <a:lnTo>
                    <a:pt x="38" y="92"/>
                  </a:lnTo>
                  <a:lnTo>
                    <a:pt x="24" y="112"/>
                  </a:lnTo>
                  <a:lnTo>
                    <a:pt x="24" y="114"/>
                  </a:lnTo>
                  <a:lnTo>
                    <a:pt x="24" y="112"/>
                  </a:lnTo>
                  <a:lnTo>
                    <a:pt x="16" y="116"/>
                  </a:lnTo>
                  <a:lnTo>
                    <a:pt x="16" y="124"/>
                  </a:lnTo>
                  <a:lnTo>
                    <a:pt x="14" y="124"/>
                  </a:lnTo>
                  <a:lnTo>
                    <a:pt x="10" y="132"/>
                  </a:lnTo>
                  <a:lnTo>
                    <a:pt x="14" y="134"/>
                  </a:lnTo>
                  <a:lnTo>
                    <a:pt x="14" y="136"/>
                  </a:lnTo>
                  <a:lnTo>
                    <a:pt x="0" y="146"/>
                  </a:lnTo>
                  <a:lnTo>
                    <a:pt x="8" y="146"/>
                  </a:lnTo>
                  <a:lnTo>
                    <a:pt x="8" y="146"/>
                  </a:lnTo>
                  <a:lnTo>
                    <a:pt x="10" y="148"/>
                  </a:lnTo>
                  <a:lnTo>
                    <a:pt x="8" y="152"/>
                  </a:lnTo>
                  <a:lnTo>
                    <a:pt x="28" y="152"/>
                  </a:lnTo>
                  <a:lnTo>
                    <a:pt x="30" y="158"/>
                  </a:lnTo>
                  <a:lnTo>
                    <a:pt x="56" y="168"/>
                  </a:lnTo>
                  <a:lnTo>
                    <a:pt x="68" y="162"/>
                  </a:lnTo>
                  <a:lnTo>
                    <a:pt x="90" y="146"/>
                  </a:lnTo>
                  <a:lnTo>
                    <a:pt x="102" y="96"/>
                  </a:lnTo>
                  <a:lnTo>
                    <a:pt x="106" y="98"/>
                  </a:lnTo>
                  <a:lnTo>
                    <a:pt x="120" y="88"/>
                  </a:lnTo>
                  <a:lnTo>
                    <a:pt x="130" y="92"/>
                  </a:lnTo>
                  <a:lnTo>
                    <a:pt x="134" y="88"/>
                  </a:lnTo>
                  <a:lnTo>
                    <a:pt x="128" y="82"/>
                  </a:lnTo>
                  <a:lnTo>
                    <a:pt x="130" y="72"/>
                  </a:lnTo>
                  <a:lnTo>
                    <a:pt x="138" y="64"/>
                  </a:lnTo>
                  <a:lnTo>
                    <a:pt x="156" y="38"/>
                  </a:lnTo>
                  <a:lnTo>
                    <a:pt x="154" y="22"/>
                  </a:lnTo>
                  <a:lnTo>
                    <a:pt x="156" y="18"/>
                  </a:lnTo>
                  <a:lnTo>
                    <a:pt x="15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3" name="Freeform 16"/>
            <p:cNvSpPr>
              <a:spLocks/>
            </p:cNvSpPr>
            <p:nvPr userDrawn="1"/>
          </p:nvSpPr>
          <p:spPr bwMode="black">
            <a:xfrm>
              <a:off x="8804275" y="4714875"/>
              <a:ext cx="28575" cy="34925"/>
            </a:xfrm>
            <a:custGeom>
              <a:avLst/>
              <a:gdLst>
                <a:gd name="T0" fmla="*/ 6 w 18"/>
                <a:gd name="T1" fmla="*/ 0 h 22"/>
                <a:gd name="T2" fmla="*/ 0 w 18"/>
                <a:gd name="T3" fmla="*/ 22 h 22"/>
                <a:gd name="T4" fmla="*/ 18 w 18"/>
                <a:gd name="T5" fmla="*/ 14 h 22"/>
                <a:gd name="T6" fmla="*/ 12 w 18"/>
                <a:gd name="T7" fmla="*/ 2 h 22"/>
                <a:gd name="T8" fmla="*/ 6 w 18"/>
                <a:gd name="T9" fmla="*/ 0 h 22"/>
              </a:gdLst>
              <a:ahLst/>
              <a:cxnLst>
                <a:cxn ang="0">
                  <a:pos x="T0" y="T1"/>
                </a:cxn>
                <a:cxn ang="0">
                  <a:pos x="T2" y="T3"/>
                </a:cxn>
                <a:cxn ang="0">
                  <a:pos x="T4" y="T5"/>
                </a:cxn>
                <a:cxn ang="0">
                  <a:pos x="T6" y="T7"/>
                </a:cxn>
                <a:cxn ang="0">
                  <a:pos x="T8" y="T9"/>
                </a:cxn>
              </a:cxnLst>
              <a:rect l="0" t="0" r="r" b="b"/>
              <a:pathLst>
                <a:path w="18" h="22">
                  <a:moveTo>
                    <a:pt x="6" y="0"/>
                  </a:moveTo>
                  <a:lnTo>
                    <a:pt x="0" y="22"/>
                  </a:lnTo>
                  <a:lnTo>
                    <a:pt x="18" y="14"/>
                  </a:lnTo>
                  <a:lnTo>
                    <a:pt x="12" y="2"/>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4" name="Freeform 17"/>
            <p:cNvSpPr>
              <a:spLocks/>
            </p:cNvSpPr>
            <p:nvPr userDrawn="1"/>
          </p:nvSpPr>
          <p:spPr bwMode="black">
            <a:xfrm>
              <a:off x="6184900" y="2847975"/>
              <a:ext cx="73025" cy="123825"/>
            </a:xfrm>
            <a:custGeom>
              <a:avLst/>
              <a:gdLst>
                <a:gd name="T0" fmla="*/ 16 w 46"/>
                <a:gd name="T1" fmla="*/ 2 h 78"/>
                <a:gd name="T2" fmla="*/ 10 w 46"/>
                <a:gd name="T3" fmla="*/ 0 h 78"/>
                <a:gd name="T4" fmla="*/ 4 w 46"/>
                <a:gd name="T5" fmla="*/ 4 h 78"/>
                <a:gd name="T6" fmla="*/ 10 w 46"/>
                <a:gd name="T7" fmla="*/ 8 h 78"/>
                <a:gd name="T8" fmla="*/ 8 w 46"/>
                <a:gd name="T9" fmla="*/ 10 h 78"/>
                <a:gd name="T10" fmla="*/ 4 w 46"/>
                <a:gd name="T11" fmla="*/ 32 h 78"/>
                <a:gd name="T12" fmla="*/ 0 w 46"/>
                <a:gd name="T13" fmla="*/ 32 h 78"/>
                <a:gd name="T14" fmla="*/ 4 w 46"/>
                <a:gd name="T15" fmla="*/ 60 h 78"/>
                <a:gd name="T16" fmla="*/ 10 w 46"/>
                <a:gd name="T17" fmla="*/ 76 h 78"/>
                <a:gd name="T18" fmla="*/ 24 w 46"/>
                <a:gd name="T19" fmla="*/ 78 h 78"/>
                <a:gd name="T20" fmla="*/ 46 w 46"/>
                <a:gd name="T21" fmla="*/ 62 h 78"/>
                <a:gd name="T22" fmla="*/ 46 w 46"/>
                <a:gd name="T23" fmla="*/ 44 h 78"/>
                <a:gd name="T24" fmla="*/ 28 w 46"/>
                <a:gd name="T25" fmla="*/ 12 h 78"/>
                <a:gd name="T26" fmla="*/ 16 w 46"/>
                <a:gd name="T2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78">
                  <a:moveTo>
                    <a:pt x="16" y="2"/>
                  </a:moveTo>
                  <a:lnTo>
                    <a:pt x="10" y="0"/>
                  </a:lnTo>
                  <a:lnTo>
                    <a:pt x="4" y="4"/>
                  </a:lnTo>
                  <a:lnTo>
                    <a:pt x="10" y="8"/>
                  </a:lnTo>
                  <a:lnTo>
                    <a:pt x="8" y="10"/>
                  </a:lnTo>
                  <a:lnTo>
                    <a:pt x="4" y="32"/>
                  </a:lnTo>
                  <a:lnTo>
                    <a:pt x="0" y="32"/>
                  </a:lnTo>
                  <a:lnTo>
                    <a:pt x="4" y="60"/>
                  </a:lnTo>
                  <a:lnTo>
                    <a:pt x="10" y="76"/>
                  </a:lnTo>
                  <a:lnTo>
                    <a:pt x="24" y="78"/>
                  </a:lnTo>
                  <a:lnTo>
                    <a:pt x="46" y="62"/>
                  </a:lnTo>
                  <a:lnTo>
                    <a:pt x="46" y="44"/>
                  </a:lnTo>
                  <a:lnTo>
                    <a:pt x="28" y="12"/>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5" name="Freeform 18"/>
            <p:cNvSpPr>
              <a:spLocks/>
            </p:cNvSpPr>
            <p:nvPr userDrawn="1"/>
          </p:nvSpPr>
          <p:spPr bwMode="black">
            <a:xfrm>
              <a:off x="1801813" y="2581275"/>
              <a:ext cx="57150" cy="25400"/>
            </a:xfrm>
            <a:custGeom>
              <a:avLst/>
              <a:gdLst>
                <a:gd name="T0" fmla="*/ 0 w 36"/>
                <a:gd name="T1" fmla="*/ 8 h 16"/>
                <a:gd name="T2" fmla="*/ 6 w 36"/>
                <a:gd name="T3" fmla="*/ 16 h 16"/>
                <a:gd name="T4" fmla="*/ 22 w 36"/>
                <a:gd name="T5" fmla="*/ 16 h 16"/>
                <a:gd name="T6" fmla="*/ 36 w 36"/>
                <a:gd name="T7" fmla="*/ 10 h 16"/>
                <a:gd name="T8" fmla="*/ 32 w 36"/>
                <a:gd name="T9" fmla="*/ 0 h 16"/>
                <a:gd name="T10" fmla="*/ 4 w 36"/>
                <a:gd name="T11" fmla="*/ 0 h 16"/>
                <a:gd name="T12" fmla="*/ 0 w 3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36" h="16">
                  <a:moveTo>
                    <a:pt x="0" y="8"/>
                  </a:moveTo>
                  <a:lnTo>
                    <a:pt x="6" y="16"/>
                  </a:lnTo>
                  <a:lnTo>
                    <a:pt x="22" y="16"/>
                  </a:lnTo>
                  <a:lnTo>
                    <a:pt x="36" y="10"/>
                  </a:lnTo>
                  <a:lnTo>
                    <a:pt x="32" y="0"/>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6" name="Freeform 19"/>
            <p:cNvSpPr>
              <a:spLocks/>
            </p:cNvSpPr>
            <p:nvPr userDrawn="1"/>
          </p:nvSpPr>
          <p:spPr bwMode="black">
            <a:xfrm>
              <a:off x="9086850" y="1311275"/>
              <a:ext cx="25400" cy="38100"/>
            </a:xfrm>
            <a:custGeom>
              <a:avLst/>
              <a:gdLst>
                <a:gd name="T0" fmla="*/ 14 w 16"/>
                <a:gd name="T1" fmla="*/ 0 h 24"/>
                <a:gd name="T2" fmla="*/ 0 w 16"/>
                <a:gd name="T3" fmla="*/ 24 h 24"/>
                <a:gd name="T4" fmla="*/ 16 w 16"/>
                <a:gd name="T5" fmla="*/ 14 h 24"/>
                <a:gd name="T6" fmla="*/ 14 w 16"/>
                <a:gd name="T7" fmla="*/ 0 h 24"/>
              </a:gdLst>
              <a:ahLst/>
              <a:cxnLst>
                <a:cxn ang="0">
                  <a:pos x="T0" y="T1"/>
                </a:cxn>
                <a:cxn ang="0">
                  <a:pos x="T2" y="T3"/>
                </a:cxn>
                <a:cxn ang="0">
                  <a:pos x="T4" y="T5"/>
                </a:cxn>
                <a:cxn ang="0">
                  <a:pos x="T6" y="T7"/>
                </a:cxn>
              </a:cxnLst>
              <a:rect l="0" t="0" r="r" b="b"/>
              <a:pathLst>
                <a:path w="16" h="24">
                  <a:moveTo>
                    <a:pt x="14" y="0"/>
                  </a:moveTo>
                  <a:lnTo>
                    <a:pt x="0" y="24"/>
                  </a:lnTo>
                  <a:lnTo>
                    <a:pt x="16" y="14"/>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7" name="Freeform 20"/>
            <p:cNvSpPr>
              <a:spLocks/>
            </p:cNvSpPr>
            <p:nvPr userDrawn="1"/>
          </p:nvSpPr>
          <p:spPr bwMode="black">
            <a:xfrm>
              <a:off x="8953500" y="1279525"/>
              <a:ext cx="38100" cy="15875"/>
            </a:xfrm>
            <a:custGeom>
              <a:avLst/>
              <a:gdLst>
                <a:gd name="T0" fmla="*/ 24 w 24"/>
                <a:gd name="T1" fmla="*/ 2 h 10"/>
                <a:gd name="T2" fmla="*/ 0 w 24"/>
                <a:gd name="T3" fmla="*/ 0 h 10"/>
                <a:gd name="T4" fmla="*/ 0 w 24"/>
                <a:gd name="T5" fmla="*/ 6 h 10"/>
                <a:gd name="T6" fmla="*/ 10 w 24"/>
                <a:gd name="T7" fmla="*/ 10 h 10"/>
                <a:gd name="T8" fmla="*/ 24 w 24"/>
                <a:gd name="T9" fmla="*/ 2 h 10"/>
              </a:gdLst>
              <a:ahLst/>
              <a:cxnLst>
                <a:cxn ang="0">
                  <a:pos x="T0" y="T1"/>
                </a:cxn>
                <a:cxn ang="0">
                  <a:pos x="T2" y="T3"/>
                </a:cxn>
                <a:cxn ang="0">
                  <a:pos x="T4" y="T5"/>
                </a:cxn>
                <a:cxn ang="0">
                  <a:pos x="T6" y="T7"/>
                </a:cxn>
                <a:cxn ang="0">
                  <a:pos x="T8" y="T9"/>
                </a:cxn>
              </a:cxnLst>
              <a:rect l="0" t="0" r="r" b="b"/>
              <a:pathLst>
                <a:path w="24" h="10">
                  <a:moveTo>
                    <a:pt x="24" y="2"/>
                  </a:moveTo>
                  <a:lnTo>
                    <a:pt x="0" y="0"/>
                  </a:lnTo>
                  <a:lnTo>
                    <a:pt x="0" y="6"/>
                  </a:lnTo>
                  <a:lnTo>
                    <a:pt x="10" y="10"/>
                  </a:lnTo>
                  <a:lnTo>
                    <a:pt x="2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8" name="Freeform 21"/>
            <p:cNvSpPr>
              <a:spLocks/>
            </p:cNvSpPr>
            <p:nvPr userDrawn="1"/>
          </p:nvSpPr>
          <p:spPr bwMode="black">
            <a:xfrm>
              <a:off x="234950" y="2063750"/>
              <a:ext cx="31750" cy="12700"/>
            </a:xfrm>
            <a:custGeom>
              <a:avLst/>
              <a:gdLst>
                <a:gd name="T0" fmla="*/ 4 w 20"/>
                <a:gd name="T1" fmla="*/ 8 h 8"/>
                <a:gd name="T2" fmla="*/ 20 w 20"/>
                <a:gd name="T3" fmla="*/ 6 h 8"/>
                <a:gd name="T4" fmla="*/ 0 w 20"/>
                <a:gd name="T5" fmla="*/ 0 h 8"/>
                <a:gd name="T6" fmla="*/ 4 w 20"/>
                <a:gd name="T7" fmla="*/ 8 h 8"/>
              </a:gdLst>
              <a:ahLst/>
              <a:cxnLst>
                <a:cxn ang="0">
                  <a:pos x="T0" y="T1"/>
                </a:cxn>
                <a:cxn ang="0">
                  <a:pos x="T2" y="T3"/>
                </a:cxn>
                <a:cxn ang="0">
                  <a:pos x="T4" y="T5"/>
                </a:cxn>
                <a:cxn ang="0">
                  <a:pos x="T6" y="T7"/>
                </a:cxn>
              </a:cxnLst>
              <a:rect l="0" t="0" r="r" b="b"/>
              <a:pathLst>
                <a:path w="20" h="8">
                  <a:moveTo>
                    <a:pt x="4" y="8"/>
                  </a:moveTo>
                  <a:lnTo>
                    <a:pt x="20" y="6"/>
                  </a:lnTo>
                  <a:lnTo>
                    <a:pt x="0" y="0"/>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9" name="Freeform 22"/>
            <p:cNvSpPr>
              <a:spLocks/>
            </p:cNvSpPr>
            <p:nvPr userDrawn="1"/>
          </p:nvSpPr>
          <p:spPr bwMode="black">
            <a:xfrm>
              <a:off x="1268413" y="2432050"/>
              <a:ext cx="339725" cy="114300"/>
            </a:xfrm>
            <a:custGeom>
              <a:avLst/>
              <a:gdLst>
                <a:gd name="T0" fmla="*/ 214 w 214"/>
                <a:gd name="T1" fmla="*/ 64 h 72"/>
                <a:gd name="T2" fmla="*/ 196 w 214"/>
                <a:gd name="T3" fmla="*/ 52 h 72"/>
                <a:gd name="T4" fmla="*/ 182 w 214"/>
                <a:gd name="T5" fmla="*/ 50 h 72"/>
                <a:gd name="T6" fmla="*/ 182 w 214"/>
                <a:gd name="T7" fmla="*/ 44 h 72"/>
                <a:gd name="T8" fmla="*/ 162 w 214"/>
                <a:gd name="T9" fmla="*/ 38 h 72"/>
                <a:gd name="T10" fmla="*/ 152 w 214"/>
                <a:gd name="T11" fmla="*/ 32 h 72"/>
                <a:gd name="T12" fmla="*/ 146 w 214"/>
                <a:gd name="T13" fmla="*/ 30 h 72"/>
                <a:gd name="T14" fmla="*/ 146 w 214"/>
                <a:gd name="T15" fmla="*/ 24 h 72"/>
                <a:gd name="T16" fmla="*/ 138 w 214"/>
                <a:gd name="T17" fmla="*/ 18 h 72"/>
                <a:gd name="T18" fmla="*/ 124 w 214"/>
                <a:gd name="T19" fmla="*/ 14 h 72"/>
                <a:gd name="T20" fmla="*/ 122 w 214"/>
                <a:gd name="T21" fmla="*/ 18 h 72"/>
                <a:gd name="T22" fmla="*/ 110 w 214"/>
                <a:gd name="T23" fmla="*/ 16 h 72"/>
                <a:gd name="T24" fmla="*/ 98 w 214"/>
                <a:gd name="T25" fmla="*/ 4 h 72"/>
                <a:gd name="T26" fmla="*/ 68 w 214"/>
                <a:gd name="T27" fmla="*/ 0 h 72"/>
                <a:gd name="T28" fmla="*/ 52 w 214"/>
                <a:gd name="T29" fmla="*/ 0 h 72"/>
                <a:gd name="T30" fmla="*/ 26 w 214"/>
                <a:gd name="T31" fmla="*/ 8 h 72"/>
                <a:gd name="T32" fmla="*/ 16 w 214"/>
                <a:gd name="T33" fmla="*/ 14 h 72"/>
                <a:gd name="T34" fmla="*/ 14 w 214"/>
                <a:gd name="T35" fmla="*/ 26 h 72"/>
                <a:gd name="T36" fmla="*/ 0 w 214"/>
                <a:gd name="T37" fmla="*/ 30 h 72"/>
                <a:gd name="T38" fmla="*/ 16 w 214"/>
                <a:gd name="T39" fmla="*/ 34 h 72"/>
                <a:gd name="T40" fmla="*/ 28 w 214"/>
                <a:gd name="T41" fmla="*/ 26 h 72"/>
                <a:gd name="T42" fmla="*/ 40 w 214"/>
                <a:gd name="T43" fmla="*/ 24 h 72"/>
                <a:gd name="T44" fmla="*/ 48 w 214"/>
                <a:gd name="T45" fmla="*/ 16 h 72"/>
                <a:gd name="T46" fmla="*/ 60 w 214"/>
                <a:gd name="T47" fmla="*/ 16 h 72"/>
                <a:gd name="T48" fmla="*/ 56 w 214"/>
                <a:gd name="T49" fmla="*/ 20 h 72"/>
                <a:gd name="T50" fmla="*/ 60 w 214"/>
                <a:gd name="T51" fmla="*/ 26 h 72"/>
                <a:gd name="T52" fmla="*/ 88 w 214"/>
                <a:gd name="T53" fmla="*/ 28 h 72"/>
                <a:gd name="T54" fmla="*/ 100 w 214"/>
                <a:gd name="T55" fmla="*/ 38 h 72"/>
                <a:gd name="T56" fmla="*/ 122 w 214"/>
                <a:gd name="T57" fmla="*/ 40 h 72"/>
                <a:gd name="T58" fmla="*/ 134 w 214"/>
                <a:gd name="T59" fmla="*/ 56 h 72"/>
                <a:gd name="T60" fmla="*/ 150 w 214"/>
                <a:gd name="T61" fmla="*/ 58 h 72"/>
                <a:gd name="T62" fmla="*/ 138 w 214"/>
                <a:gd name="T63" fmla="*/ 70 h 72"/>
                <a:gd name="T64" fmla="*/ 140 w 214"/>
                <a:gd name="T65" fmla="*/ 72 h 72"/>
                <a:gd name="T66" fmla="*/ 144 w 214"/>
                <a:gd name="T67" fmla="*/ 72 h 72"/>
                <a:gd name="T68" fmla="*/ 188 w 214"/>
                <a:gd name="T69" fmla="*/ 72 h 72"/>
                <a:gd name="T70" fmla="*/ 214 w 214"/>
                <a:gd name="T7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72">
                  <a:moveTo>
                    <a:pt x="214" y="64"/>
                  </a:moveTo>
                  <a:lnTo>
                    <a:pt x="196" y="52"/>
                  </a:lnTo>
                  <a:lnTo>
                    <a:pt x="182" y="50"/>
                  </a:lnTo>
                  <a:lnTo>
                    <a:pt x="182" y="44"/>
                  </a:lnTo>
                  <a:lnTo>
                    <a:pt x="162" y="38"/>
                  </a:lnTo>
                  <a:lnTo>
                    <a:pt x="152" y="32"/>
                  </a:lnTo>
                  <a:lnTo>
                    <a:pt x="146" y="30"/>
                  </a:lnTo>
                  <a:lnTo>
                    <a:pt x="146" y="24"/>
                  </a:lnTo>
                  <a:lnTo>
                    <a:pt x="138" y="18"/>
                  </a:lnTo>
                  <a:lnTo>
                    <a:pt x="124" y="14"/>
                  </a:lnTo>
                  <a:lnTo>
                    <a:pt x="122" y="18"/>
                  </a:lnTo>
                  <a:lnTo>
                    <a:pt x="110" y="16"/>
                  </a:lnTo>
                  <a:lnTo>
                    <a:pt x="98" y="4"/>
                  </a:lnTo>
                  <a:lnTo>
                    <a:pt x="68" y="0"/>
                  </a:lnTo>
                  <a:lnTo>
                    <a:pt x="52" y="0"/>
                  </a:lnTo>
                  <a:lnTo>
                    <a:pt x="26" y="8"/>
                  </a:lnTo>
                  <a:lnTo>
                    <a:pt x="16" y="14"/>
                  </a:lnTo>
                  <a:lnTo>
                    <a:pt x="14" y="26"/>
                  </a:lnTo>
                  <a:lnTo>
                    <a:pt x="0" y="30"/>
                  </a:lnTo>
                  <a:lnTo>
                    <a:pt x="16" y="34"/>
                  </a:lnTo>
                  <a:lnTo>
                    <a:pt x="28" y="26"/>
                  </a:lnTo>
                  <a:lnTo>
                    <a:pt x="40" y="24"/>
                  </a:lnTo>
                  <a:lnTo>
                    <a:pt x="48" y="16"/>
                  </a:lnTo>
                  <a:lnTo>
                    <a:pt x="60" y="16"/>
                  </a:lnTo>
                  <a:lnTo>
                    <a:pt x="56" y="20"/>
                  </a:lnTo>
                  <a:lnTo>
                    <a:pt x="60" y="26"/>
                  </a:lnTo>
                  <a:lnTo>
                    <a:pt x="88" y="28"/>
                  </a:lnTo>
                  <a:lnTo>
                    <a:pt x="100" y="38"/>
                  </a:lnTo>
                  <a:lnTo>
                    <a:pt x="122" y="40"/>
                  </a:lnTo>
                  <a:lnTo>
                    <a:pt x="134" y="56"/>
                  </a:lnTo>
                  <a:lnTo>
                    <a:pt x="150" y="58"/>
                  </a:lnTo>
                  <a:lnTo>
                    <a:pt x="138" y="70"/>
                  </a:lnTo>
                  <a:lnTo>
                    <a:pt x="140" y="72"/>
                  </a:lnTo>
                  <a:lnTo>
                    <a:pt x="144" y="72"/>
                  </a:lnTo>
                  <a:lnTo>
                    <a:pt x="188" y="72"/>
                  </a:lnTo>
                  <a:lnTo>
                    <a:pt x="21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0" name="Freeform 23"/>
            <p:cNvSpPr>
              <a:spLocks/>
            </p:cNvSpPr>
            <p:nvPr userDrawn="1"/>
          </p:nvSpPr>
          <p:spPr bwMode="black">
            <a:xfrm>
              <a:off x="1325563" y="2476500"/>
              <a:ext cx="25400" cy="22225"/>
            </a:xfrm>
            <a:custGeom>
              <a:avLst/>
              <a:gdLst>
                <a:gd name="T0" fmla="*/ 0 w 16"/>
                <a:gd name="T1" fmla="*/ 14 h 14"/>
                <a:gd name="T2" fmla="*/ 16 w 16"/>
                <a:gd name="T3" fmla="*/ 12 h 14"/>
                <a:gd name="T4" fmla="*/ 12 w 16"/>
                <a:gd name="T5" fmla="*/ 0 h 14"/>
                <a:gd name="T6" fmla="*/ 6 w 16"/>
                <a:gd name="T7" fmla="*/ 0 h 14"/>
                <a:gd name="T8" fmla="*/ 0 w 16"/>
                <a:gd name="T9" fmla="*/ 14 h 14"/>
              </a:gdLst>
              <a:ahLst/>
              <a:cxnLst>
                <a:cxn ang="0">
                  <a:pos x="T0" y="T1"/>
                </a:cxn>
                <a:cxn ang="0">
                  <a:pos x="T2" y="T3"/>
                </a:cxn>
                <a:cxn ang="0">
                  <a:pos x="T4" y="T5"/>
                </a:cxn>
                <a:cxn ang="0">
                  <a:pos x="T6" y="T7"/>
                </a:cxn>
                <a:cxn ang="0">
                  <a:pos x="T8" y="T9"/>
                </a:cxn>
              </a:cxnLst>
              <a:rect l="0" t="0" r="r" b="b"/>
              <a:pathLst>
                <a:path w="16" h="14">
                  <a:moveTo>
                    <a:pt x="0" y="14"/>
                  </a:moveTo>
                  <a:lnTo>
                    <a:pt x="16" y="12"/>
                  </a:lnTo>
                  <a:lnTo>
                    <a:pt x="12" y="0"/>
                  </a:lnTo>
                  <a:lnTo>
                    <a:pt x="6"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1" name="Freeform 24"/>
            <p:cNvSpPr>
              <a:spLocks noEditPoints="1"/>
            </p:cNvSpPr>
            <p:nvPr userDrawn="1"/>
          </p:nvSpPr>
          <p:spPr bwMode="black">
            <a:xfrm>
              <a:off x="1592263" y="2530475"/>
              <a:ext cx="187325" cy="88900"/>
            </a:xfrm>
            <a:custGeom>
              <a:avLst/>
              <a:gdLst>
                <a:gd name="T0" fmla="*/ 18 w 118"/>
                <a:gd name="T1" fmla="*/ 42 h 56"/>
                <a:gd name="T2" fmla="*/ 32 w 118"/>
                <a:gd name="T3" fmla="*/ 46 h 56"/>
                <a:gd name="T4" fmla="*/ 42 w 118"/>
                <a:gd name="T5" fmla="*/ 42 h 56"/>
                <a:gd name="T6" fmla="*/ 48 w 118"/>
                <a:gd name="T7" fmla="*/ 46 h 56"/>
                <a:gd name="T8" fmla="*/ 56 w 118"/>
                <a:gd name="T9" fmla="*/ 56 h 56"/>
                <a:gd name="T10" fmla="*/ 68 w 118"/>
                <a:gd name="T11" fmla="*/ 40 h 56"/>
                <a:gd name="T12" fmla="*/ 72 w 118"/>
                <a:gd name="T13" fmla="*/ 46 h 56"/>
                <a:gd name="T14" fmla="*/ 92 w 118"/>
                <a:gd name="T15" fmla="*/ 38 h 56"/>
                <a:gd name="T16" fmla="*/ 112 w 118"/>
                <a:gd name="T17" fmla="*/ 42 h 56"/>
                <a:gd name="T18" fmla="*/ 118 w 118"/>
                <a:gd name="T19" fmla="*/ 32 h 56"/>
                <a:gd name="T20" fmla="*/ 108 w 118"/>
                <a:gd name="T21" fmla="*/ 22 h 56"/>
                <a:gd name="T22" fmla="*/ 100 w 118"/>
                <a:gd name="T23" fmla="*/ 22 h 56"/>
                <a:gd name="T24" fmla="*/ 104 w 118"/>
                <a:gd name="T25" fmla="*/ 18 h 56"/>
                <a:gd name="T26" fmla="*/ 90 w 118"/>
                <a:gd name="T27" fmla="*/ 16 h 56"/>
                <a:gd name="T28" fmla="*/ 86 w 118"/>
                <a:gd name="T29" fmla="*/ 10 h 56"/>
                <a:gd name="T30" fmla="*/ 70 w 118"/>
                <a:gd name="T31" fmla="*/ 4 h 56"/>
                <a:gd name="T32" fmla="*/ 52 w 118"/>
                <a:gd name="T33" fmla="*/ 6 h 56"/>
                <a:gd name="T34" fmla="*/ 52 w 118"/>
                <a:gd name="T35" fmla="*/ 4 h 56"/>
                <a:gd name="T36" fmla="*/ 50 w 118"/>
                <a:gd name="T37" fmla="*/ 6 h 56"/>
                <a:gd name="T38" fmla="*/ 46 w 118"/>
                <a:gd name="T39" fmla="*/ 6 h 56"/>
                <a:gd name="T40" fmla="*/ 46 w 118"/>
                <a:gd name="T41" fmla="*/ 6 h 56"/>
                <a:gd name="T42" fmla="*/ 40 w 118"/>
                <a:gd name="T43" fmla="*/ 8 h 56"/>
                <a:gd name="T44" fmla="*/ 34 w 118"/>
                <a:gd name="T45" fmla="*/ 6 h 56"/>
                <a:gd name="T46" fmla="*/ 34 w 118"/>
                <a:gd name="T47" fmla="*/ 4 h 56"/>
                <a:gd name="T48" fmla="*/ 30 w 118"/>
                <a:gd name="T49" fmla="*/ 0 h 56"/>
                <a:gd name="T50" fmla="*/ 28 w 118"/>
                <a:gd name="T51" fmla="*/ 4 h 56"/>
                <a:gd name="T52" fmla="*/ 12 w 118"/>
                <a:gd name="T53" fmla="*/ 12 h 56"/>
                <a:gd name="T54" fmla="*/ 28 w 118"/>
                <a:gd name="T55" fmla="*/ 16 h 56"/>
                <a:gd name="T56" fmla="*/ 28 w 118"/>
                <a:gd name="T57" fmla="*/ 24 h 56"/>
                <a:gd name="T58" fmla="*/ 28 w 118"/>
                <a:gd name="T59" fmla="*/ 24 h 56"/>
                <a:gd name="T60" fmla="*/ 18 w 118"/>
                <a:gd name="T61" fmla="*/ 24 h 56"/>
                <a:gd name="T62" fmla="*/ 22 w 118"/>
                <a:gd name="T63" fmla="*/ 30 h 56"/>
                <a:gd name="T64" fmla="*/ 24 w 118"/>
                <a:gd name="T65" fmla="*/ 32 h 56"/>
                <a:gd name="T66" fmla="*/ 0 w 118"/>
                <a:gd name="T67" fmla="*/ 30 h 56"/>
                <a:gd name="T68" fmla="*/ 0 w 118"/>
                <a:gd name="T69" fmla="*/ 36 h 56"/>
                <a:gd name="T70" fmla="*/ 12 w 118"/>
                <a:gd name="T71" fmla="*/ 48 h 56"/>
                <a:gd name="T72" fmla="*/ 18 w 118"/>
                <a:gd name="T73" fmla="*/ 42 h 56"/>
                <a:gd name="T74" fmla="*/ 36 w 118"/>
                <a:gd name="T75" fmla="*/ 32 h 56"/>
                <a:gd name="T76" fmla="*/ 36 w 118"/>
                <a:gd name="T77" fmla="*/ 32 h 56"/>
                <a:gd name="T78" fmla="*/ 34 w 118"/>
                <a:gd name="T79" fmla="*/ 32 h 56"/>
                <a:gd name="T80" fmla="*/ 34 w 118"/>
                <a:gd name="T81" fmla="*/ 30 h 56"/>
                <a:gd name="T82" fmla="*/ 36 w 118"/>
                <a:gd name="T8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56">
                  <a:moveTo>
                    <a:pt x="18" y="42"/>
                  </a:moveTo>
                  <a:lnTo>
                    <a:pt x="32" y="46"/>
                  </a:lnTo>
                  <a:lnTo>
                    <a:pt x="42" y="42"/>
                  </a:lnTo>
                  <a:lnTo>
                    <a:pt x="48" y="46"/>
                  </a:lnTo>
                  <a:lnTo>
                    <a:pt x="56" y="56"/>
                  </a:lnTo>
                  <a:lnTo>
                    <a:pt x="68" y="40"/>
                  </a:lnTo>
                  <a:lnTo>
                    <a:pt x="72" y="46"/>
                  </a:lnTo>
                  <a:lnTo>
                    <a:pt x="92" y="38"/>
                  </a:lnTo>
                  <a:lnTo>
                    <a:pt x="112" y="42"/>
                  </a:lnTo>
                  <a:lnTo>
                    <a:pt x="118" y="32"/>
                  </a:lnTo>
                  <a:lnTo>
                    <a:pt x="108" y="22"/>
                  </a:lnTo>
                  <a:lnTo>
                    <a:pt x="100" y="22"/>
                  </a:lnTo>
                  <a:lnTo>
                    <a:pt x="104" y="18"/>
                  </a:lnTo>
                  <a:lnTo>
                    <a:pt x="90" y="16"/>
                  </a:lnTo>
                  <a:lnTo>
                    <a:pt x="86" y="10"/>
                  </a:lnTo>
                  <a:lnTo>
                    <a:pt x="70" y="4"/>
                  </a:lnTo>
                  <a:lnTo>
                    <a:pt x="52" y="6"/>
                  </a:lnTo>
                  <a:lnTo>
                    <a:pt x="52" y="4"/>
                  </a:lnTo>
                  <a:lnTo>
                    <a:pt x="50" y="6"/>
                  </a:lnTo>
                  <a:lnTo>
                    <a:pt x="46" y="6"/>
                  </a:lnTo>
                  <a:lnTo>
                    <a:pt x="46" y="6"/>
                  </a:lnTo>
                  <a:lnTo>
                    <a:pt x="40" y="8"/>
                  </a:lnTo>
                  <a:lnTo>
                    <a:pt x="34" y="6"/>
                  </a:lnTo>
                  <a:lnTo>
                    <a:pt x="34" y="4"/>
                  </a:lnTo>
                  <a:lnTo>
                    <a:pt x="30" y="0"/>
                  </a:lnTo>
                  <a:lnTo>
                    <a:pt x="28" y="4"/>
                  </a:lnTo>
                  <a:lnTo>
                    <a:pt x="12" y="12"/>
                  </a:lnTo>
                  <a:lnTo>
                    <a:pt x="28" y="16"/>
                  </a:lnTo>
                  <a:lnTo>
                    <a:pt x="28" y="24"/>
                  </a:lnTo>
                  <a:lnTo>
                    <a:pt x="28" y="24"/>
                  </a:lnTo>
                  <a:lnTo>
                    <a:pt x="18" y="24"/>
                  </a:lnTo>
                  <a:lnTo>
                    <a:pt x="22" y="30"/>
                  </a:lnTo>
                  <a:lnTo>
                    <a:pt x="24" y="32"/>
                  </a:lnTo>
                  <a:lnTo>
                    <a:pt x="0" y="30"/>
                  </a:lnTo>
                  <a:lnTo>
                    <a:pt x="0" y="36"/>
                  </a:lnTo>
                  <a:lnTo>
                    <a:pt x="12" y="48"/>
                  </a:lnTo>
                  <a:lnTo>
                    <a:pt x="18" y="42"/>
                  </a:lnTo>
                  <a:close/>
                  <a:moveTo>
                    <a:pt x="36" y="32"/>
                  </a:moveTo>
                  <a:lnTo>
                    <a:pt x="36" y="32"/>
                  </a:lnTo>
                  <a:lnTo>
                    <a:pt x="34" y="32"/>
                  </a:lnTo>
                  <a:lnTo>
                    <a:pt x="34" y="30"/>
                  </a:ln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2" name="Freeform 25"/>
            <p:cNvSpPr>
              <a:spLocks/>
            </p:cNvSpPr>
            <p:nvPr userDrawn="1"/>
          </p:nvSpPr>
          <p:spPr bwMode="black">
            <a:xfrm>
              <a:off x="1468438" y="2578100"/>
              <a:ext cx="79375" cy="34925"/>
            </a:xfrm>
            <a:custGeom>
              <a:avLst/>
              <a:gdLst>
                <a:gd name="T0" fmla="*/ 12 w 50"/>
                <a:gd name="T1" fmla="*/ 0 h 22"/>
                <a:gd name="T2" fmla="*/ 0 w 50"/>
                <a:gd name="T3" fmla="*/ 8 h 22"/>
                <a:gd name="T4" fmla="*/ 16 w 50"/>
                <a:gd name="T5" fmla="*/ 20 h 22"/>
                <a:gd name="T6" fmla="*/ 28 w 50"/>
                <a:gd name="T7" fmla="*/ 22 h 22"/>
                <a:gd name="T8" fmla="*/ 36 w 50"/>
                <a:gd name="T9" fmla="*/ 18 h 22"/>
                <a:gd name="T10" fmla="*/ 50 w 50"/>
                <a:gd name="T11" fmla="*/ 18 h 22"/>
                <a:gd name="T12" fmla="*/ 44 w 50"/>
                <a:gd name="T13" fmla="*/ 8 h 22"/>
                <a:gd name="T14" fmla="*/ 28 w 50"/>
                <a:gd name="T15" fmla="*/ 2 h 22"/>
                <a:gd name="T16" fmla="*/ 12 w 50"/>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2">
                  <a:moveTo>
                    <a:pt x="12" y="0"/>
                  </a:moveTo>
                  <a:lnTo>
                    <a:pt x="0" y="8"/>
                  </a:lnTo>
                  <a:lnTo>
                    <a:pt x="16" y="20"/>
                  </a:lnTo>
                  <a:lnTo>
                    <a:pt x="28" y="22"/>
                  </a:lnTo>
                  <a:lnTo>
                    <a:pt x="36" y="18"/>
                  </a:lnTo>
                  <a:lnTo>
                    <a:pt x="50" y="18"/>
                  </a:lnTo>
                  <a:lnTo>
                    <a:pt x="44" y="8"/>
                  </a:lnTo>
                  <a:lnTo>
                    <a:pt x="28" y="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3" name="Freeform 26"/>
            <p:cNvSpPr>
              <a:spLocks/>
            </p:cNvSpPr>
            <p:nvPr userDrawn="1"/>
          </p:nvSpPr>
          <p:spPr bwMode="black">
            <a:xfrm>
              <a:off x="282575" y="2241550"/>
              <a:ext cx="9525" cy="12700"/>
            </a:xfrm>
            <a:custGeom>
              <a:avLst/>
              <a:gdLst>
                <a:gd name="T0" fmla="*/ 0 w 6"/>
                <a:gd name="T1" fmla="*/ 2 h 8"/>
                <a:gd name="T2" fmla="*/ 2 w 6"/>
                <a:gd name="T3" fmla="*/ 8 h 8"/>
                <a:gd name="T4" fmla="*/ 6 w 6"/>
                <a:gd name="T5" fmla="*/ 6 h 8"/>
                <a:gd name="T6" fmla="*/ 6 w 6"/>
                <a:gd name="T7" fmla="*/ 0 h 8"/>
                <a:gd name="T8" fmla="*/ 2 w 6"/>
                <a:gd name="T9" fmla="*/ 0 h 8"/>
                <a:gd name="T10" fmla="*/ 0 w 6"/>
                <a:gd name="T11" fmla="*/ 2 h 8"/>
              </a:gdLst>
              <a:ahLst/>
              <a:cxnLst>
                <a:cxn ang="0">
                  <a:pos x="T0" y="T1"/>
                </a:cxn>
                <a:cxn ang="0">
                  <a:pos x="T2" y="T3"/>
                </a:cxn>
                <a:cxn ang="0">
                  <a:pos x="T4" y="T5"/>
                </a:cxn>
                <a:cxn ang="0">
                  <a:pos x="T6" y="T7"/>
                </a:cxn>
                <a:cxn ang="0">
                  <a:pos x="T8" y="T9"/>
                </a:cxn>
                <a:cxn ang="0">
                  <a:pos x="T10" y="T11"/>
                </a:cxn>
              </a:cxnLst>
              <a:rect l="0" t="0" r="r" b="b"/>
              <a:pathLst>
                <a:path w="6" h="8">
                  <a:moveTo>
                    <a:pt x="0" y="2"/>
                  </a:moveTo>
                  <a:lnTo>
                    <a:pt x="2" y="8"/>
                  </a:lnTo>
                  <a:lnTo>
                    <a:pt x="6" y="6"/>
                  </a:lnTo>
                  <a:lnTo>
                    <a:pt x="6"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4" name="Freeform 27"/>
            <p:cNvSpPr>
              <a:spLocks/>
            </p:cNvSpPr>
            <p:nvPr userDrawn="1"/>
          </p:nvSpPr>
          <p:spPr bwMode="black">
            <a:xfrm>
              <a:off x="1455738" y="2314575"/>
              <a:ext cx="41275" cy="15875"/>
            </a:xfrm>
            <a:custGeom>
              <a:avLst/>
              <a:gdLst>
                <a:gd name="T0" fmla="*/ 0 w 26"/>
                <a:gd name="T1" fmla="*/ 2 h 10"/>
                <a:gd name="T2" fmla="*/ 0 w 26"/>
                <a:gd name="T3" fmla="*/ 8 h 10"/>
                <a:gd name="T4" fmla="*/ 26 w 26"/>
                <a:gd name="T5" fmla="*/ 10 h 10"/>
                <a:gd name="T6" fmla="*/ 20 w 26"/>
                <a:gd name="T7" fmla="*/ 0 h 10"/>
                <a:gd name="T8" fmla="*/ 0 w 26"/>
                <a:gd name="T9" fmla="*/ 2 h 10"/>
              </a:gdLst>
              <a:ahLst/>
              <a:cxnLst>
                <a:cxn ang="0">
                  <a:pos x="T0" y="T1"/>
                </a:cxn>
                <a:cxn ang="0">
                  <a:pos x="T2" y="T3"/>
                </a:cxn>
                <a:cxn ang="0">
                  <a:pos x="T4" y="T5"/>
                </a:cxn>
                <a:cxn ang="0">
                  <a:pos x="T6" y="T7"/>
                </a:cxn>
                <a:cxn ang="0">
                  <a:pos x="T8" y="T9"/>
                </a:cxn>
              </a:cxnLst>
              <a:rect l="0" t="0" r="r" b="b"/>
              <a:pathLst>
                <a:path w="26" h="10">
                  <a:moveTo>
                    <a:pt x="0" y="2"/>
                  </a:moveTo>
                  <a:lnTo>
                    <a:pt x="0" y="8"/>
                  </a:lnTo>
                  <a:lnTo>
                    <a:pt x="26" y="10"/>
                  </a:lnTo>
                  <a:lnTo>
                    <a:pt x="2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5" name="Freeform 28"/>
            <p:cNvSpPr>
              <a:spLocks/>
            </p:cNvSpPr>
            <p:nvPr userDrawn="1"/>
          </p:nvSpPr>
          <p:spPr bwMode="black">
            <a:xfrm>
              <a:off x="1611313" y="2489200"/>
              <a:ext cx="28575" cy="25400"/>
            </a:xfrm>
            <a:custGeom>
              <a:avLst/>
              <a:gdLst>
                <a:gd name="T0" fmla="*/ 16 w 18"/>
                <a:gd name="T1" fmla="*/ 10 h 16"/>
                <a:gd name="T2" fmla="*/ 18 w 18"/>
                <a:gd name="T3" fmla="*/ 0 h 16"/>
                <a:gd name="T4" fmla="*/ 0 w 18"/>
                <a:gd name="T5" fmla="*/ 6 h 16"/>
                <a:gd name="T6" fmla="*/ 0 w 18"/>
                <a:gd name="T7" fmla="*/ 16 h 16"/>
                <a:gd name="T8" fmla="*/ 16 w 18"/>
                <a:gd name="T9" fmla="*/ 10 h 16"/>
              </a:gdLst>
              <a:ahLst/>
              <a:cxnLst>
                <a:cxn ang="0">
                  <a:pos x="T0" y="T1"/>
                </a:cxn>
                <a:cxn ang="0">
                  <a:pos x="T2" y="T3"/>
                </a:cxn>
                <a:cxn ang="0">
                  <a:pos x="T4" y="T5"/>
                </a:cxn>
                <a:cxn ang="0">
                  <a:pos x="T6" y="T7"/>
                </a:cxn>
                <a:cxn ang="0">
                  <a:pos x="T8" y="T9"/>
                </a:cxn>
              </a:cxnLst>
              <a:rect l="0" t="0" r="r" b="b"/>
              <a:pathLst>
                <a:path w="18" h="16">
                  <a:moveTo>
                    <a:pt x="16" y="10"/>
                  </a:moveTo>
                  <a:lnTo>
                    <a:pt x="18" y="0"/>
                  </a:lnTo>
                  <a:lnTo>
                    <a:pt x="0" y="6"/>
                  </a:lnTo>
                  <a:lnTo>
                    <a:pt x="0" y="16"/>
                  </a:ln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6" name="Freeform 29"/>
            <p:cNvSpPr>
              <a:spLocks/>
            </p:cNvSpPr>
            <p:nvPr userDrawn="1"/>
          </p:nvSpPr>
          <p:spPr bwMode="black">
            <a:xfrm>
              <a:off x="1547813" y="2384425"/>
              <a:ext cx="25400" cy="25400"/>
            </a:xfrm>
            <a:custGeom>
              <a:avLst/>
              <a:gdLst>
                <a:gd name="T0" fmla="*/ 16 w 16"/>
                <a:gd name="T1" fmla="*/ 16 h 16"/>
                <a:gd name="T2" fmla="*/ 12 w 16"/>
                <a:gd name="T3" fmla="*/ 8 h 16"/>
                <a:gd name="T4" fmla="*/ 4 w 16"/>
                <a:gd name="T5" fmla="*/ 0 h 16"/>
                <a:gd name="T6" fmla="*/ 0 w 16"/>
                <a:gd name="T7" fmla="*/ 2 h 16"/>
                <a:gd name="T8" fmla="*/ 8 w 16"/>
                <a:gd name="T9" fmla="*/ 16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2" y="8"/>
                  </a:lnTo>
                  <a:lnTo>
                    <a:pt x="4" y="0"/>
                  </a:lnTo>
                  <a:lnTo>
                    <a:pt x="0" y="2"/>
                  </a:lnTo>
                  <a:lnTo>
                    <a:pt x="8" y="16"/>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7" name="Freeform 30"/>
            <p:cNvSpPr>
              <a:spLocks/>
            </p:cNvSpPr>
            <p:nvPr userDrawn="1"/>
          </p:nvSpPr>
          <p:spPr bwMode="black">
            <a:xfrm>
              <a:off x="1528763" y="2355850"/>
              <a:ext cx="15875" cy="44450"/>
            </a:xfrm>
            <a:custGeom>
              <a:avLst/>
              <a:gdLst>
                <a:gd name="T0" fmla="*/ 0 w 10"/>
                <a:gd name="T1" fmla="*/ 16 h 28"/>
                <a:gd name="T2" fmla="*/ 10 w 10"/>
                <a:gd name="T3" fmla="*/ 28 h 28"/>
                <a:gd name="T4" fmla="*/ 8 w 10"/>
                <a:gd name="T5" fmla="*/ 0 h 28"/>
                <a:gd name="T6" fmla="*/ 0 w 10"/>
                <a:gd name="T7" fmla="*/ 16 h 28"/>
              </a:gdLst>
              <a:ahLst/>
              <a:cxnLst>
                <a:cxn ang="0">
                  <a:pos x="T0" y="T1"/>
                </a:cxn>
                <a:cxn ang="0">
                  <a:pos x="T2" y="T3"/>
                </a:cxn>
                <a:cxn ang="0">
                  <a:pos x="T4" y="T5"/>
                </a:cxn>
                <a:cxn ang="0">
                  <a:pos x="T6" y="T7"/>
                </a:cxn>
              </a:cxnLst>
              <a:rect l="0" t="0" r="r" b="b"/>
              <a:pathLst>
                <a:path w="10" h="28">
                  <a:moveTo>
                    <a:pt x="0" y="16"/>
                  </a:moveTo>
                  <a:lnTo>
                    <a:pt x="10" y="28"/>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8" name="Freeform 31"/>
            <p:cNvSpPr>
              <a:spLocks/>
            </p:cNvSpPr>
            <p:nvPr userDrawn="1"/>
          </p:nvSpPr>
          <p:spPr bwMode="black">
            <a:xfrm>
              <a:off x="1484313" y="2390775"/>
              <a:ext cx="15875" cy="38100"/>
            </a:xfrm>
            <a:custGeom>
              <a:avLst/>
              <a:gdLst>
                <a:gd name="T0" fmla="*/ 10 w 10"/>
                <a:gd name="T1" fmla="*/ 0 h 24"/>
                <a:gd name="T2" fmla="*/ 0 w 10"/>
                <a:gd name="T3" fmla="*/ 12 h 24"/>
                <a:gd name="T4" fmla="*/ 10 w 10"/>
                <a:gd name="T5" fmla="*/ 24 h 24"/>
                <a:gd name="T6" fmla="*/ 10 w 10"/>
                <a:gd name="T7" fmla="*/ 0 h 24"/>
              </a:gdLst>
              <a:ahLst/>
              <a:cxnLst>
                <a:cxn ang="0">
                  <a:pos x="T0" y="T1"/>
                </a:cxn>
                <a:cxn ang="0">
                  <a:pos x="T2" y="T3"/>
                </a:cxn>
                <a:cxn ang="0">
                  <a:pos x="T4" y="T5"/>
                </a:cxn>
                <a:cxn ang="0">
                  <a:pos x="T6" y="T7"/>
                </a:cxn>
              </a:cxnLst>
              <a:rect l="0" t="0" r="r" b="b"/>
              <a:pathLst>
                <a:path w="10" h="24">
                  <a:moveTo>
                    <a:pt x="10" y="0"/>
                  </a:moveTo>
                  <a:lnTo>
                    <a:pt x="0" y="12"/>
                  </a:lnTo>
                  <a:lnTo>
                    <a:pt x="10" y="2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9" name="Freeform 32"/>
            <p:cNvSpPr>
              <a:spLocks/>
            </p:cNvSpPr>
            <p:nvPr userDrawn="1"/>
          </p:nvSpPr>
          <p:spPr bwMode="black">
            <a:xfrm>
              <a:off x="1468438" y="2365375"/>
              <a:ext cx="25400" cy="38100"/>
            </a:xfrm>
            <a:custGeom>
              <a:avLst/>
              <a:gdLst>
                <a:gd name="T0" fmla="*/ 10 w 16"/>
                <a:gd name="T1" fmla="*/ 4 h 24"/>
                <a:gd name="T2" fmla="*/ 6 w 16"/>
                <a:gd name="T3" fmla="*/ 0 h 24"/>
                <a:gd name="T4" fmla="*/ 0 w 16"/>
                <a:gd name="T5" fmla="*/ 14 h 24"/>
                <a:gd name="T6" fmla="*/ 14 w 16"/>
                <a:gd name="T7" fmla="*/ 24 h 24"/>
                <a:gd name="T8" fmla="*/ 16 w 16"/>
                <a:gd name="T9" fmla="*/ 14 h 24"/>
                <a:gd name="T10" fmla="*/ 10 w 16"/>
                <a:gd name="T11" fmla="*/ 4 h 24"/>
              </a:gdLst>
              <a:ahLst/>
              <a:cxnLst>
                <a:cxn ang="0">
                  <a:pos x="T0" y="T1"/>
                </a:cxn>
                <a:cxn ang="0">
                  <a:pos x="T2" y="T3"/>
                </a:cxn>
                <a:cxn ang="0">
                  <a:pos x="T4" y="T5"/>
                </a:cxn>
                <a:cxn ang="0">
                  <a:pos x="T6" y="T7"/>
                </a:cxn>
                <a:cxn ang="0">
                  <a:pos x="T8" y="T9"/>
                </a:cxn>
                <a:cxn ang="0">
                  <a:pos x="T10" y="T11"/>
                </a:cxn>
              </a:cxnLst>
              <a:rect l="0" t="0" r="r" b="b"/>
              <a:pathLst>
                <a:path w="16" h="24">
                  <a:moveTo>
                    <a:pt x="10" y="4"/>
                  </a:moveTo>
                  <a:lnTo>
                    <a:pt x="6" y="0"/>
                  </a:lnTo>
                  <a:lnTo>
                    <a:pt x="0" y="14"/>
                  </a:lnTo>
                  <a:lnTo>
                    <a:pt x="14" y="24"/>
                  </a:lnTo>
                  <a:lnTo>
                    <a:pt x="16" y="1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0" name="Freeform 33"/>
            <p:cNvSpPr>
              <a:spLocks/>
            </p:cNvSpPr>
            <p:nvPr userDrawn="1"/>
          </p:nvSpPr>
          <p:spPr bwMode="black">
            <a:xfrm>
              <a:off x="1500188" y="2314575"/>
              <a:ext cx="15875" cy="34925"/>
            </a:xfrm>
            <a:custGeom>
              <a:avLst/>
              <a:gdLst>
                <a:gd name="T0" fmla="*/ 10 w 10"/>
                <a:gd name="T1" fmla="*/ 12 h 22"/>
                <a:gd name="T2" fmla="*/ 8 w 10"/>
                <a:gd name="T3" fmla="*/ 0 h 22"/>
                <a:gd name="T4" fmla="*/ 0 w 10"/>
                <a:gd name="T5" fmla="*/ 12 h 22"/>
                <a:gd name="T6" fmla="*/ 4 w 10"/>
                <a:gd name="T7" fmla="*/ 22 h 22"/>
                <a:gd name="T8" fmla="*/ 10 w 10"/>
                <a:gd name="T9" fmla="*/ 22 h 22"/>
                <a:gd name="T10" fmla="*/ 10 w 10"/>
                <a:gd name="T11" fmla="*/ 12 h 22"/>
              </a:gdLst>
              <a:ahLst/>
              <a:cxnLst>
                <a:cxn ang="0">
                  <a:pos x="T0" y="T1"/>
                </a:cxn>
                <a:cxn ang="0">
                  <a:pos x="T2" y="T3"/>
                </a:cxn>
                <a:cxn ang="0">
                  <a:pos x="T4" y="T5"/>
                </a:cxn>
                <a:cxn ang="0">
                  <a:pos x="T6" y="T7"/>
                </a:cxn>
                <a:cxn ang="0">
                  <a:pos x="T8" y="T9"/>
                </a:cxn>
                <a:cxn ang="0">
                  <a:pos x="T10" y="T11"/>
                </a:cxn>
              </a:cxnLst>
              <a:rect l="0" t="0" r="r" b="b"/>
              <a:pathLst>
                <a:path w="10" h="22">
                  <a:moveTo>
                    <a:pt x="10" y="12"/>
                  </a:moveTo>
                  <a:lnTo>
                    <a:pt x="8" y="0"/>
                  </a:lnTo>
                  <a:lnTo>
                    <a:pt x="0" y="12"/>
                  </a:lnTo>
                  <a:lnTo>
                    <a:pt x="4" y="22"/>
                  </a:lnTo>
                  <a:lnTo>
                    <a:pt x="10" y="22"/>
                  </a:ln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1" name="Freeform 34"/>
            <p:cNvSpPr>
              <a:spLocks/>
            </p:cNvSpPr>
            <p:nvPr userDrawn="1"/>
          </p:nvSpPr>
          <p:spPr bwMode="black">
            <a:xfrm>
              <a:off x="1592263" y="2444750"/>
              <a:ext cx="22225" cy="22225"/>
            </a:xfrm>
            <a:custGeom>
              <a:avLst/>
              <a:gdLst>
                <a:gd name="T0" fmla="*/ 0 w 14"/>
                <a:gd name="T1" fmla="*/ 4 h 14"/>
                <a:gd name="T2" fmla="*/ 4 w 14"/>
                <a:gd name="T3" fmla="*/ 8 h 14"/>
                <a:gd name="T4" fmla="*/ 4 w 14"/>
                <a:gd name="T5" fmla="*/ 14 h 14"/>
                <a:gd name="T6" fmla="*/ 10 w 14"/>
                <a:gd name="T7" fmla="*/ 14 h 14"/>
                <a:gd name="T8" fmla="*/ 14 w 14"/>
                <a:gd name="T9" fmla="*/ 2 h 14"/>
                <a:gd name="T10" fmla="*/ 2 w 14"/>
                <a:gd name="T11" fmla="*/ 0 h 14"/>
                <a:gd name="T12" fmla="*/ 0 w 14"/>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4"/>
                  </a:moveTo>
                  <a:lnTo>
                    <a:pt x="4" y="8"/>
                  </a:lnTo>
                  <a:lnTo>
                    <a:pt x="4" y="14"/>
                  </a:lnTo>
                  <a:lnTo>
                    <a:pt x="10" y="14"/>
                  </a:lnTo>
                  <a:lnTo>
                    <a:pt x="1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2" name="Freeform 35"/>
            <p:cNvSpPr>
              <a:spLocks/>
            </p:cNvSpPr>
            <p:nvPr userDrawn="1"/>
          </p:nvSpPr>
          <p:spPr bwMode="black">
            <a:xfrm>
              <a:off x="1773238" y="860425"/>
              <a:ext cx="22225" cy="31750"/>
            </a:xfrm>
            <a:custGeom>
              <a:avLst/>
              <a:gdLst>
                <a:gd name="T0" fmla="*/ 14 w 14"/>
                <a:gd name="T1" fmla="*/ 10 h 20"/>
                <a:gd name="T2" fmla="*/ 14 w 14"/>
                <a:gd name="T3" fmla="*/ 0 h 20"/>
                <a:gd name="T4" fmla="*/ 2 w 14"/>
                <a:gd name="T5" fmla="*/ 6 h 20"/>
                <a:gd name="T6" fmla="*/ 0 w 14"/>
                <a:gd name="T7" fmla="*/ 20 h 20"/>
                <a:gd name="T8" fmla="*/ 14 w 14"/>
                <a:gd name="T9" fmla="*/ 10 h 20"/>
              </a:gdLst>
              <a:ahLst/>
              <a:cxnLst>
                <a:cxn ang="0">
                  <a:pos x="T0" y="T1"/>
                </a:cxn>
                <a:cxn ang="0">
                  <a:pos x="T2" y="T3"/>
                </a:cxn>
                <a:cxn ang="0">
                  <a:pos x="T4" y="T5"/>
                </a:cxn>
                <a:cxn ang="0">
                  <a:pos x="T6" y="T7"/>
                </a:cxn>
                <a:cxn ang="0">
                  <a:pos x="T8" y="T9"/>
                </a:cxn>
              </a:cxnLst>
              <a:rect l="0" t="0" r="r" b="b"/>
              <a:pathLst>
                <a:path w="14" h="20">
                  <a:moveTo>
                    <a:pt x="14" y="10"/>
                  </a:moveTo>
                  <a:lnTo>
                    <a:pt x="14" y="0"/>
                  </a:lnTo>
                  <a:lnTo>
                    <a:pt x="2" y="6"/>
                  </a:lnTo>
                  <a:lnTo>
                    <a:pt x="0" y="20"/>
                  </a:ln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3" name="Freeform 36"/>
            <p:cNvSpPr>
              <a:spLocks/>
            </p:cNvSpPr>
            <p:nvPr userDrawn="1"/>
          </p:nvSpPr>
          <p:spPr bwMode="black">
            <a:xfrm>
              <a:off x="1414463" y="749300"/>
              <a:ext cx="34925" cy="63500"/>
            </a:xfrm>
            <a:custGeom>
              <a:avLst/>
              <a:gdLst>
                <a:gd name="T0" fmla="*/ 22 w 22"/>
                <a:gd name="T1" fmla="*/ 6 h 40"/>
                <a:gd name="T2" fmla="*/ 6 w 22"/>
                <a:gd name="T3" fmla="*/ 0 h 40"/>
                <a:gd name="T4" fmla="*/ 4 w 22"/>
                <a:gd name="T5" fmla="*/ 2 h 40"/>
                <a:gd name="T6" fmla="*/ 0 w 22"/>
                <a:gd name="T7" fmla="*/ 8 h 40"/>
                <a:gd name="T8" fmla="*/ 0 w 22"/>
                <a:gd name="T9" fmla="*/ 28 h 40"/>
                <a:gd name="T10" fmla="*/ 12 w 22"/>
                <a:gd name="T11" fmla="*/ 40 h 40"/>
                <a:gd name="T12" fmla="*/ 22 w 22"/>
                <a:gd name="T13" fmla="*/ 6 h 40"/>
              </a:gdLst>
              <a:ahLst/>
              <a:cxnLst>
                <a:cxn ang="0">
                  <a:pos x="T0" y="T1"/>
                </a:cxn>
                <a:cxn ang="0">
                  <a:pos x="T2" y="T3"/>
                </a:cxn>
                <a:cxn ang="0">
                  <a:pos x="T4" y="T5"/>
                </a:cxn>
                <a:cxn ang="0">
                  <a:pos x="T6" y="T7"/>
                </a:cxn>
                <a:cxn ang="0">
                  <a:pos x="T8" y="T9"/>
                </a:cxn>
                <a:cxn ang="0">
                  <a:pos x="T10" y="T11"/>
                </a:cxn>
                <a:cxn ang="0">
                  <a:pos x="T12" y="T13"/>
                </a:cxn>
              </a:cxnLst>
              <a:rect l="0" t="0" r="r" b="b"/>
              <a:pathLst>
                <a:path w="22" h="40">
                  <a:moveTo>
                    <a:pt x="22" y="6"/>
                  </a:moveTo>
                  <a:lnTo>
                    <a:pt x="6" y="0"/>
                  </a:lnTo>
                  <a:lnTo>
                    <a:pt x="4" y="2"/>
                  </a:lnTo>
                  <a:lnTo>
                    <a:pt x="0" y="8"/>
                  </a:lnTo>
                  <a:lnTo>
                    <a:pt x="0" y="28"/>
                  </a:lnTo>
                  <a:lnTo>
                    <a:pt x="12" y="40"/>
                  </a:lnTo>
                  <a:lnTo>
                    <a:pt x="2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4" name="Freeform 37"/>
            <p:cNvSpPr>
              <a:spLocks/>
            </p:cNvSpPr>
            <p:nvPr userDrawn="1"/>
          </p:nvSpPr>
          <p:spPr bwMode="black">
            <a:xfrm>
              <a:off x="1306513" y="714375"/>
              <a:ext cx="66675" cy="63500"/>
            </a:xfrm>
            <a:custGeom>
              <a:avLst/>
              <a:gdLst>
                <a:gd name="T0" fmla="*/ 0 w 42"/>
                <a:gd name="T1" fmla="*/ 40 h 40"/>
                <a:gd name="T2" fmla="*/ 16 w 42"/>
                <a:gd name="T3" fmla="*/ 36 h 40"/>
                <a:gd name="T4" fmla="*/ 38 w 42"/>
                <a:gd name="T5" fmla="*/ 14 h 40"/>
                <a:gd name="T6" fmla="*/ 42 w 42"/>
                <a:gd name="T7" fmla="*/ 2 h 40"/>
                <a:gd name="T8" fmla="*/ 28 w 42"/>
                <a:gd name="T9" fmla="*/ 0 h 40"/>
                <a:gd name="T10" fmla="*/ 12 w 42"/>
                <a:gd name="T11" fmla="*/ 10 h 40"/>
                <a:gd name="T12" fmla="*/ 0 w 4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0" y="40"/>
                  </a:moveTo>
                  <a:lnTo>
                    <a:pt x="16" y="36"/>
                  </a:lnTo>
                  <a:lnTo>
                    <a:pt x="38" y="14"/>
                  </a:lnTo>
                  <a:lnTo>
                    <a:pt x="42" y="2"/>
                  </a:lnTo>
                  <a:lnTo>
                    <a:pt x="28" y="0"/>
                  </a:lnTo>
                  <a:lnTo>
                    <a:pt x="12" y="1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5" name="Freeform 38"/>
            <p:cNvSpPr>
              <a:spLocks/>
            </p:cNvSpPr>
            <p:nvPr userDrawn="1"/>
          </p:nvSpPr>
          <p:spPr bwMode="black">
            <a:xfrm>
              <a:off x="1852613" y="790575"/>
              <a:ext cx="34925" cy="31750"/>
            </a:xfrm>
            <a:custGeom>
              <a:avLst/>
              <a:gdLst>
                <a:gd name="T0" fmla="*/ 0 w 22"/>
                <a:gd name="T1" fmla="*/ 10 h 20"/>
                <a:gd name="T2" fmla="*/ 20 w 22"/>
                <a:gd name="T3" fmla="*/ 20 h 20"/>
                <a:gd name="T4" fmla="*/ 22 w 22"/>
                <a:gd name="T5" fmla="*/ 8 h 20"/>
                <a:gd name="T6" fmla="*/ 14 w 22"/>
                <a:gd name="T7" fmla="*/ 0 h 20"/>
                <a:gd name="T8" fmla="*/ 0 w 22"/>
                <a:gd name="T9" fmla="*/ 10 h 20"/>
              </a:gdLst>
              <a:ahLst/>
              <a:cxnLst>
                <a:cxn ang="0">
                  <a:pos x="T0" y="T1"/>
                </a:cxn>
                <a:cxn ang="0">
                  <a:pos x="T2" y="T3"/>
                </a:cxn>
                <a:cxn ang="0">
                  <a:pos x="T4" y="T5"/>
                </a:cxn>
                <a:cxn ang="0">
                  <a:pos x="T6" y="T7"/>
                </a:cxn>
                <a:cxn ang="0">
                  <a:pos x="T8" y="T9"/>
                </a:cxn>
              </a:cxnLst>
              <a:rect l="0" t="0" r="r" b="b"/>
              <a:pathLst>
                <a:path w="22" h="20">
                  <a:moveTo>
                    <a:pt x="0" y="10"/>
                  </a:moveTo>
                  <a:lnTo>
                    <a:pt x="20" y="20"/>
                  </a:lnTo>
                  <a:lnTo>
                    <a:pt x="22" y="8"/>
                  </a:lnTo>
                  <a:lnTo>
                    <a:pt x="14"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6" name="Freeform 39"/>
            <p:cNvSpPr>
              <a:spLocks/>
            </p:cNvSpPr>
            <p:nvPr userDrawn="1"/>
          </p:nvSpPr>
          <p:spPr bwMode="black">
            <a:xfrm>
              <a:off x="1881188" y="1422400"/>
              <a:ext cx="98425" cy="47625"/>
            </a:xfrm>
            <a:custGeom>
              <a:avLst/>
              <a:gdLst>
                <a:gd name="T0" fmla="*/ 56 w 62"/>
                <a:gd name="T1" fmla="*/ 16 h 30"/>
                <a:gd name="T2" fmla="*/ 44 w 62"/>
                <a:gd name="T3" fmla="*/ 10 h 30"/>
                <a:gd name="T4" fmla="*/ 16 w 62"/>
                <a:gd name="T5" fmla="*/ 0 h 30"/>
                <a:gd name="T6" fmla="*/ 0 w 62"/>
                <a:gd name="T7" fmla="*/ 6 h 30"/>
                <a:gd name="T8" fmla="*/ 22 w 62"/>
                <a:gd name="T9" fmla="*/ 16 h 30"/>
                <a:gd name="T10" fmla="*/ 24 w 62"/>
                <a:gd name="T11" fmla="*/ 22 h 30"/>
                <a:gd name="T12" fmla="*/ 48 w 62"/>
                <a:gd name="T13" fmla="*/ 30 h 30"/>
                <a:gd name="T14" fmla="*/ 62 w 62"/>
                <a:gd name="T15" fmla="*/ 28 h 30"/>
                <a:gd name="T16" fmla="*/ 56 w 62"/>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0">
                  <a:moveTo>
                    <a:pt x="56" y="16"/>
                  </a:moveTo>
                  <a:lnTo>
                    <a:pt x="44" y="10"/>
                  </a:lnTo>
                  <a:lnTo>
                    <a:pt x="16" y="0"/>
                  </a:lnTo>
                  <a:lnTo>
                    <a:pt x="0" y="6"/>
                  </a:lnTo>
                  <a:lnTo>
                    <a:pt x="22" y="16"/>
                  </a:lnTo>
                  <a:lnTo>
                    <a:pt x="24" y="22"/>
                  </a:lnTo>
                  <a:lnTo>
                    <a:pt x="48" y="30"/>
                  </a:lnTo>
                  <a:lnTo>
                    <a:pt x="62" y="28"/>
                  </a:lnTo>
                  <a:lnTo>
                    <a:pt x="5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7" name="Freeform 40"/>
            <p:cNvSpPr>
              <a:spLocks/>
            </p:cNvSpPr>
            <p:nvPr userDrawn="1"/>
          </p:nvSpPr>
          <p:spPr bwMode="black">
            <a:xfrm>
              <a:off x="1576388" y="336550"/>
              <a:ext cx="50800" cy="38100"/>
            </a:xfrm>
            <a:custGeom>
              <a:avLst/>
              <a:gdLst>
                <a:gd name="T0" fmla="*/ 32 w 32"/>
                <a:gd name="T1" fmla="*/ 22 h 24"/>
                <a:gd name="T2" fmla="*/ 12 w 32"/>
                <a:gd name="T3" fmla="*/ 0 h 24"/>
                <a:gd name="T4" fmla="*/ 0 w 32"/>
                <a:gd name="T5" fmla="*/ 10 h 24"/>
                <a:gd name="T6" fmla="*/ 8 w 32"/>
                <a:gd name="T7" fmla="*/ 24 h 24"/>
                <a:gd name="T8" fmla="*/ 32 w 32"/>
                <a:gd name="T9" fmla="*/ 22 h 24"/>
              </a:gdLst>
              <a:ahLst/>
              <a:cxnLst>
                <a:cxn ang="0">
                  <a:pos x="T0" y="T1"/>
                </a:cxn>
                <a:cxn ang="0">
                  <a:pos x="T2" y="T3"/>
                </a:cxn>
                <a:cxn ang="0">
                  <a:pos x="T4" y="T5"/>
                </a:cxn>
                <a:cxn ang="0">
                  <a:pos x="T6" y="T7"/>
                </a:cxn>
                <a:cxn ang="0">
                  <a:pos x="T8" y="T9"/>
                </a:cxn>
              </a:cxnLst>
              <a:rect l="0" t="0" r="r" b="b"/>
              <a:pathLst>
                <a:path w="32" h="24">
                  <a:moveTo>
                    <a:pt x="32" y="22"/>
                  </a:moveTo>
                  <a:lnTo>
                    <a:pt x="12" y="0"/>
                  </a:lnTo>
                  <a:lnTo>
                    <a:pt x="0" y="10"/>
                  </a:lnTo>
                  <a:lnTo>
                    <a:pt x="8" y="24"/>
                  </a:lnTo>
                  <a:lnTo>
                    <a:pt x="3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8" name="Freeform 41"/>
            <p:cNvSpPr>
              <a:spLocks/>
            </p:cNvSpPr>
            <p:nvPr userDrawn="1"/>
          </p:nvSpPr>
          <p:spPr bwMode="black">
            <a:xfrm>
              <a:off x="1503363" y="323850"/>
              <a:ext cx="73025" cy="92075"/>
            </a:xfrm>
            <a:custGeom>
              <a:avLst/>
              <a:gdLst>
                <a:gd name="T0" fmla="*/ 46 w 46"/>
                <a:gd name="T1" fmla="*/ 44 h 58"/>
                <a:gd name="T2" fmla="*/ 46 w 46"/>
                <a:gd name="T3" fmla="*/ 18 h 58"/>
                <a:gd name="T4" fmla="*/ 42 w 46"/>
                <a:gd name="T5" fmla="*/ 6 h 58"/>
                <a:gd name="T6" fmla="*/ 18 w 46"/>
                <a:gd name="T7" fmla="*/ 0 h 58"/>
                <a:gd name="T8" fmla="*/ 2 w 46"/>
                <a:gd name="T9" fmla="*/ 26 h 58"/>
                <a:gd name="T10" fmla="*/ 0 w 46"/>
                <a:gd name="T11" fmla="*/ 40 h 58"/>
                <a:gd name="T12" fmla="*/ 6 w 46"/>
                <a:gd name="T13" fmla="*/ 58 h 58"/>
                <a:gd name="T14" fmla="*/ 34 w 46"/>
                <a:gd name="T15" fmla="*/ 58 h 58"/>
                <a:gd name="T16" fmla="*/ 46 w 46"/>
                <a:gd name="T1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8">
                  <a:moveTo>
                    <a:pt x="46" y="44"/>
                  </a:moveTo>
                  <a:lnTo>
                    <a:pt x="46" y="18"/>
                  </a:lnTo>
                  <a:lnTo>
                    <a:pt x="42" y="6"/>
                  </a:lnTo>
                  <a:lnTo>
                    <a:pt x="18" y="0"/>
                  </a:lnTo>
                  <a:lnTo>
                    <a:pt x="2" y="26"/>
                  </a:lnTo>
                  <a:lnTo>
                    <a:pt x="0" y="40"/>
                  </a:lnTo>
                  <a:lnTo>
                    <a:pt x="6" y="58"/>
                  </a:lnTo>
                  <a:lnTo>
                    <a:pt x="34" y="58"/>
                  </a:lnTo>
                  <a:lnTo>
                    <a:pt x="4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9" name="Freeform 42"/>
            <p:cNvSpPr>
              <a:spLocks/>
            </p:cNvSpPr>
            <p:nvPr userDrawn="1"/>
          </p:nvSpPr>
          <p:spPr bwMode="black">
            <a:xfrm>
              <a:off x="1204913" y="514350"/>
              <a:ext cx="222250" cy="196850"/>
            </a:xfrm>
            <a:custGeom>
              <a:avLst/>
              <a:gdLst>
                <a:gd name="T0" fmla="*/ 140 w 140"/>
                <a:gd name="T1" fmla="*/ 94 h 124"/>
                <a:gd name="T2" fmla="*/ 122 w 140"/>
                <a:gd name="T3" fmla="*/ 76 h 124"/>
                <a:gd name="T4" fmla="*/ 110 w 140"/>
                <a:gd name="T5" fmla="*/ 76 h 124"/>
                <a:gd name="T6" fmla="*/ 104 w 140"/>
                <a:gd name="T7" fmla="*/ 54 h 124"/>
                <a:gd name="T8" fmla="*/ 64 w 140"/>
                <a:gd name="T9" fmla="*/ 28 h 124"/>
                <a:gd name="T10" fmla="*/ 64 w 140"/>
                <a:gd name="T11" fmla="*/ 24 h 124"/>
                <a:gd name="T12" fmla="*/ 56 w 140"/>
                <a:gd name="T13" fmla="*/ 16 h 124"/>
                <a:gd name="T14" fmla="*/ 48 w 140"/>
                <a:gd name="T15" fmla="*/ 22 h 124"/>
                <a:gd name="T16" fmla="*/ 46 w 140"/>
                <a:gd name="T17" fmla="*/ 10 h 124"/>
                <a:gd name="T18" fmla="*/ 42 w 140"/>
                <a:gd name="T19" fmla="*/ 0 h 124"/>
                <a:gd name="T20" fmla="*/ 28 w 140"/>
                <a:gd name="T21" fmla="*/ 4 h 124"/>
                <a:gd name="T22" fmla="*/ 22 w 140"/>
                <a:gd name="T23" fmla="*/ 20 h 124"/>
                <a:gd name="T24" fmla="*/ 18 w 140"/>
                <a:gd name="T25" fmla="*/ 60 h 124"/>
                <a:gd name="T26" fmla="*/ 20 w 140"/>
                <a:gd name="T27" fmla="*/ 74 h 124"/>
                <a:gd name="T28" fmla="*/ 6 w 140"/>
                <a:gd name="T29" fmla="*/ 86 h 124"/>
                <a:gd name="T30" fmla="*/ 0 w 140"/>
                <a:gd name="T31" fmla="*/ 98 h 124"/>
                <a:gd name="T32" fmla="*/ 6 w 140"/>
                <a:gd name="T33" fmla="*/ 106 h 124"/>
                <a:gd name="T34" fmla="*/ 30 w 140"/>
                <a:gd name="T35" fmla="*/ 98 h 124"/>
                <a:gd name="T36" fmla="*/ 30 w 140"/>
                <a:gd name="T37" fmla="*/ 114 h 124"/>
                <a:gd name="T38" fmla="*/ 40 w 140"/>
                <a:gd name="T39" fmla="*/ 124 h 124"/>
                <a:gd name="T40" fmla="*/ 72 w 140"/>
                <a:gd name="T41" fmla="*/ 94 h 124"/>
                <a:gd name="T42" fmla="*/ 74 w 140"/>
                <a:gd name="T43" fmla="*/ 82 h 124"/>
                <a:gd name="T44" fmla="*/ 80 w 140"/>
                <a:gd name="T45" fmla="*/ 80 h 124"/>
                <a:gd name="T46" fmla="*/ 78 w 140"/>
                <a:gd name="T47" fmla="*/ 86 h 124"/>
                <a:gd name="T48" fmla="*/ 92 w 140"/>
                <a:gd name="T49" fmla="*/ 88 h 124"/>
                <a:gd name="T50" fmla="*/ 92 w 140"/>
                <a:gd name="T51" fmla="*/ 98 h 124"/>
                <a:gd name="T52" fmla="*/ 118 w 140"/>
                <a:gd name="T53" fmla="*/ 110 h 124"/>
                <a:gd name="T54" fmla="*/ 140 w 140"/>
                <a:gd name="T55" fmla="*/ 9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24">
                  <a:moveTo>
                    <a:pt x="140" y="94"/>
                  </a:moveTo>
                  <a:lnTo>
                    <a:pt x="122" y="76"/>
                  </a:lnTo>
                  <a:lnTo>
                    <a:pt x="110" y="76"/>
                  </a:lnTo>
                  <a:lnTo>
                    <a:pt x="104" y="54"/>
                  </a:lnTo>
                  <a:lnTo>
                    <a:pt x="64" y="28"/>
                  </a:lnTo>
                  <a:lnTo>
                    <a:pt x="64" y="24"/>
                  </a:lnTo>
                  <a:lnTo>
                    <a:pt x="56" y="16"/>
                  </a:lnTo>
                  <a:lnTo>
                    <a:pt x="48" y="22"/>
                  </a:lnTo>
                  <a:lnTo>
                    <a:pt x="46" y="10"/>
                  </a:lnTo>
                  <a:lnTo>
                    <a:pt x="42" y="0"/>
                  </a:lnTo>
                  <a:lnTo>
                    <a:pt x="28" y="4"/>
                  </a:lnTo>
                  <a:lnTo>
                    <a:pt x="22" y="20"/>
                  </a:lnTo>
                  <a:lnTo>
                    <a:pt x="18" y="60"/>
                  </a:lnTo>
                  <a:lnTo>
                    <a:pt x="20" y="74"/>
                  </a:lnTo>
                  <a:lnTo>
                    <a:pt x="6" y="86"/>
                  </a:lnTo>
                  <a:lnTo>
                    <a:pt x="0" y="98"/>
                  </a:lnTo>
                  <a:lnTo>
                    <a:pt x="6" y="106"/>
                  </a:lnTo>
                  <a:lnTo>
                    <a:pt x="30" y="98"/>
                  </a:lnTo>
                  <a:lnTo>
                    <a:pt x="30" y="114"/>
                  </a:lnTo>
                  <a:lnTo>
                    <a:pt x="40" y="124"/>
                  </a:lnTo>
                  <a:lnTo>
                    <a:pt x="72" y="94"/>
                  </a:lnTo>
                  <a:lnTo>
                    <a:pt x="74" y="82"/>
                  </a:lnTo>
                  <a:lnTo>
                    <a:pt x="80" y="80"/>
                  </a:lnTo>
                  <a:lnTo>
                    <a:pt x="78" y="86"/>
                  </a:lnTo>
                  <a:lnTo>
                    <a:pt x="92" y="88"/>
                  </a:lnTo>
                  <a:lnTo>
                    <a:pt x="92" y="98"/>
                  </a:lnTo>
                  <a:lnTo>
                    <a:pt x="118" y="110"/>
                  </a:lnTo>
                  <a:lnTo>
                    <a:pt x="14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0" name="Freeform 43"/>
            <p:cNvSpPr>
              <a:spLocks/>
            </p:cNvSpPr>
            <p:nvPr userDrawn="1"/>
          </p:nvSpPr>
          <p:spPr bwMode="black">
            <a:xfrm>
              <a:off x="1890713" y="1555750"/>
              <a:ext cx="82550" cy="53975"/>
            </a:xfrm>
            <a:custGeom>
              <a:avLst/>
              <a:gdLst>
                <a:gd name="T0" fmla="*/ 8 w 52"/>
                <a:gd name="T1" fmla="*/ 0 h 34"/>
                <a:gd name="T2" fmla="*/ 0 w 52"/>
                <a:gd name="T3" fmla="*/ 10 h 34"/>
                <a:gd name="T4" fmla="*/ 18 w 52"/>
                <a:gd name="T5" fmla="*/ 26 h 34"/>
                <a:gd name="T6" fmla="*/ 26 w 52"/>
                <a:gd name="T7" fmla="*/ 24 h 34"/>
                <a:gd name="T8" fmla="*/ 36 w 52"/>
                <a:gd name="T9" fmla="*/ 34 h 34"/>
                <a:gd name="T10" fmla="*/ 52 w 52"/>
                <a:gd name="T11" fmla="*/ 16 h 34"/>
                <a:gd name="T12" fmla="*/ 16 w 52"/>
                <a:gd name="T13" fmla="*/ 12 h 34"/>
                <a:gd name="T14" fmla="*/ 12 w 52"/>
                <a:gd name="T15" fmla="*/ 6 h 34"/>
                <a:gd name="T16" fmla="*/ 12 w 52"/>
                <a:gd name="T17" fmla="*/ 2 h 34"/>
                <a:gd name="T18" fmla="*/ 8 w 52"/>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34">
                  <a:moveTo>
                    <a:pt x="8" y="0"/>
                  </a:moveTo>
                  <a:lnTo>
                    <a:pt x="0" y="10"/>
                  </a:lnTo>
                  <a:lnTo>
                    <a:pt x="18" y="26"/>
                  </a:lnTo>
                  <a:lnTo>
                    <a:pt x="26" y="24"/>
                  </a:lnTo>
                  <a:lnTo>
                    <a:pt x="36" y="34"/>
                  </a:lnTo>
                  <a:lnTo>
                    <a:pt x="52" y="16"/>
                  </a:lnTo>
                  <a:lnTo>
                    <a:pt x="16" y="12"/>
                  </a:lnTo>
                  <a:lnTo>
                    <a:pt x="12" y="6"/>
                  </a:lnTo>
                  <a:lnTo>
                    <a:pt x="12" y="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1" name="Freeform 44"/>
            <p:cNvSpPr>
              <a:spLocks/>
            </p:cNvSpPr>
            <p:nvPr userDrawn="1"/>
          </p:nvSpPr>
          <p:spPr bwMode="black">
            <a:xfrm>
              <a:off x="1465263" y="682625"/>
              <a:ext cx="38100" cy="31750"/>
            </a:xfrm>
            <a:custGeom>
              <a:avLst/>
              <a:gdLst>
                <a:gd name="T0" fmla="*/ 24 w 24"/>
                <a:gd name="T1" fmla="*/ 12 h 20"/>
                <a:gd name="T2" fmla="*/ 20 w 24"/>
                <a:gd name="T3" fmla="*/ 0 h 20"/>
                <a:gd name="T4" fmla="*/ 0 w 24"/>
                <a:gd name="T5" fmla="*/ 0 h 20"/>
                <a:gd name="T6" fmla="*/ 16 w 24"/>
                <a:gd name="T7" fmla="*/ 20 h 20"/>
                <a:gd name="T8" fmla="*/ 24 w 24"/>
                <a:gd name="T9" fmla="*/ 12 h 20"/>
              </a:gdLst>
              <a:ahLst/>
              <a:cxnLst>
                <a:cxn ang="0">
                  <a:pos x="T0" y="T1"/>
                </a:cxn>
                <a:cxn ang="0">
                  <a:pos x="T2" y="T3"/>
                </a:cxn>
                <a:cxn ang="0">
                  <a:pos x="T4" y="T5"/>
                </a:cxn>
                <a:cxn ang="0">
                  <a:pos x="T6" y="T7"/>
                </a:cxn>
                <a:cxn ang="0">
                  <a:pos x="T8" y="T9"/>
                </a:cxn>
              </a:cxnLst>
              <a:rect l="0" t="0" r="r" b="b"/>
              <a:pathLst>
                <a:path w="24" h="20">
                  <a:moveTo>
                    <a:pt x="24" y="12"/>
                  </a:moveTo>
                  <a:lnTo>
                    <a:pt x="20" y="0"/>
                  </a:lnTo>
                  <a:lnTo>
                    <a:pt x="0" y="0"/>
                  </a:lnTo>
                  <a:lnTo>
                    <a:pt x="16" y="20"/>
                  </a:lnTo>
                  <a:lnTo>
                    <a:pt x="2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2" name="Freeform 45"/>
            <p:cNvSpPr>
              <a:spLocks/>
            </p:cNvSpPr>
            <p:nvPr userDrawn="1"/>
          </p:nvSpPr>
          <p:spPr bwMode="black">
            <a:xfrm>
              <a:off x="1433513" y="238125"/>
              <a:ext cx="47625" cy="53975"/>
            </a:xfrm>
            <a:custGeom>
              <a:avLst/>
              <a:gdLst>
                <a:gd name="T0" fmla="*/ 26 w 30"/>
                <a:gd name="T1" fmla="*/ 14 h 34"/>
                <a:gd name="T2" fmla="*/ 26 w 30"/>
                <a:gd name="T3" fmla="*/ 12 h 34"/>
                <a:gd name="T4" fmla="*/ 28 w 30"/>
                <a:gd name="T5" fmla="*/ 12 h 34"/>
                <a:gd name="T6" fmla="*/ 30 w 30"/>
                <a:gd name="T7" fmla="*/ 0 h 34"/>
                <a:gd name="T8" fmla="*/ 18 w 30"/>
                <a:gd name="T9" fmla="*/ 0 h 34"/>
                <a:gd name="T10" fmla="*/ 18 w 30"/>
                <a:gd name="T11" fmla="*/ 4 h 34"/>
                <a:gd name="T12" fmla="*/ 0 w 30"/>
                <a:gd name="T13" fmla="*/ 34 h 34"/>
                <a:gd name="T14" fmla="*/ 18 w 30"/>
                <a:gd name="T15" fmla="*/ 24 h 34"/>
                <a:gd name="T16" fmla="*/ 26 w 30"/>
                <a:gd name="T1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4">
                  <a:moveTo>
                    <a:pt x="26" y="14"/>
                  </a:moveTo>
                  <a:lnTo>
                    <a:pt x="26" y="12"/>
                  </a:lnTo>
                  <a:lnTo>
                    <a:pt x="28" y="12"/>
                  </a:lnTo>
                  <a:lnTo>
                    <a:pt x="30" y="0"/>
                  </a:lnTo>
                  <a:lnTo>
                    <a:pt x="18" y="0"/>
                  </a:lnTo>
                  <a:lnTo>
                    <a:pt x="18" y="4"/>
                  </a:lnTo>
                  <a:lnTo>
                    <a:pt x="0" y="34"/>
                  </a:lnTo>
                  <a:lnTo>
                    <a:pt x="18" y="24"/>
                  </a:ln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3" name="Freeform 46"/>
            <p:cNvSpPr>
              <a:spLocks/>
            </p:cNvSpPr>
            <p:nvPr userDrawn="1"/>
          </p:nvSpPr>
          <p:spPr bwMode="black">
            <a:xfrm>
              <a:off x="5097463" y="3502025"/>
              <a:ext cx="222250" cy="434975"/>
            </a:xfrm>
            <a:custGeom>
              <a:avLst/>
              <a:gdLst>
                <a:gd name="T0" fmla="*/ 114 w 140"/>
                <a:gd name="T1" fmla="*/ 0 h 274"/>
                <a:gd name="T2" fmla="*/ 104 w 140"/>
                <a:gd name="T3" fmla="*/ 8 h 274"/>
                <a:gd name="T4" fmla="*/ 104 w 140"/>
                <a:gd name="T5" fmla="*/ 24 h 274"/>
                <a:gd name="T6" fmla="*/ 98 w 140"/>
                <a:gd name="T7" fmla="*/ 24 h 274"/>
                <a:gd name="T8" fmla="*/ 96 w 140"/>
                <a:gd name="T9" fmla="*/ 30 h 274"/>
                <a:gd name="T10" fmla="*/ 86 w 140"/>
                <a:gd name="T11" fmla="*/ 30 h 274"/>
                <a:gd name="T12" fmla="*/ 88 w 140"/>
                <a:gd name="T13" fmla="*/ 40 h 274"/>
                <a:gd name="T14" fmla="*/ 82 w 140"/>
                <a:gd name="T15" fmla="*/ 48 h 274"/>
                <a:gd name="T16" fmla="*/ 82 w 140"/>
                <a:gd name="T17" fmla="*/ 48 h 274"/>
                <a:gd name="T18" fmla="*/ 76 w 140"/>
                <a:gd name="T19" fmla="*/ 54 h 274"/>
                <a:gd name="T20" fmla="*/ 72 w 140"/>
                <a:gd name="T21" fmla="*/ 60 h 274"/>
                <a:gd name="T22" fmla="*/ 72 w 140"/>
                <a:gd name="T23" fmla="*/ 60 h 274"/>
                <a:gd name="T24" fmla="*/ 60 w 140"/>
                <a:gd name="T25" fmla="*/ 70 h 274"/>
                <a:gd name="T26" fmla="*/ 62 w 140"/>
                <a:gd name="T27" fmla="*/ 78 h 274"/>
                <a:gd name="T28" fmla="*/ 56 w 140"/>
                <a:gd name="T29" fmla="*/ 70 h 274"/>
                <a:gd name="T30" fmla="*/ 42 w 140"/>
                <a:gd name="T31" fmla="*/ 78 h 274"/>
                <a:gd name="T32" fmla="*/ 40 w 140"/>
                <a:gd name="T33" fmla="*/ 76 h 274"/>
                <a:gd name="T34" fmla="*/ 22 w 140"/>
                <a:gd name="T35" fmla="*/ 82 h 274"/>
                <a:gd name="T36" fmla="*/ 22 w 140"/>
                <a:gd name="T37" fmla="*/ 84 h 274"/>
                <a:gd name="T38" fmla="*/ 22 w 140"/>
                <a:gd name="T39" fmla="*/ 88 h 274"/>
                <a:gd name="T40" fmla="*/ 12 w 140"/>
                <a:gd name="T41" fmla="*/ 108 h 274"/>
                <a:gd name="T42" fmla="*/ 24 w 140"/>
                <a:gd name="T43" fmla="*/ 152 h 274"/>
                <a:gd name="T44" fmla="*/ 0 w 140"/>
                <a:gd name="T45" fmla="*/ 194 h 274"/>
                <a:gd name="T46" fmla="*/ 2 w 140"/>
                <a:gd name="T47" fmla="*/ 212 h 274"/>
                <a:gd name="T48" fmla="*/ 10 w 140"/>
                <a:gd name="T49" fmla="*/ 228 h 274"/>
                <a:gd name="T50" fmla="*/ 12 w 140"/>
                <a:gd name="T51" fmla="*/ 252 h 274"/>
                <a:gd name="T52" fmla="*/ 18 w 140"/>
                <a:gd name="T53" fmla="*/ 260 h 274"/>
                <a:gd name="T54" fmla="*/ 40 w 140"/>
                <a:gd name="T55" fmla="*/ 274 h 274"/>
                <a:gd name="T56" fmla="*/ 56 w 140"/>
                <a:gd name="T57" fmla="*/ 266 h 274"/>
                <a:gd name="T58" fmla="*/ 70 w 140"/>
                <a:gd name="T59" fmla="*/ 264 h 274"/>
                <a:gd name="T60" fmla="*/ 80 w 140"/>
                <a:gd name="T61" fmla="*/ 252 h 274"/>
                <a:gd name="T62" fmla="*/ 118 w 140"/>
                <a:gd name="T63" fmla="*/ 132 h 274"/>
                <a:gd name="T64" fmla="*/ 122 w 140"/>
                <a:gd name="T65" fmla="*/ 102 h 274"/>
                <a:gd name="T66" fmla="*/ 128 w 140"/>
                <a:gd name="T67" fmla="*/ 90 h 274"/>
                <a:gd name="T68" fmla="*/ 128 w 140"/>
                <a:gd name="T69" fmla="*/ 72 h 274"/>
                <a:gd name="T70" fmla="*/ 132 w 140"/>
                <a:gd name="T71" fmla="*/ 80 h 274"/>
                <a:gd name="T72" fmla="*/ 136 w 140"/>
                <a:gd name="T73" fmla="*/ 80 h 274"/>
                <a:gd name="T74" fmla="*/ 140 w 140"/>
                <a:gd name="T75" fmla="*/ 68 h 274"/>
                <a:gd name="T76" fmla="*/ 128 w 140"/>
                <a:gd name="T77" fmla="*/ 20 h 274"/>
                <a:gd name="T78" fmla="*/ 114 w 140"/>
                <a:gd name="T7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74">
                  <a:moveTo>
                    <a:pt x="114" y="0"/>
                  </a:moveTo>
                  <a:lnTo>
                    <a:pt x="104" y="8"/>
                  </a:lnTo>
                  <a:lnTo>
                    <a:pt x="104" y="24"/>
                  </a:lnTo>
                  <a:lnTo>
                    <a:pt x="98" y="24"/>
                  </a:lnTo>
                  <a:lnTo>
                    <a:pt x="96" y="30"/>
                  </a:lnTo>
                  <a:lnTo>
                    <a:pt x="86" y="30"/>
                  </a:lnTo>
                  <a:lnTo>
                    <a:pt x="88" y="40"/>
                  </a:lnTo>
                  <a:lnTo>
                    <a:pt x="82" y="48"/>
                  </a:lnTo>
                  <a:lnTo>
                    <a:pt x="82" y="48"/>
                  </a:lnTo>
                  <a:lnTo>
                    <a:pt x="76" y="54"/>
                  </a:lnTo>
                  <a:lnTo>
                    <a:pt x="72" y="60"/>
                  </a:lnTo>
                  <a:lnTo>
                    <a:pt x="72" y="60"/>
                  </a:lnTo>
                  <a:lnTo>
                    <a:pt x="60" y="70"/>
                  </a:lnTo>
                  <a:lnTo>
                    <a:pt x="62" y="78"/>
                  </a:lnTo>
                  <a:lnTo>
                    <a:pt x="56" y="70"/>
                  </a:lnTo>
                  <a:lnTo>
                    <a:pt x="42" y="78"/>
                  </a:lnTo>
                  <a:lnTo>
                    <a:pt x="40" y="76"/>
                  </a:lnTo>
                  <a:lnTo>
                    <a:pt x="22" y="82"/>
                  </a:lnTo>
                  <a:lnTo>
                    <a:pt x="22" y="84"/>
                  </a:lnTo>
                  <a:lnTo>
                    <a:pt x="22" y="88"/>
                  </a:lnTo>
                  <a:lnTo>
                    <a:pt x="12" y="108"/>
                  </a:lnTo>
                  <a:lnTo>
                    <a:pt x="24" y="152"/>
                  </a:lnTo>
                  <a:lnTo>
                    <a:pt x="0" y="194"/>
                  </a:lnTo>
                  <a:lnTo>
                    <a:pt x="2" y="212"/>
                  </a:lnTo>
                  <a:lnTo>
                    <a:pt x="10" y="228"/>
                  </a:lnTo>
                  <a:lnTo>
                    <a:pt x="12" y="252"/>
                  </a:lnTo>
                  <a:lnTo>
                    <a:pt x="18" y="260"/>
                  </a:lnTo>
                  <a:lnTo>
                    <a:pt x="40" y="274"/>
                  </a:lnTo>
                  <a:lnTo>
                    <a:pt x="56" y="266"/>
                  </a:lnTo>
                  <a:lnTo>
                    <a:pt x="70" y="264"/>
                  </a:lnTo>
                  <a:lnTo>
                    <a:pt x="80" y="252"/>
                  </a:lnTo>
                  <a:lnTo>
                    <a:pt x="118" y="132"/>
                  </a:lnTo>
                  <a:lnTo>
                    <a:pt x="122" y="102"/>
                  </a:lnTo>
                  <a:lnTo>
                    <a:pt x="128" y="90"/>
                  </a:lnTo>
                  <a:lnTo>
                    <a:pt x="128" y="72"/>
                  </a:lnTo>
                  <a:lnTo>
                    <a:pt x="132" y="80"/>
                  </a:lnTo>
                  <a:lnTo>
                    <a:pt x="136" y="80"/>
                  </a:lnTo>
                  <a:lnTo>
                    <a:pt x="140" y="68"/>
                  </a:lnTo>
                  <a:lnTo>
                    <a:pt x="128" y="20"/>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4" name="Freeform 47"/>
            <p:cNvSpPr>
              <a:spLocks/>
            </p:cNvSpPr>
            <p:nvPr userDrawn="1"/>
          </p:nvSpPr>
          <p:spPr bwMode="black">
            <a:xfrm>
              <a:off x="4773613" y="1997075"/>
              <a:ext cx="85725" cy="53975"/>
            </a:xfrm>
            <a:custGeom>
              <a:avLst/>
              <a:gdLst>
                <a:gd name="T0" fmla="*/ 18 w 54"/>
                <a:gd name="T1" fmla="*/ 34 h 34"/>
                <a:gd name="T2" fmla="*/ 38 w 54"/>
                <a:gd name="T3" fmla="*/ 26 h 34"/>
                <a:gd name="T4" fmla="*/ 54 w 54"/>
                <a:gd name="T5" fmla="*/ 0 h 34"/>
                <a:gd name="T6" fmla="*/ 46 w 54"/>
                <a:gd name="T7" fmla="*/ 4 h 34"/>
                <a:gd name="T8" fmla="*/ 36 w 54"/>
                <a:gd name="T9" fmla="*/ 10 h 34"/>
                <a:gd name="T10" fmla="*/ 16 w 54"/>
                <a:gd name="T11" fmla="*/ 12 h 34"/>
                <a:gd name="T12" fmla="*/ 0 w 54"/>
                <a:gd name="T13" fmla="*/ 20 h 34"/>
                <a:gd name="T14" fmla="*/ 8 w 54"/>
                <a:gd name="T15" fmla="*/ 30 h 34"/>
                <a:gd name="T16" fmla="*/ 18 w 5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4">
                  <a:moveTo>
                    <a:pt x="18" y="34"/>
                  </a:moveTo>
                  <a:lnTo>
                    <a:pt x="38" y="26"/>
                  </a:lnTo>
                  <a:lnTo>
                    <a:pt x="54" y="0"/>
                  </a:lnTo>
                  <a:lnTo>
                    <a:pt x="46" y="4"/>
                  </a:lnTo>
                  <a:lnTo>
                    <a:pt x="36" y="10"/>
                  </a:lnTo>
                  <a:lnTo>
                    <a:pt x="16" y="12"/>
                  </a:lnTo>
                  <a:lnTo>
                    <a:pt x="0" y="20"/>
                  </a:lnTo>
                  <a:lnTo>
                    <a:pt x="8" y="30"/>
                  </a:lnTo>
                  <a:lnTo>
                    <a:pt x="1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5" name="Freeform 48"/>
            <p:cNvSpPr>
              <a:spLocks/>
            </p:cNvSpPr>
            <p:nvPr userDrawn="1"/>
          </p:nvSpPr>
          <p:spPr bwMode="black">
            <a:xfrm>
              <a:off x="4246563" y="1152525"/>
              <a:ext cx="19050" cy="25400"/>
            </a:xfrm>
            <a:custGeom>
              <a:avLst/>
              <a:gdLst>
                <a:gd name="T0" fmla="*/ 12 w 12"/>
                <a:gd name="T1" fmla="*/ 12 h 16"/>
                <a:gd name="T2" fmla="*/ 0 w 12"/>
                <a:gd name="T3" fmla="*/ 0 h 16"/>
                <a:gd name="T4" fmla="*/ 0 w 12"/>
                <a:gd name="T5" fmla="*/ 14 h 16"/>
                <a:gd name="T6" fmla="*/ 8 w 12"/>
                <a:gd name="T7" fmla="*/ 16 h 16"/>
                <a:gd name="T8" fmla="*/ 12 w 12"/>
                <a:gd name="T9" fmla="*/ 12 h 16"/>
              </a:gdLst>
              <a:ahLst/>
              <a:cxnLst>
                <a:cxn ang="0">
                  <a:pos x="T0" y="T1"/>
                </a:cxn>
                <a:cxn ang="0">
                  <a:pos x="T2" y="T3"/>
                </a:cxn>
                <a:cxn ang="0">
                  <a:pos x="T4" y="T5"/>
                </a:cxn>
                <a:cxn ang="0">
                  <a:pos x="T6" y="T7"/>
                </a:cxn>
                <a:cxn ang="0">
                  <a:pos x="T8" y="T9"/>
                </a:cxn>
              </a:cxnLst>
              <a:rect l="0" t="0" r="r" b="b"/>
              <a:pathLst>
                <a:path w="12" h="16">
                  <a:moveTo>
                    <a:pt x="12" y="12"/>
                  </a:moveTo>
                  <a:lnTo>
                    <a:pt x="0" y="0"/>
                  </a:lnTo>
                  <a:lnTo>
                    <a:pt x="0" y="14"/>
                  </a:lnTo>
                  <a:lnTo>
                    <a:pt x="8" y="16"/>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6" name="Freeform 49"/>
            <p:cNvSpPr>
              <a:spLocks/>
            </p:cNvSpPr>
            <p:nvPr userDrawn="1"/>
          </p:nvSpPr>
          <p:spPr bwMode="black">
            <a:xfrm>
              <a:off x="4414838" y="1898650"/>
              <a:ext cx="25400" cy="28575"/>
            </a:xfrm>
            <a:custGeom>
              <a:avLst/>
              <a:gdLst>
                <a:gd name="T0" fmla="*/ 12 w 16"/>
                <a:gd name="T1" fmla="*/ 0 h 18"/>
                <a:gd name="T2" fmla="*/ 0 w 16"/>
                <a:gd name="T3" fmla="*/ 8 h 18"/>
                <a:gd name="T4" fmla="*/ 16 w 16"/>
                <a:gd name="T5" fmla="*/ 18 h 18"/>
                <a:gd name="T6" fmla="*/ 12 w 16"/>
                <a:gd name="T7" fmla="*/ 0 h 18"/>
              </a:gdLst>
              <a:ahLst/>
              <a:cxnLst>
                <a:cxn ang="0">
                  <a:pos x="T0" y="T1"/>
                </a:cxn>
                <a:cxn ang="0">
                  <a:pos x="T2" y="T3"/>
                </a:cxn>
                <a:cxn ang="0">
                  <a:pos x="T4" y="T5"/>
                </a:cxn>
                <a:cxn ang="0">
                  <a:pos x="T6" y="T7"/>
                </a:cxn>
              </a:cxnLst>
              <a:rect l="0" t="0" r="r" b="b"/>
              <a:pathLst>
                <a:path w="16" h="18">
                  <a:moveTo>
                    <a:pt x="12" y="0"/>
                  </a:moveTo>
                  <a:lnTo>
                    <a:pt x="0" y="8"/>
                  </a:lnTo>
                  <a:lnTo>
                    <a:pt x="16" y="18"/>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7" name="Freeform 50"/>
            <p:cNvSpPr>
              <a:spLocks/>
            </p:cNvSpPr>
            <p:nvPr userDrawn="1"/>
          </p:nvSpPr>
          <p:spPr bwMode="black">
            <a:xfrm>
              <a:off x="4510088" y="2006600"/>
              <a:ext cx="95250" cy="34925"/>
            </a:xfrm>
            <a:custGeom>
              <a:avLst/>
              <a:gdLst>
                <a:gd name="T0" fmla="*/ 26 w 60"/>
                <a:gd name="T1" fmla="*/ 22 h 22"/>
                <a:gd name="T2" fmla="*/ 56 w 60"/>
                <a:gd name="T3" fmla="*/ 18 h 22"/>
                <a:gd name="T4" fmla="*/ 60 w 60"/>
                <a:gd name="T5" fmla="*/ 6 h 22"/>
                <a:gd name="T6" fmla="*/ 50 w 60"/>
                <a:gd name="T7" fmla="*/ 10 h 22"/>
                <a:gd name="T8" fmla="*/ 32 w 60"/>
                <a:gd name="T9" fmla="*/ 4 h 22"/>
                <a:gd name="T10" fmla="*/ 20 w 60"/>
                <a:gd name="T11" fmla="*/ 6 h 22"/>
                <a:gd name="T12" fmla="*/ 16 w 60"/>
                <a:gd name="T13" fmla="*/ 0 h 22"/>
                <a:gd name="T14" fmla="*/ 6 w 60"/>
                <a:gd name="T15" fmla="*/ 0 h 22"/>
                <a:gd name="T16" fmla="*/ 0 w 60"/>
                <a:gd name="T17" fmla="*/ 14 h 22"/>
                <a:gd name="T18" fmla="*/ 20 w 60"/>
                <a:gd name="T19" fmla="*/ 14 h 22"/>
                <a:gd name="T20" fmla="*/ 26 w 60"/>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22">
                  <a:moveTo>
                    <a:pt x="26" y="22"/>
                  </a:moveTo>
                  <a:lnTo>
                    <a:pt x="56" y="18"/>
                  </a:lnTo>
                  <a:lnTo>
                    <a:pt x="60" y="6"/>
                  </a:lnTo>
                  <a:lnTo>
                    <a:pt x="50" y="10"/>
                  </a:lnTo>
                  <a:lnTo>
                    <a:pt x="32" y="4"/>
                  </a:lnTo>
                  <a:lnTo>
                    <a:pt x="20" y="6"/>
                  </a:lnTo>
                  <a:lnTo>
                    <a:pt x="16" y="0"/>
                  </a:lnTo>
                  <a:lnTo>
                    <a:pt x="6" y="0"/>
                  </a:lnTo>
                  <a:lnTo>
                    <a:pt x="0" y="14"/>
                  </a:lnTo>
                  <a:lnTo>
                    <a:pt x="20" y="14"/>
                  </a:lnTo>
                  <a:lnTo>
                    <a:pt x="2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8" name="Freeform 51"/>
            <p:cNvSpPr>
              <a:spLocks/>
            </p:cNvSpPr>
            <p:nvPr userDrawn="1"/>
          </p:nvSpPr>
          <p:spPr bwMode="black">
            <a:xfrm>
              <a:off x="4554538" y="1841500"/>
              <a:ext cx="22225" cy="15875"/>
            </a:xfrm>
            <a:custGeom>
              <a:avLst/>
              <a:gdLst>
                <a:gd name="T0" fmla="*/ 10 w 14"/>
                <a:gd name="T1" fmla="*/ 0 h 10"/>
                <a:gd name="T2" fmla="*/ 2 w 14"/>
                <a:gd name="T3" fmla="*/ 0 h 10"/>
                <a:gd name="T4" fmla="*/ 0 w 14"/>
                <a:gd name="T5" fmla="*/ 10 h 10"/>
                <a:gd name="T6" fmla="*/ 14 w 14"/>
                <a:gd name="T7" fmla="*/ 4 h 10"/>
                <a:gd name="T8" fmla="*/ 10 w 14"/>
                <a:gd name="T9" fmla="*/ 0 h 10"/>
              </a:gdLst>
              <a:ahLst/>
              <a:cxnLst>
                <a:cxn ang="0">
                  <a:pos x="T0" y="T1"/>
                </a:cxn>
                <a:cxn ang="0">
                  <a:pos x="T2" y="T3"/>
                </a:cxn>
                <a:cxn ang="0">
                  <a:pos x="T4" y="T5"/>
                </a:cxn>
                <a:cxn ang="0">
                  <a:pos x="T6" y="T7"/>
                </a:cxn>
                <a:cxn ang="0">
                  <a:pos x="T8" y="T9"/>
                </a:cxn>
              </a:cxnLst>
              <a:rect l="0" t="0" r="r" b="b"/>
              <a:pathLst>
                <a:path w="14" h="10">
                  <a:moveTo>
                    <a:pt x="10" y="0"/>
                  </a:moveTo>
                  <a:lnTo>
                    <a:pt x="2" y="0"/>
                  </a:lnTo>
                  <a:lnTo>
                    <a:pt x="0" y="10"/>
                  </a:lnTo>
                  <a:lnTo>
                    <a:pt x="14"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9" name="Freeform 52"/>
            <p:cNvSpPr>
              <a:spLocks noEditPoints="1"/>
            </p:cNvSpPr>
            <p:nvPr userDrawn="1"/>
          </p:nvSpPr>
          <p:spPr bwMode="black">
            <a:xfrm>
              <a:off x="3076575" y="460375"/>
              <a:ext cx="339725" cy="231775"/>
            </a:xfrm>
            <a:custGeom>
              <a:avLst/>
              <a:gdLst>
                <a:gd name="T0" fmla="*/ 176 w 214"/>
                <a:gd name="T1" fmla="*/ 100 h 146"/>
                <a:gd name="T2" fmla="*/ 202 w 214"/>
                <a:gd name="T3" fmla="*/ 86 h 146"/>
                <a:gd name="T4" fmla="*/ 208 w 214"/>
                <a:gd name="T5" fmla="*/ 78 h 146"/>
                <a:gd name="T6" fmla="*/ 208 w 214"/>
                <a:gd name="T7" fmla="*/ 58 h 146"/>
                <a:gd name="T8" fmla="*/ 202 w 214"/>
                <a:gd name="T9" fmla="*/ 38 h 146"/>
                <a:gd name="T10" fmla="*/ 190 w 214"/>
                <a:gd name="T11" fmla="*/ 20 h 146"/>
                <a:gd name="T12" fmla="*/ 194 w 214"/>
                <a:gd name="T13" fmla="*/ 0 h 146"/>
                <a:gd name="T14" fmla="*/ 160 w 214"/>
                <a:gd name="T15" fmla="*/ 0 h 146"/>
                <a:gd name="T16" fmla="*/ 154 w 214"/>
                <a:gd name="T17" fmla="*/ 16 h 146"/>
                <a:gd name="T18" fmla="*/ 132 w 214"/>
                <a:gd name="T19" fmla="*/ 24 h 146"/>
                <a:gd name="T20" fmla="*/ 120 w 214"/>
                <a:gd name="T21" fmla="*/ 26 h 146"/>
                <a:gd name="T22" fmla="*/ 98 w 214"/>
                <a:gd name="T23" fmla="*/ 22 h 146"/>
                <a:gd name="T24" fmla="*/ 80 w 214"/>
                <a:gd name="T25" fmla="*/ 14 h 146"/>
                <a:gd name="T26" fmla="*/ 72 w 214"/>
                <a:gd name="T27" fmla="*/ 38 h 146"/>
                <a:gd name="T28" fmla="*/ 70 w 214"/>
                <a:gd name="T29" fmla="*/ 52 h 146"/>
                <a:gd name="T30" fmla="*/ 66 w 214"/>
                <a:gd name="T31" fmla="*/ 44 h 146"/>
                <a:gd name="T32" fmla="*/ 68 w 214"/>
                <a:gd name="T33" fmla="*/ 38 h 146"/>
                <a:gd name="T34" fmla="*/ 66 w 214"/>
                <a:gd name="T35" fmla="*/ 26 h 146"/>
                <a:gd name="T36" fmla="*/ 28 w 214"/>
                <a:gd name="T37" fmla="*/ 2 h 146"/>
                <a:gd name="T38" fmla="*/ 34 w 214"/>
                <a:gd name="T39" fmla="*/ 16 h 146"/>
                <a:gd name="T40" fmla="*/ 40 w 214"/>
                <a:gd name="T41" fmla="*/ 24 h 146"/>
                <a:gd name="T42" fmla="*/ 22 w 214"/>
                <a:gd name="T43" fmla="*/ 18 h 146"/>
                <a:gd name="T44" fmla="*/ 12 w 214"/>
                <a:gd name="T45" fmla="*/ 22 h 146"/>
                <a:gd name="T46" fmla="*/ 12 w 214"/>
                <a:gd name="T47" fmla="*/ 32 h 146"/>
                <a:gd name="T48" fmla="*/ 4 w 214"/>
                <a:gd name="T49" fmla="*/ 30 h 146"/>
                <a:gd name="T50" fmla="*/ 4 w 214"/>
                <a:gd name="T51" fmla="*/ 40 h 146"/>
                <a:gd name="T52" fmla="*/ 42 w 214"/>
                <a:gd name="T53" fmla="*/ 48 h 146"/>
                <a:gd name="T54" fmla="*/ 36 w 214"/>
                <a:gd name="T55" fmla="*/ 68 h 146"/>
                <a:gd name="T56" fmla="*/ 14 w 214"/>
                <a:gd name="T57" fmla="*/ 80 h 146"/>
                <a:gd name="T58" fmla="*/ 38 w 214"/>
                <a:gd name="T59" fmla="*/ 82 h 146"/>
                <a:gd name="T60" fmla="*/ 44 w 214"/>
                <a:gd name="T61" fmla="*/ 106 h 146"/>
                <a:gd name="T62" fmla="*/ 52 w 214"/>
                <a:gd name="T63" fmla="*/ 106 h 146"/>
                <a:gd name="T64" fmla="*/ 36 w 214"/>
                <a:gd name="T65" fmla="*/ 126 h 146"/>
                <a:gd name="T66" fmla="*/ 88 w 214"/>
                <a:gd name="T67" fmla="*/ 138 h 146"/>
                <a:gd name="T68" fmla="*/ 144 w 214"/>
                <a:gd name="T69" fmla="*/ 120 h 146"/>
                <a:gd name="T70" fmla="*/ 52 w 214"/>
                <a:gd name="T71" fmla="*/ 66 h 146"/>
                <a:gd name="T72" fmla="*/ 42 w 214"/>
                <a:gd name="T73" fmla="*/ 6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4" h="146">
                  <a:moveTo>
                    <a:pt x="160" y="120"/>
                  </a:moveTo>
                  <a:lnTo>
                    <a:pt x="176" y="100"/>
                  </a:lnTo>
                  <a:lnTo>
                    <a:pt x="186" y="108"/>
                  </a:lnTo>
                  <a:lnTo>
                    <a:pt x="202" y="86"/>
                  </a:lnTo>
                  <a:lnTo>
                    <a:pt x="198" y="84"/>
                  </a:lnTo>
                  <a:lnTo>
                    <a:pt x="208" y="78"/>
                  </a:lnTo>
                  <a:lnTo>
                    <a:pt x="214" y="60"/>
                  </a:lnTo>
                  <a:lnTo>
                    <a:pt x="208" y="58"/>
                  </a:lnTo>
                  <a:lnTo>
                    <a:pt x="210" y="52"/>
                  </a:lnTo>
                  <a:lnTo>
                    <a:pt x="202" y="38"/>
                  </a:lnTo>
                  <a:lnTo>
                    <a:pt x="190" y="38"/>
                  </a:lnTo>
                  <a:lnTo>
                    <a:pt x="190" y="20"/>
                  </a:lnTo>
                  <a:lnTo>
                    <a:pt x="186" y="20"/>
                  </a:lnTo>
                  <a:lnTo>
                    <a:pt x="194" y="0"/>
                  </a:lnTo>
                  <a:lnTo>
                    <a:pt x="174" y="16"/>
                  </a:lnTo>
                  <a:lnTo>
                    <a:pt x="160" y="0"/>
                  </a:lnTo>
                  <a:lnTo>
                    <a:pt x="150" y="2"/>
                  </a:lnTo>
                  <a:lnTo>
                    <a:pt x="154" y="16"/>
                  </a:lnTo>
                  <a:lnTo>
                    <a:pt x="138" y="16"/>
                  </a:lnTo>
                  <a:lnTo>
                    <a:pt x="132" y="24"/>
                  </a:lnTo>
                  <a:lnTo>
                    <a:pt x="118" y="12"/>
                  </a:lnTo>
                  <a:lnTo>
                    <a:pt x="120" y="26"/>
                  </a:lnTo>
                  <a:lnTo>
                    <a:pt x="114" y="14"/>
                  </a:lnTo>
                  <a:lnTo>
                    <a:pt x="98" y="22"/>
                  </a:lnTo>
                  <a:lnTo>
                    <a:pt x="96" y="34"/>
                  </a:lnTo>
                  <a:lnTo>
                    <a:pt x="80" y="14"/>
                  </a:lnTo>
                  <a:lnTo>
                    <a:pt x="80" y="42"/>
                  </a:lnTo>
                  <a:lnTo>
                    <a:pt x="72" y="38"/>
                  </a:lnTo>
                  <a:lnTo>
                    <a:pt x="70" y="42"/>
                  </a:lnTo>
                  <a:lnTo>
                    <a:pt x="70" y="52"/>
                  </a:lnTo>
                  <a:lnTo>
                    <a:pt x="68" y="56"/>
                  </a:lnTo>
                  <a:lnTo>
                    <a:pt x="66" y="44"/>
                  </a:lnTo>
                  <a:lnTo>
                    <a:pt x="60" y="40"/>
                  </a:lnTo>
                  <a:lnTo>
                    <a:pt x="68" y="38"/>
                  </a:lnTo>
                  <a:lnTo>
                    <a:pt x="62" y="30"/>
                  </a:lnTo>
                  <a:lnTo>
                    <a:pt x="66" y="26"/>
                  </a:lnTo>
                  <a:lnTo>
                    <a:pt x="44" y="4"/>
                  </a:lnTo>
                  <a:lnTo>
                    <a:pt x="28" y="2"/>
                  </a:lnTo>
                  <a:lnTo>
                    <a:pt x="26" y="14"/>
                  </a:lnTo>
                  <a:lnTo>
                    <a:pt x="34" y="16"/>
                  </a:lnTo>
                  <a:lnTo>
                    <a:pt x="28" y="16"/>
                  </a:lnTo>
                  <a:lnTo>
                    <a:pt x="40" y="24"/>
                  </a:lnTo>
                  <a:lnTo>
                    <a:pt x="40" y="30"/>
                  </a:lnTo>
                  <a:lnTo>
                    <a:pt x="22" y="18"/>
                  </a:lnTo>
                  <a:lnTo>
                    <a:pt x="20" y="22"/>
                  </a:lnTo>
                  <a:lnTo>
                    <a:pt x="12" y="22"/>
                  </a:lnTo>
                  <a:lnTo>
                    <a:pt x="16" y="30"/>
                  </a:lnTo>
                  <a:lnTo>
                    <a:pt x="12" y="32"/>
                  </a:lnTo>
                  <a:lnTo>
                    <a:pt x="16" y="36"/>
                  </a:lnTo>
                  <a:lnTo>
                    <a:pt x="4" y="30"/>
                  </a:lnTo>
                  <a:lnTo>
                    <a:pt x="12" y="42"/>
                  </a:lnTo>
                  <a:lnTo>
                    <a:pt x="4" y="40"/>
                  </a:lnTo>
                  <a:lnTo>
                    <a:pt x="0" y="54"/>
                  </a:lnTo>
                  <a:lnTo>
                    <a:pt x="42" y="48"/>
                  </a:lnTo>
                  <a:lnTo>
                    <a:pt x="50" y="52"/>
                  </a:lnTo>
                  <a:lnTo>
                    <a:pt x="36" y="68"/>
                  </a:lnTo>
                  <a:lnTo>
                    <a:pt x="36" y="68"/>
                  </a:lnTo>
                  <a:lnTo>
                    <a:pt x="14" y="80"/>
                  </a:lnTo>
                  <a:lnTo>
                    <a:pt x="16" y="84"/>
                  </a:lnTo>
                  <a:lnTo>
                    <a:pt x="38" y="82"/>
                  </a:lnTo>
                  <a:lnTo>
                    <a:pt x="48" y="98"/>
                  </a:lnTo>
                  <a:lnTo>
                    <a:pt x="44" y="106"/>
                  </a:lnTo>
                  <a:lnTo>
                    <a:pt x="52" y="104"/>
                  </a:lnTo>
                  <a:lnTo>
                    <a:pt x="52" y="106"/>
                  </a:lnTo>
                  <a:lnTo>
                    <a:pt x="36" y="110"/>
                  </a:lnTo>
                  <a:lnTo>
                    <a:pt x="36" y="126"/>
                  </a:lnTo>
                  <a:lnTo>
                    <a:pt x="66" y="124"/>
                  </a:lnTo>
                  <a:lnTo>
                    <a:pt x="88" y="138"/>
                  </a:lnTo>
                  <a:lnTo>
                    <a:pt x="114" y="146"/>
                  </a:lnTo>
                  <a:lnTo>
                    <a:pt x="144" y="120"/>
                  </a:lnTo>
                  <a:lnTo>
                    <a:pt x="160" y="120"/>
                  </a:lnTo>
                  <a:close/>
                  <a:moveTo>
                    <a:pt x="52" y="66"/>
                  </a:moveTo>
                  <a:lnTo>
                    <a:pt x="52" y="68"/>
                  </a:lnTo>
                  <a:lnTo>
                    <a:pt x="42" y="68"/>
                  </a:lnTo>
                  <a:lnTo>
                    <a:pt x="5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0" name="Freeform 53"/>
            <p:cNvSpPr>
              <a:spLocks/>
            </p:cNvSpPr>
            <p:nvPr userDrawn="1"/>
          </p:nvSpPr>
          <p:spPr bwMode="black">
            <a:xfrm>
              <a:off x="4052888" y="1724025"/>
              <a:ext cx="53975" cy="168275"/>
            </a:xfrm>
            <a:custGeom>
              <a:avLst/>
              <a:gdLst>
                <a:gd name="T0" fmla="*/ 6 w 34"/>
                <a:gd name="T1" fmla="*/ 94 h 106"/>
                <a:gd name="T2" fmla="*/ 14 w 34"/>
                <a:gd name="T3" fmla="*/ 106 h 106"/>
                <a:gd name="T4" fmla="*/ 24 w 34"/>
                <a:gd name="T5" fmla="*/ 96 h 106"/>
                <a:gd name="T6" fmla="*/ 28 w 34"/>
                <a:gd name="T7" fmla="*/ 98 h 106"/>
                <a:gd name="T8" fmla="*/ 34 w 34"/>
                <a:gd name="T9" fmla="*/ 92 h 106"/>
                <a:gd name="T10" fmla="*/ 32 w 34"/>
                <a:gd name="T11" fmla="*/ 58 h 106"/>
                <a:gd name="T12" fmla="*/ 30 w 34"/>
                <a:gd name="T13" fmla="*/ 46 h 106"/>
                <a:gd name="T14" fmla="*/ 26 w 34"/>
                <a:gd name="T15" fmla="*/ 42 h 106"/>
                <a:gd name="T16" fmla="*/ 32 w 34"/>
                <a:gd name="T17" fmla="*/ 20 h 106"/>
                <a:gd name="T18" fmla="*/ 28 w 34"/>
                <a:gd name="T19" fmla="*/ 0 h 106"/>
                <a:gd name="T20" fmla="*/ 22 w 34"/>
                <a:gd name="T21" fmla="*/ 0 h 106"/>
                <a:gd name="T22" fmla="*/ 22 w 34"/>
                <a:gd name="T23" fmla="*/ 4 h 106"/>
                <a:gd name="T24" fmla="*/ 12 w 34"/>
                <a:gd name="T25" fmla="*/ 8 h 106"/>
                <a:gd name="T26" fmla="*/ 8 w 34"/>
                <a:gd name="T27" fmla="*/ 14 h 106"/>
                <a:gd name="T28" fmla="*/ 10 w 34"/>
                <a:gd name="T29" fmla="*/ 32 h 106"/>
                <a:gd name="T30" fmla="*/ 18 w 34"/>
                <a:gd name="T31" fmla="*/ 42 h 106"/>
                <a:gd name="T32" fmla="*/ 10 w 34"/>
                <a:gd name="T33" fmla="*/ 52 h 106"/>
                <a:gd name="T34" fmla="*/ 0 w 34"/>
                <a:gd name="T35" fmla="*/ 48 h 106"/>
                <a:gd name="T36" fmla="*/ 8 w 34"/>
                <a:gd name="T37" fmla="*/ 76 h 106"/>
                <a:gd name="T38" fmla="*/ 6 w 34"/>
                <a:gd name="T39" fmla="*/ 9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06">
                  <a:moveTo>
                    <a:pt x="6" y="94"/>
                  </a:moveTo>
                  <a:lnTo>
                    <a:pt x="14" y="106"/>
                  </a:lnTo>
                  <a:lnTo>
                    <a:pt x="24" y="96"/>
                  </a:lnTo>
                  <a:lnTo>
                    <a:pt x="28" y="98"/>
                  </a:lnTo>
                  <a:lnTo>
                    <a:pt x="34" y="92"/>
                  </a:lnTo>
                  <a:lnTo>
                    <a:pt x="32" y="58"/>
                  </a:lnTo>
                  <a:lnTo>
                    <a:pt x="30" y="46"/>
                  </a:lnTo>
                  <a:lnTo>
                    <a:pt x="26" y="42"/>
                  </a:lnTo>
                  <a:lnTo>
                    <a:pt x="32" y="20"/>
                  </a:lnTo>
                  <a:lnTo>
                    <a:pt x="28" y="0"/>
                  </a:lnTo>
                  <a:lnTo>
                    <a:pt x="22" y="0"/>
                  </a:lnTo>
                  <a:lnTo>
                    <a:pt x="22" y="4"/>
                  </a:lnTo>
                  <a:lnTo>
                    <a:pt x="12" y="8"/>
                  </a:lnTo>
                  <a:lnTo>
                    <a:pt x="8" y="14"/>
                  </a:lnTo>
                  <a:lnTo>
                    <a:pt x="10" y="32"/>
                  </a:lnTo>
                  <a:lnTo>
                    <a:pt x="18" y="42"/>
                  </a:lnTo>
                  <a:lnTo>
                    <a:pt x="10" y="52"/>
                  </a:lnTo>
                  <a:lnTo>
                    <a:pt x="0" y="48"/>
                  </a:lnTo>
                  <a:lnTo>
                    <a:pt x="8" y="76"/>
                  </a:lnTo>
                  <a:lnTo>
                    <a:pt x="6"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1" name="Freeform 54"/>
            <p:cNvSpPr>
              <a:spLocks/>
            </p:cNvSpPr>
            <p:nvPr userDrawn="1"/>
          </p:nvSpPr>
          <p:spPr bwMode="black">
            <a:xfrm>
              <a:off x="3848100" y="1866900"/>
              <a:ext cx="25400" cy="25400"/>
            </a:xfrm>
            <a:custGeom>
              <a:avLst/>
              <a:gdLst>
                <a:gd name="T0" fmla="*/ 16 w 16"/>
                <a:gd name="T1" fmla="*/ 0 h 16"/>
                <a:gd name="T2" fmla="*/ 0 w 16"/>
                <a:gd name="T3" fmla="*/ 12 h 16"/>
                <a:gd name="T4" fmla="*/ 10 w 16"/>
                <a:gd name="T5" fmla="*/ 16 h 16"/>
                <a:gd name="T6" fmla="*/ 16 w 16"/>
                <a:gd name="T7" fmla="*/ 0 h 16"/>
              </a:gdLst>
              <a:ahLst/>
              <a:cxnLst>
                <a:cxn ang="0">
                  <a:pos x="T0" y="T1"/>
                </a:cxn>
                <a:cxn ang="0">
                  <a:pos x="T2" y="T3"/>
                </a:cxn>
                <a:cxn ang="0">
                  <a:pos x="T4" y="T5"/>
                </a:cxn>
                <a:cxn ang="0">
                  <a:pos x="T6" y="T7"/>
                </a:cxn>
              </a:cxnLst>
              <a:rect l="0" t="0" r="r" b="b"/>
              <a:pathLst>
                <a:path w="16" h="16">
                  <a:moveTo>
                    <a:pt x="16" y="0"/>
                  </a:moveTo>
                  <a:lnTo>
                    <a:pt x="0" y="12"/>
                  </a:lnTo>
                  <a:lnTo>
                    <a:pt x="10" y="1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2" name="Freeform 55"/>
            <p:cNvSpPr>
              <a:spLocks/>
            </p:cNvSpPr>
            <p:nvPr userDrawn="1"/>
          </p:nvSpPr>
          <p:spPr bwMode="black">
            <a:xfrm>
              <a:off x="3929063" y="1838325"/>
              <a:ext cx="22225" cy="19050"/>
            </a:xfrm>
            <a:custGeom>
              <a:avLst/>
              <a:gdLst>
                <a:gd name="T0" fmla="*/ 8 w 14"/>
                <a:gd name="T1" fmla="*/ 0 h 12"/>
                <a:gd name="T2" fmla="*/ 2 w 14"/>
                <a:gd name="T3" fmla="*/ 0 h 12"/>
                <a:gd name="T4" fmla="*/ 0 w 14"/>
                <a:gd name="T5" fmla="*/ 6 h 12"/>
                <a:gd name="T6" fmla="*/ 14 w 14"/>
                <a:gd name="T7" fmla="*/ 12 h 12"/>
                <a:gd name="T8" fmla="*/ 8 w 14"/>
                <a:gd name="T9" fmla="*/ 0 h 12"/>
              </a:gdLst>
              <a:ahLst/>
              <a:cxnLst>
                <a:cxn ang="0">
                  <a:pos x="T0" y="T1"/>
                </a:cxn>
                <a:cxn ang="0">
                  <a:pos x="T2" y="T3"/>
                </a:cxn>
                <a:cxn ang="0">
                  <a:pos x="T4" y="T5"/>
                </a:cxn>
                <a:cxn ang="0">
                  <a:pos x="T6" y="T7"/>
                </a:cxn>
                <a:cxn ang="0">
                  <a:pos x="T8" y="T9"/>
                </a:cxn>
              </a:cxnLst>
              <a:rect l="0" t="0" r="r" b="b"/>
              <a:pathLst>
                <a:path w="14" h="12">
                  <a:moveTo>
                    <a:pt x="8" y="0"/>
                  </a:moveTo>
                  <a:lnTo>
                    <a:pt x="2" y="0"/>
                  </a:lnTo>
                  <a:lnTo>
                    <a:pt x="0" y="6"/>
                  </a:lnTo>
                  <a:lnTo>
                    <a:pt x="14"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3" name="Freeform 56"/>
            <p:cNvSpPr>
              <a:spLocks/>
            </p:cNvSpPr>
            <p:nvPr userDrawn="1"/>
          </p:nvSpPr>
          <p:spPr bwMode="black">
            <a:xfrm>
              <a:off x="3883025" y="1838325"/>
              <a:ext cx="39688" cy="38100"/>
            </a:xfrm>
            <a:custGeom>
              <a:avLst/>
              <a:gdLst>
                <a:gd name="T0" fmla="*/ 25 w 25"/>
                <a:gd name="T1" fmla="*/ 10 h 24"/>
                <a:gd name="T2" fmla="*/ 19 w 25"/>
                <a:gd name="T3" fmla="*/ 8 h 24"/>
                <a:gd name="T4" fmla="*/ 19 w 25"/>
                <a:gd name="T5" fmla="*/ 0 h 24"/>
                <a:gd name="T6" fmla="*/ 0 w 25"/>
                <a:gd name="T7" fmla="*/ 14 h 24"/>
                <a:gd name="T8" fmla="*/ 17 w 25"/>
                <a:gd name="T9" fmla="*/ 24 h 24"/>
                <a:gd name="T10" fmla="*/ 25 w 25"/>
                <a:gd name="T11" fmla="*/ 10 h 24"/>
              </a:gdLst>
              <a:ahLst/>
              <a:cxnLst>
                <a:cxn ang="0">
                  <a:pos x="T0" y="T1"/>
                </a:cxn>
                <a:cxn ang="0">
                  <a:pos x="T2" y="T3"/>
                </a:cxn>
                <a:cxn ang="0">
                  <a:pos x="T4" y="T5"/>
                </a:cxn>
                <a:cxn ang="0">
                  <a:pos x="T6" y="T7"/>
                </a:cxn>
                <a:cxn ang="0">
                  <a:pos x="T8" y="T9"/>
                </a:cxn>
                <a:cxn ang="0">
                  <a:pos x="T10" y="T11"/>
                </a:cxn>
              </a:cxnLst>
              <a:rect l="0" t="0" r="r" b="b"/>
              <a:pathLst>
                <a:path w="25" h="24">
                  <a:moveTo>
                    <a:pt x="25" y="10"/>
                  </a:moveTo>
                  <a:lnTo>
                    <a:pt x="19" y="8"/>
                  </a:lnTo>
                  <a:lnTo>
                    <a:pt x="19" y="0"/>
                  </a:lnTo>
                  <a:lnTo>
                    <a:pt x="0" y="14"/>
                  </a:lnTo>
                  <a:lnTo>
                    <a:pt x="17" y="24"/>
                  </a:lnTo>
                  <a:lnTo>
                    <a:pt x="2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4" name="Freeform 57"/>
            <p:cNvSpPr>
              <a:spLocks/>
            </p:cNvSpPr>
            <p:nvPr userDrawn="1"/>
          </p:nvSpPr>
          <p:spPr bwMode="black">
            <a:xfrm>
              <a:off x="4465638" y="120650"/>
              <a:ext cx="50800" cy="28575"/>
            </a:xfrm>
            <a:custGeom>
              <a:avLst/>
              <a:gdLst>
                <a:gd name="T0" fmla="*/ 32 w 32"/>
                <a:gd name="T1" fmla="*/ 4 h 18"/>
                <a:gd name="T2" fmla="*/ 8 w 32"/>
                <a:gd name="T3" fmla="*/ 0 h 18"/>
                <a:gd name="T4" fmla="*/ 0 w 32"/>
                <a:gd name="T5" fmla="*/ 6 h 18"/>
                <a:gd name="T6" fmla="*/ 8 w 32"/>
                <a:gd name="T7" fmla="*/ 18 h 18"/>
                <a:gd name="T8" fmla="*/ 32 w 32"/>
                <a:gd name="T9" fmla="*/ 4 h 18"/>
              </a:gdLst>
              <a:ahLst/>
              <a:cxnLst>
                <a:cxn ang="0">
                  <a:pos x="T0" y="T1"/>
                </a:cxn>
                <a:cxn ang="0">
                  <a:pos x="T2" y="T3"/>
                </a:cxn>
                <a:cxn ang="0">
                  <a:pos x="T4" y="T5"/>
                </a:cxn>
                <a:cxn ang="0">
                  <a:pos x="T6" y="T7"/>
                </a:cxn>
                <a:cxn ang="0">
                  <a:pos x="T8" y="T9"/>
                </a:cxn>
              </a:cxnLst>
              <a:rect l="0" t="0" r="r" b="b"/>
              <a:pathLst>
                <a:path w="32" h="18">
                  <a:moveTo>
                    <a:pt x="32" y="4"/>
                  </a:moveTo>
                  <a:lnTo>
                    <a:pt x="8" y="0"/>
                  </a:lnTo>
                  <a:lnTo>
                    <a:pt x="0" y="6"/>
                  </a:lnTo>
                  <a:lnTo>
                    <a:pt x="8" y="18"/>
                  </a:lnTo>
                  <a:lnTo>
                    <a:pt x="3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5" name="Freeform 58"/>
            <p:cNvSpPr>
              <a:spLocks/>
            </p:cNvSpPr>
            <p:nvPr userDrawn="1"/>
          </p:nvSpPr>
          <p:spPr bwMode="black">
            <a:xfrm>
              <a:off x="4348163" y="1016000"/>
              <a:ext cx="34925" cy="66675"/>
            </a:xfrm>
            <a:custGeom>
              <a:avLst/>
              <a:gdLst>
                <a:gd name="T0" fmla="*/ 18 w 22"/>
                <a:gd name="T1" fmla="*/ 8 h 42"/>
                <a:gd name="T2" fmla="*/ 22 w 22"/>
                <a:gd name="T3" fmla="*/ 0 h 42"/>
                <a:gd name="T4" fmla="*/ 12 w 22"/>
                <a:gd name="T5" fmla="*/ 0 h 42"/>
                <a:gd name="T6" fmla="*/ 2 w 22"/>
                <a:gd name="T7" fmla="*/ 14 h 42"/>
                <a:gd name="T8" fmla="*/ 0 w 22"/>
                <a:gd name="T9" fmla="*/ 42 h 42"/>
                <a:gd name="T10" fmla="*/ 18 w 22"/>
                <a:gd name="T11" fmla="*/ 20 h 42"/>
                <a:gd name="T12" fmla="*/ 18 w 22"/>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8" y="8"/>
                  </a:moveTo>
                  <a:lnTo>
                    <a:pt x="22" y="0"/>
                  </a:lnTo>
                  <a:lnTo>
                    <a:pt x="12" y="0"/>
                  </a:lnTo>
                  <a:lnTo>
                    <a:pt x="2" y="14"/>
                  </a:lnTo>
                  <a:lnTo>
                    <a:pt x="0" y="42"/>
                  </a:lnTo>
                  <a:lnTo>
                    <a:pt x="18" y="20"/>
                  </a:lnTo>
                  <a:lnTo>
                    <a:pt x="1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6" name="Freeform 59"/>
            <p:cNvSpPr>
              <a:spLocks/>
            </p:cNvSpPr>
            <p:nvPr userDrawn="1"/>
          </p:nvSpPr>
          <p:spPr bwMode="black">
            <a:xfrm>
              <a:off x="1966913" y="2644775"/>
              <a:ext cx="28575" cy="25400"/>
            </a:xfrm>
            <a:custGeom>
              <a:avLst/>
              <a:gdLst>
                <a:gd name="T0" fmla="*/ 10 w 18"/>
                <a:gd name="T1" fmla="*/ 0 h 16"/>
                <a:gd name="T2" fmla="*/ 0 w 18"/>
                <a:gd name="T3" fmla="*/ 4 h 16"/>
                <a:gd name="T4" fmla="*/ 0 w 18"/>
                <a:gd name="T5" fmla="*/ 16 h 16"/>
                <a:gd name="T6" fmla="*/ 18 w 18"/>
                <a:gd name="T7" fmla="*/ 6 h 16"/>
                <a:gd name="T8" fmla="*/ 10 w 18"/>
                <a:gd name="T9" fmla="*/ 0 h 16"/>
              </a:gdLst>
              <a:ahLst/>
              <a:cxnLst>
                <a:cxn ang="0">
                  <a:pos x="T0" y="T1"/>
                </a:cxn>
                <a:cxn ang="0">
                  <a:pos x="T2" y="T3"/>
                </a:cxn>
                <a:cxn ang="0">
                  <a:pos x="T4" y="T5"/>
                </a:cxn>
                <a:cxn ang="0">
                  <a:pos x="T6" y="T7"/>
                </a:cxn>
                <a:cxn ang="0">
                  <a:pos x="T8" y="T9"/>
                </a:cxn>
              </a:cxnLst>
              <a:rect l="0" t="0" r="r" b="b"/>
              <a:pathLst>
                <a:path w="18" h="16">
                  <a:moveTo>
                    <a:pt x="10" y="0"/>
                  </a:moveTo>
                  <a:lnTo>
                    <a:pt x="0" y="4"/>
                  </a:lnTo>
                  <a:lnTo>
                    <a:pt x="0" y="16"/>
                  </a:lnTo>
                  <a:lnTo>
                    <a:pt x="18" y="6"/>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7" name="Freeform 60"/>
            <p:cNvSpPr>
              <a:spLocks/>
            </p:cNvSpPr>
            <p:nvPr userDrawn="1"/>
          </p:nvSpPr>
          <p:spPr bwMode="black">
            <a:xfrm>
              <a:off x="1985963" y="2695575"/>
              <a:ext cx="19050" cy="22225"/>
            </a:xfrm>
            <a:custGeom>
              <a:avLst/>
              <a:gdLst>
                <a:gd name="T0" fmla="*/ 12 w 12"/>
                <a:gd name="T1" fmla="*/ 14 h 14"/>
                <a:gd name="T2" fmla="*/ 4 w 12"/>
                <a:gd name="T3" fmla="*/ 0 h 14"/>
                <a:gd name="T4" fmla="*/ 0 w 12"/>
                <a:gd name="T5" fmla="*/ 2 h 14"/>
                <a:gd name="T6" fmla="*/ 4 w 12"/>
                <a:gd name="T7" fmla="*/ 14 h 14"/>
                <a:gd name="T8" fmla="*/ 12 w 12"/>
                <a:gd name="T9" fmla="*/ 14 h 14"/>
              </a:gdLst>
              <a:ahLst/>
              <a:cxnLst>
                <a:cxn ang="0">
                  <a:pos x="T0" y="T1"/>
                </a:cxn>
                <a:cxn ang="0">
                  <a:pos x="T2" y="T3"/>
                </a:cxn>
                <a:cxn ang="0">
                  <a:pos x="T4" y="T5"/>
                </a:cxn>
                <a:cxn ang="0">
                  <a:pos x="T6" y="T7"/>
                </a:cxn>
                <a:cxn ang="0">
                  <a:pos x="T8" y="T9"/>
                </a:cxn>
              </a:cxnLst>
              <a:rect l="0" t="0" r="r" b="b"/>
              <a:pathLst>
                <a:path w="12" h="14">
                  <a:moveTo>
                    <a:pt x="12" y="14"/>
                  </a:moveTo>
                  <a:lnTo>
                    <a:pt x="4" y="0"/>
                  </a:lnTo>
                  <a:lnTo>
                    <a:pt x="0" y="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8" name="Freeform 61"/>
            <p:cNvSpPr>
              <a:spLocks/>
            </p:cNvSpPr>
            <p:nvPr userDrawn="1"/>
          </p:nvSpPr>
          <p:spPr bwMode="black">
            <a:xfrm>
              <a:off x="4395788" y="873125"/>
              <a:ext cx="19050" cy="31750"/>
            </a:xfrm>
            <a:custGeom>
              <a:avLst/>
              <a:gdLst>
                <a:gd name="T0" fmla="*/ 10 w 12"/>
                <a:gd name="T1" fmla="*/ 0 h 20"/>
                <a:gd name="T2" fmla="*/ 2 w 12"/>
                <a:gd name="T3" fmla="*/ 0 h 20"/>
                <a:gd name="T4" fmla="*/ 0 w 12"/>
                <a:gd name="T5" fmla="*/ 12 h 20"/>
                <a:gd name="T6" fmla="*/ 12 w 12"/>
                <a:gd name="T7" fmla="*/ 20 h 20"/>
                <a:gd name="T8" fmla="*/ 10 w 12"/>
                <a:gd name="T9" fmla="*/ 0 h 20"/>
              </a:gdLst>
              <a:ahLst/>
              <a:cxnLst>
                <a:cxn ang="0">
                  <a:pos x="T0" y="T1"/>
                </a:cxn>
                <a:cxn ang="0">
                  <a:pos x="T2" y="T3"/>
                </a:cxn>
                <a:cxn ang="0">
                  <a:pos x="T4" y="T5"/>
                </a:cxn>
                <a:cxn ang="0">
                  <a:pos x="T6" y="T7"/>
                </a:cxn>
                <a:cxn ang="0">
                  <a:pos x="T8" y="T9"/>
                </a:cxn>
              </a:cxnLst>
              <a:rect l="0" t="0" r="r" b="b"/>
              <a:pathLst>
                <a:path w="12" h="20">
                  <a:moveTo>
                    <a:pt x="10" y="0"/>
                  </a:moveTo>
                  <a:lnTo>
                    <a:pt x="2" y="0"/>
                  </a:lnTo>
                  <a:lnTo>
                    <a:pt x="0" y="12"/>
                  </a:lnTo>
                  <a:lnTo>
                    <a:pt x="12" y="2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9" name="Freeform 62"/>
            <p:cNvSpPr>
              <a:spLocks/>
            </p:cNvSpPr>
            <p:nvPr userDrawn="1"/>
          </p:nvSpPr>
          <p:spPr bwMode="black">
            <a:xfrm>
              <a:off x="3495675" y="1155700"/>
              <a:ext cx="161925" cy="203200"/>
            </a:xfrm>
            <a:custGeom>
              <a:avLst/>
              <a:gdLst>
                <a:gd name="T0" fmla="*/ 0 w 102"/>
                <a:gd name="T1" fmla="*/ 102 h 128"/>
                <a:gd name="T2" fmla="*/ 12 w 102"/>
                <a:gd name="T3" fmla="*/ 108 h 128"/>
                <a:gd name="T4" fmla="*/ 2 w 102"/>
                <a:gd name="T5" fmla="*/ 116 h 128"/>
                <a:gd name="T6" fmla="*/ 14 w 102"/>
                <a:gd name="T7" fmla="*/ 116 h 128"/>
                <a:gd name="T8" fmla="*/ 12 w 102"/>
                <a:gd name="T9" fmla="*/ 118 h 128"/>
                <a:gd name="T10" fmla="*/ 14 w 102"/>
                <a:gd name="T11" fmla="*/ 122 h 128"/>
                <a:gd name="T12" fmla="*/ 18 w 102"/>
                <a:gd name="T13" fmla="*/ 122 h 128"/>
                <a:gd name="T14" fmla="*/ 16 w 102"/>
                <a:gd name="T15" fmla="*/ 128 h 128"/>
                <a:gd name="T16" fmla="*/ 20 w 102"/>
                <a:gd name="T17" fmla="*/ 126 h 128"/>
                <a:gd name="T18" fmla="*/ 30 w 102"/>
                <a:gd name="T19" fmla="*/ 126 h 128"/>
                <a:gd name="T20" fmla="*/ 62 w 102"/>
                <a:gd name="T21" fmla="*/ 108 h 128"/>
                <a:gd name="T22" fmla="*/ 86 w 102"/>
                <a:gd name="T23" fmla="*/ 106 h 128"/>
                <a:gd name="T24" fmla="*/ 92 w 102"/>
                <a:gd name="T25" fmla="*/ 80 h 128"/>
                <a:gd name="T26" fmla="*/ 92 w 102"/>
                <a:gd name="T27" fmla="*/ 60 h 128"/>
                <a:gd name="T28" fmla="*/ 86 w 102"/>
                <a:gd name="T29" fmla="*/ 50 h 128"/>
                <a:gd name="T30" fmla="*/ 88 w 102"/>
                <a:gd name="T31" fmla="*/ 48 h 128"/>
                <a:gd name="T32" fmla="*/ 98 w 102"/>
                <a:gd name="T33" fmla="*/ 40 h 128"/>
                <a:gd name="T34" fmla="*/ 98 w 102"/>
                <a:gd name="T35" fmla="*/ 40 h 128"/>
                <a:gd name="T36" fmla="*/ 100 w 102"/>
                <a:gd name="T37" fmla="*/ 38 h 128"/>
                <a:gd name="T38" fmla="*/ 102 w 102"/>
                <a:gd name="T39" fmla="*/ 38 h 128"/>
                <a:gd name="T40" fmla="*/ 100 w 102"/>
                <a:gd name="T41" fmla="*/ 34 h 128"/>
                <a:gd name="T42" fmla="*/ 102 w 102"/>
                <a:gd name="T43" fmla="*/ 30 h 128"/>
                <a:gd name="T44" fmla="*/ 94 w 102"/>
                <a:gd name="T45" fmla="*/ 24 h 128"/>
                <a:gd name="T46" fmla="*/ 96 w 102"/>
                <a:gd name="T47" fmla="*/ 14 h 128"/>
                <a:gd name="T48" fmla="*/ 88 w 102"/>
                <a:gd name="T49" fmla="*/ 4 h 128"/>
                <a:gd name="T50" fmla="*/ 72 w 102"/>
                <a:gd name="T51" fmla="*/ 8 h 128"/>
                <a:gd name="T52" fmla="*/ 76 w 102"/>
                <a:gd name="T53" fmla="*/ 4 h 128"/>
                <a:gd name="T54" fmla="*/ 64 w 102"/>
                <a:gd name="T55" fmla="*/ 0 h 128"/>
                <a:gd name="T56" fmla="*/ 62 w 102"/>
                <a:gd name="T57" fmla="*/ 2 h 128"/>
                <a:gd name="T58" fmla="*/ 62 w 102"/>
                <a:gd name="T59" fmla="*/ 2 h 128"/>
                <a:gd name="T60" fmla="*/ 60 w 102"/>
                <a:gd name="T61" fmla="*/ 4 h 128"/>
                <a:gd name="T62" fmla="*/ 48 w 102"/>
                <a:gd name="T63" fmla="*/ 8 h 128"/>
                <a:gd name="T64" fmla="*/ 34 w 102"/>
                <a:gd name="T65" fmla="*/ 26 h 128"/>
                <a:gd name="T66" fmla="*/ 44 w 102"/>
                <a:gd name="T67" fmla="*/ 28 h 128"/>
                <a:gd name="T68" fmla="*/ 40 w 102"/>
                <a:gd name="T69" fmla="*/ 36 h 128"/>
                <a:gd name="T70" fmla="*/ 18 w 102"/>
                <a:gd name="T71" fmla="*/ 34 h 128"/>
                <a:gd name="T72" fmla="*/ 14 w 102"/>
                <a:gd name="T73" fmla="*/ 42 h 128"/>
                <a:gd name="T74" fmla="*/ 16 w 102"/>
                <a:gd name="T75" fmla="*/ 44 h 128"/>
                <a:gd name="T76" fmla="*/ 4 w 102"/>
                <a:gd name="T77" fmla="*/ 44 h 128"/>
                <a:gd name="T78" fmla="*/ 18 w 102"/>
                <a:gd name="T79" fmla="*/ 52 h 128"/>
                <a:gd name="T80" fmla="*/ 12 w 102"/>
                <a:gd name="T81" fmla="*/ 60 h 128"/>
                <a:gd name="T82" fmla="*/ 16 w 102"/>
                <a:gd name="T83" fmla="*/ 68 h 128"/>
                <a:gd name="T84" fmla="*/ 30 w 102"/>
                <a:gd name="T85" fmla="*/ 72 h 128"/>
                <a:gd name="T86" fmla="*/ 18 w 102"/>
                <a:gd name="T87" fmla="*/ 90 h 128"/>
                <a:gd name="T88" fmla="*/ 20 w 102"/>
                <a:gd name="T89" fmla="*/ 92 h 128"/>
                <a:gd name="T90" fmla="*/ 16 w 102"/>
                <a:gd name="T91" fmla="*/ 98 h 128"/>
                <a:gd name="T92" fmla="*/ 0 w 102"/>
                <a:gd name="T93"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28">
                  <a:moveTo>
                    <a:pt x="0" y="102"/>
                  </a:moveTo>
                  <a:lnTo>
                    <a:pt x="12" y="108"/>
                  </a:lnTo>
                  <a:lnTo>
                    <a:pt x="2" y="116"/>
                  </a:lnTo>
                  <a:lnTo>
                    <a:pt x="14" y="116"/>
                  </a:lnTo>
                  <a:lnTo>
                    <a:pt x="12" y="118"/>
                  </a:lnTo>
                  <a:lnTo>
                    <a:pt x="14" y="122"/>
                  </a:lnTo>
                  <a:lnTo>
                    <a:pt x="18" y="122"/>
                  </a:lnTo>
                  <a:lnTo>
                    <a:pt x="16" y="128"/>
                  </a:lnTo>
                  <a:lnTo>
                    <a:pt x="20" y="126"/>
                  </a:lnTo>
                  <a:lnTo>
                    <a:pt x="30" y="126"/>
                  </a:lnTo>
                  <a:lnTo>
                    <a:pt x="62" y="108"/>
                  </a:lnTo>
                  <a:lnTo>
                    <a:pt x="86" y="106"/>
                  </a:lnTo>
                  <a:lnTo>
                    <a:pt x="92" y="80"/>
                  </a:lnTo>
                  <a:lnTo>
                    <a:pt x="92" y="60"/>
                  </a:lnTo>
                  <a:lnTo>
                    <a:pt x="86" y="50"/>
                  </a:lnTo>
                  <a:lnTo>
                    <a:pt x="88" y="48"/>
                  </a:lnTo>
                  <a:lnTo>
                    <a:pt x="98" y="40"/>
                  </a:lnTo>
                  <a:lnTo>
                    <a:pt x="98" y="40"/>
                  </a:lnTo>
                  <a:lnTo>
                    <a:pt x="100" y="38"/>
                  </a:lnTo>
                  <a:lnTo>
                    <a:pt x="102" y="38"/>
                  </a:lnTo>
                  <a:lnTo>
                    <a:pt x="100" y="34"/>
                  </a:lnTo>
                  <a:lnTo>
                    <a:pt x="102" y="30"/>
                  </a:lnTo>
                  <a:lnTo>
                    <a:pt x="94" y="24"/>
                  </a:lnTo>
                  <a:lnTo>
                    <a:pt x="96" y="14"/>
                  </a:lnTo>
                  <a:lnTo>
                    <a:pt x="88" y="4"/>
                  </a:lnTo>
                  <a:lnTo>
                    <a:pt x="72" y="8"/>
                  </a:lnTo>
                  <a:lnTo>
                    <a:pt x="76" y="4"/>
                  </a:lnTo>
                  <a:lnTo>
                    <a:pt x="64" y="0"/>
                  </a:lnTo>
                  <a:lnTo>
                    <a:pt x="62" y="2"/>
                  </a:lnTo>
                  <a:lnTo>
                    <a:pt x="62" y="2"/>
                  </a:lnTo>
                  <a:lnTo>
                    <a:pt x="60" y="4"/>
                  </a:lnTo>
                  <a:lnTo>
                    <a:pt x="48" y="8"/>
                  </a:lnTo>
                  <a:lnTo>
                    <a:pt x="34" y="26"/>
                  </a:lnTo>
                  <a:lnTo>
                    <a:pt x="44" y="28"/>
                  </a:lnTo>
                  <a:lnTo>
                    <a:pt x="40" y="36"/>
                  </a:lnTo>
                  <a:lnTo>
                    <a:pt x="18" y="34"/>
                  </a:lnTo>
                  <a:lnTo>
                    <a:pt x="14" y="42"/>
                  </a:lnTo>
                  <a:lnTo>
                    <a:pt x="16" y="44"/>
                  </a:lnTo>
                  <a:lnTo>
                    <a:pt x="4" y="44"/>
                  </a:lnTo>
                  <a:lnTo>
                    <a:pt x="18" y="52"/>
                  </a:lnTo>
                  <a:lnTo>
                    <a:pt x="12" y="60"/>
                  </a:lnTo>
                  <a:lnTo>
                    <a:pt x="16" y="68"/>
                  </a:lnTo>
                  <a:lnTo>
                    <a:pt x="30" y="72"/>
                  </a:lnTo>
                  <a:lnTo>
                    <a:pt x="18" y="90"/>
                  </a:lnTo>
                  <a:lnTo>
                    <a:pt x="20" y="92"/>
                  </a:lnTo>
                  <a:lnTo>
                    <a:pt x="16" y="98"/>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0" name="Freeform 63"/>
            <p:cNvSpPr>
              <a:spLocks noEditPoints="1"/>
            </p:cNvSpPr>
            <p:nvPr userDrawn="1"/>
          </p:nvSpPr>
          <p:spPr bwMode="black">
            <a:xfrm>
              <a:off x="3609975" y="974725"/>
              <a:ext cx="260350" cy="450850"/>
            </a:xfrm>
            <a:custGeom>
              <a:avLst/>
              <a:gdLst>
                <a:gd name="T0" fmla="*/ 0 w 164"/>
                <a:gd name="T1" fmla="*/ 46 h 284"/>
                <a:gd name="T2" fmla="*/ 20 w 164"/>
                <a:gd name="T3" fmla="*/ 66 h 284"/>
                <a:gd name="T4" fmla="*/ 14 w 164"/>
                <a:gd name="T5" fmla="*/ 72 h 284"/>
                <a:gd name="T6" fmla="*/ 16 w 164"/>
                <a:gd name="T7" fmla="*/ 84 h 284"/>
                <a:gd name="T8" fmla="*/ 26 w 164"/>
                <a:gd name="T9" fmla="*/ 88 h 284"/>
                <a:gd name="T10" fmla="*/ 16 w 164"/>
                <a:gd name="T11" fmla="*/ 98 h 284"/>
                <a:gd name="T12" fmla="*/ 4 w 164"/>
                <a:gd name="T13" fmla="*/ 106 h 284"/>
                <a:gd name="T14" fmla="*/ 18 w 164"/>
                <a:gd name="T15" fmla="*/ 100 h 284"/>
                <a:gd name="T16" fmla="*/ 24 w 164"/>
                <a:gd name="T17" fmla="*/ 98 h 284"/>
                <a:gd name="T18" fmla="*/ 24 w 164"/>
                <a:gd name="T19" fmla="*/ 118 h 284"/>
                <a:gd name="T20" fmla="*/ 30 w 164"/>
                <a:gd name="T21" fmla="*/ 114 h 284"/>
                <a:gd name="T22" fmla="*/ 36 w 164"/>
                <a:gd name="T23" fmla="*/ 102 h 284"/>
                <a:gd name="T24" fmla="*/ 34 w 164"/>
                <a:gd name="T25" fmla="*/ 102 h 284"/>
                <a:gd name="T26" fmla="*/ 40 w 164"/>
                <a:gd name="T27" fmla="*/ 98 h 284"/>
                <a:gd name="T28" fmla="*/ 40 w 164"/>
                <a:gd name="T29" fmla="*/ 112 h 284"/>
                <a:gd name="T30" fmla="*/ 30 w 164"/>
                <a:gd name="T31" fmla="*/ 126 h 284"/>
                <a:gd name="T32" fmla="*/ 40 w 164"/>
                <a:gd name="T33" fmla="*/ 136 h 284"/>
                <a:gd name="T34" fmla="*/ 50 w 164"/>
                <a:gd name="T35" fmla="*/ 136 h 284"/>
                <a:gd name="T36" fmla="*/ 58 w 164"/>
                <a:gd name="T37" fmla="*/ 144 h 284"/>
                <a:gd name="T38" fmla="*/ 74 w 164"/>
                <a:gd name="T39" fmla="*/ 158 h 284"/>
                <a:gd name="T40" fmla="*/ 74 w 164"/>
                <a:gd name="T41" fmla="*/ 170 h 284"/>
                <a:gd name="T42" fmla="*/ 72 w 164"/>
                <a:gd name="T43" fmla="*/ 176 h 284"/>
                <a:gd name="T44" fmla="*/ 56 w 164"/>
                <a:gd name="T45" fmla="*/ 182 h 284"/>
                <a:gd name="T46" fmla="*/ 44 w 164"/>
                <a:gd name="T47" fmla="*/ 178 h 284"/>
                <a:gd name="T48" fmla="*/ 50 w 164"/>
                <a:gd name="T49" fmla="*/ 186 h 284"/>
                <a:gd name="T50" fmla="*/ 44 w 164"/>
                <a:gd name="T51" fmla="*/ 198 h 284"/>
                <a:gd name="T52" fmla="*/ 54 w 164"/>
                <a:gd name="T53" fmla="*/ 206 h 284"/>
                <a:gd name="T54" fmla="*/ 28 w 164"/>
                <a:gd name="T55" fmla="*/ 226 h 284"/>
                <a:gd name="T56" fmla="*/ 46 w 164"/>
                <a:gd name="T57" fmla="*/ 232 h 284"/>
                <a:gd name="T58" fmla="*/ 58 w 164"/>
                <a:gd name="T59" fmla="*/ 236 h 284"/>
                <a:gd name="T60" fmla="*/ 52 w 164"/>
                <a:gd name="T61" fmla="*/ 246 h 284"/>
                <a:gd name="T62" fmla="*/ 36 w 164"/>
                <a:gd name="T63" fmla="*/ 284 h 284"/>
                <a:gd name="T64" fmla="*/ 64 w 164"/>
                <a:gd name="T65" fmla="*/ 278 h 284"/>
                <a:gd name="T66" fmla="*/ 78 w 164"/>
                <a:gd name="T67" fmla="*/ 262 h 284"/>
                <a:gd name="T68" fmla="*/ 102 w 164"/>
                <a:gd name="T69" fmla="*/ 264 h 284"/>
                <a:gd name="T70" fmla="*/ 116 w 164"/>
                <a:gd name="T71" fmla="*/ 262 h 284"/>
                <a:gd name="T72" fmla="*/ 162 w 164"/>
                <a:gd name="T73" fmla="*/ 240 h 284"/>
                <a:gd name="T74" fmla="*/ 144 w 164"/>
                <a:gd name="T75" fmla="*/ 238 h 284"/>
                <a:gd name="T76" fmla="*/ 164 w 164"/>
                <a:gd name="T77" fmla="*/ 198 h 284"/>
                <a:gd name="T78" fmla="*/ 136 w 164"/>
                <a:gd name="T79" fmla="*/ 194 h 284"/>
                <a:gd name="T80" fmla="*/ 134 w 164"/>
                <a:gd name="T81" fmla="*/ 176 h 284"/>
                <a:gd name="T82" fmla="*/ 136 w 164"/>
                <a:gd name="T83" fmla="*/ 166 h 284"/>
                <a:gd name="T84" fmla="*/ 112 w 164"/>
                <a:gd name="T85" fmla="*/ 136 h 284"/>
                <a:gd name="T86" fmla="*/ 82 w 164"/>
                <a:gd name="T87" fmla="*/ 92 h 284"/>
                <a:gd name="T88" fmla="*/ 84 w 164"/>
                <a:gd name="T89" fmla="*/ 88 h 284"/>
                <a:gd name="T90" fmla="*/ 82 w 164"/>
                <a:gd name="T91" fmla="*/ 80 h 284"/>
                <a:gd name="T92" fmla="*/ 100 w 164"/>
                <a:gd name="T93" fmla="*/ 46 h 284"/>
                <a:gd name="T94" fmla="*/ 54 w 164"/>
                <a:gd name="T95" fmla="*/ 38 h 284"/>
                <a:gd name="T96" fmla="*/ 64 w 164"/>
                <a:gd name="T97" fmla="*/ 32 h 284"/>
                <a:gd name="T98" fmla="*/ 74 w 164"/>
                <a:gd name="T99" fmla="*/ 14 h 284"/>
                <a:gd name="T100" fmla="*/ 72 w 164"/>
                <a:gd name="T101" fmla="*/ 2 h 284"/>
                <a:gd name="T102" fmla="*/ 36 w 164"/>
                <a:gd name="T103" fmla="*/ 2 h 284"/>
                <a:gd name="T104" fmla="*/ 28 w 164"/>
                <a:gd name="T105" fmla="*/ 16 h 284"/>
                <a:gd name="T106" fmla="*/ 28 w 164"/>
                <a:gd name="T107" fmla="*/ 26 h 284"/>
                <a:gd name="T108" fmla="*/ 22 w 164"/>
                <a:gd name="T109" fmla="*/ 40 h 284"/>
                <a:gd name="T110" fmla="*/ 18 w 164"/>
                <a:gd name="T111" fmla="*/ 48 h 284"/>
                <a:gd name="T112" fmla="*/ 18 w 164"/>
                <a:gd name="T113" fmla="*/ 48 h 284"/>
                <a:gd name="T114" fmla="*/ 24 w 164"/>
                <a:gd name="T115" fmla="*/ 80 h 284"/>
                <a:gd name="T116" fmla="*/ 28 w 164"/>
                <a:gd name="T117" fmla="*/ 84 h 284"/>
                <a:gd name="T118" fmla="*/ 66 w 164"/>
                <a:gd name="T119" fmla="*/ 244 h 284"/>
                <a:gd name="T120" fmla="*/ 72 w 164"/>
                <a:gd name="T121" fmla="*/ 2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84">
                  <a:moveTo>
                    <a:pt x="12" y="32"/>
                  </a:moveTo>
                  <a:lnTo>
                    <a:pt x="0" y="46"/>
                  </a:lnTo>
                  <a:lnTo>
                    <a:pt x="22" y="60"/>
                  </a:lnTo>
                  <a:lnTo>
                    <a:pt x="20" y="66"/>
                  </a:lnTo>
                  <a:lnTo>
                    <a:pt x="10" y="68"/>
                  </a:lnTo>
                  <a:lnTo>
                    <a:pt x="14" y="72"/>
                  </a:lnTo>
                  <a:lnTo>
                    <a:pt x="10" y="74"/>
                  </a:lnTo>
                  <a:lnTo>
                    <a:pt x="16" y="84"/>
                  </a:lnTo>
                  <a:lnTo>
                    <a:pt x="28" y="84"/>
                  </a:lnTo>
                  <a:lnTo>
                    <a:pt x="26" y="88"/>
                  </a:lnTo>
                  <a:lnTo>
                    <a:pt x="20" y="88"/>
                  </a:lnTo>
                  <a:lnTo>
                    <a:pt x="16" y="98"/>
                  </a:lnTo>
                  <a:lnTo>
                    <a:pt x="14" y="94"/>
                  </a:lnTo>
                  <a:lnTo>
                    <a:pt x="4" y="106"/>
                  </a:lnTo>
                  <a:lnTo>
                    <a:pt x="20" y="110"/>
                  </a:lnTo>
                  <a:lnTo>
                    <a:pt x="18" y="100"/>
                  </a:lnTo>
                  <a:lnTo>
                    <a:pt x="20" y="102"/>
                  </a:lnTo>
                  <a:lnTo>
                    <a:pt x="24" y="98"/>
                  </a:lnTo>
                  <a:lnTo>
                    <a:pt x="20" y="116"/>
                  </a:lnTo>
                  <a:lnTo>
                    <a:pt x="24" y="118"/>
                  </a:lnTo>
                  <a:lnTo>
                    <a:pt x="30" y="110"/>
                  </a:lnTo>
                  <a:lnTo>
                    <a:pt x="30" y="114"/>
                  </a:lnTo>
                  <a:lnTo>
                    <a:pt x="36" y="114"/>
                  </a:lnTo>
                  <a:lnTo>
                    <a:pt x="36" y="102"/>
                  </a:lnTo>
                  <a:lnTo>
                    <a:pt x="34" y="102"/>
                  </a:lnTo>
                  <a:lnTo>
                    <a:pt x="34" y="102"/>
                  </a:lnTo>
                  <a:lnTo>
                    <a:pt x="38" y="96"/>
                  </a:lnTo>
                  <a:lnTo>
                    <a:pt x="40" y="98"/>
                  </a:lnTo>
                  <a:lnTo>
                    <a:pt x="36" y="104"/>
                  </a:lnTo>
                  <a:lnTo>
                    <a:pt x="40" y="112"/>
                  </a:lnTo>
                  <a:lnTo>
                    <a:pt x="34" y="126"/>
                  </a:lnTo>
                  <a:lnTo>
                    <a:pt x="30" y="126"/>
                  </a:lnTo>
                  <a:lnTo>
                    <a:pt x="36" y="144"/>
                  </a:lnTo>
                  <a:lnTo>
                    <a:pt x="40" y="136"/>
                  </a:lnTo>
                  <a:lnTo>
                    <a:pt x="48" y="142"/>
                  </a:lnTo>
                  <a:lnTo>
                    <a:pt x="50" y="136"/>
                  </a:lnTo>
                  <a:lnTo>
                    <a:pt x="66" y="132"/>
                  </a:lnTo>
                  <a:lnTo>
                    <a:pt x="58" y="144"/>
                  </a:lnTo>
                  <a:lnTo>
                    <a:pt x="70" y="160"/>
                  </a:lnTo>
                  <a:lnTo>
                    <a:pt x="74" y="158"/>
                  </a:lnTo>
                  <a:lnTo>
                    <a:pt x="70" y="168"/>
                  </a:lnTo>
                  <a:lnTo>
                    <a:pt x="74" y="170"/>
                  </a:lnTo>
                  <a:lnTo>
                    <a:pt x="72" y="176"/>
                  </a:lnTo>
                  <a:lnTo>
                    <a:pt x="72" y="176"/>
                  </a:lnTo>
                  <a:lnTo>
                    <a:pt x="58" y="178"/>
                  </a:lnTo>
                  <a:lnTo>
                    <a:pt x="56" y="182"/>
                  </a:lnTo>
                  <a:lnTo>
                    <a:pt x="48" y="176"/>
                  </a:lnTo>
                  <a:lnTo>
                    <a:pt x="44" y="178"/>
                  </a:lnTo>
                  <a:lnTo>
                    <a:pt x="50" y="186"/>
                  </a:lnTo>
                  <a:lnTo>
                    <a:pt x="50" y="186"/>
                  </a:lnTo>
                  <a:lnTo>
                    <a:pt x="40" y="194"/>
                  </a:lnTo>
                  <a:lnTo>
                    <a:pt x="44" y="198"/>
                  </a:lnTo>
                  <a:lnTo>
                    <a:pt x="52" y="196"/>
                  </a:lnTo>
                  <a:lnTo>
                    <a:pt x="54" y="206"/>
                  </a:lnTo>
                  <a:lnTo>
                    <a:pt x="52" y="212"/>
                  </a:lnTo>
                  <a:lnTo>
                    <a:pt x="28" y="226"/>
                  </a:lnTo>
                  <a:lnTo>
                    <a:pt x="36" y="236"/>
                  </a:lnTo>
                  <a:lnTo>
                    <a:pt x="46" y="232"/>
                  </a:lnTo>
                  <a:lnTo>
                    <a:pt x="48" y="238"/>
                  </a:lnTo>
                  <a:lnTo>
                    <a:pt x="58" y="236"/>
                  </a:lnTo>
                  <a:lnTo>
                    <a:pt x="66" y="244"/>
                  </a:lnTo>
                  <a:lnTo>
                    <a:pt x="52" y="246"/>
                  </a:lnTo>
                  <a:lnTo>
                    <a:pt x="22" y="284"/>
                  </a:lnTo>
                  <a:lnTo>
                    <a:pt x="36" y="284"/>
                  </a:lnTo>
                  <a:lnTo>
                    <a:pt x="44" y="274"/>
                  </a:lnTo>
                  <a:lnTo>
                    <a:pt x="64" y="278"/>
                  </a:lnTo>
                  <a:lnTo>
                    <a:pt x="68" y="266"/>
                  </a:lnTo>
                  <a:lnTo>
                    <a:pt x="78" y="262"/>
                  </a:lnTo>
                  <a:lnTo>
                    <a:pt x="84" y="268"/>
                  </a:lnTo>
                  <a:lnTo>
                    <a:pt x="102" y="264"/>
                  </a:lnTo>
                  <a:lnTo>
                    <a:pt x="106" y="258"/>
                  </a:lnTo>
                  <a:lnTo>
                    <a:pt x="116" y="262"/>
                  </a:lnTo>
                  <a:lnTo>
                    <a:pt x="150" y="256"/>
                  </a:lnTo>
                  <a:lnTo>
                    <a:pt x="162" y="240"/>
                  </a:lnTo>
                  <a:lnTo>
                    <a:pt x="146" y="240"/>
                  </a:lnTo>
                  <a:lnTo>
                    <a:pt x="144" y="238"/>
                  </a:lnTo>
                  <a:lnTo>
                    <a:pt x="164" y="220"/>
                  </a:lnTo>
                  <a:lnTo>
                    <a:pt x="164" y="198"/>
                  </a:lnTo>
                  <a:lnTo>
                    <a:pt x="154" y="190"/>
                  </a:lnTo>
                  <a:lnTo>
                    <a:pt x="136" y="194"/>
                  </a:lnTo>
                  <a:lnTo>
                    <a:pt x="140" y="182"/>
                  </a:lnTo>
                  <a:lnTo>
                    <a:pt x="134" y="176"/>
                  </a:lnTo>
                  <a:lnTo>
                    <a:pt x="136" y="176"/>
                  </a:lnTo>
                  <a:lnTo>
                    <a:pt x="136" y="166"/>
                  </a:lnTo>
                  <a:lnTo>
                    <a:pt x="120" y="140"/>
                  </a:lnTo>
                  <a:lnTo>
                    <a:pt x="112" y="136"/>
                  </a:lnTo>
                  <a:lnTo>
                    <a:pt x="102" y="108"/>
                  </a:lnTo>
                  <a:lnTo>
                    <a:pt x="82" y="92"/>
                  </a:lnTo>
                  <a:lnTo>
                    <a:pt x="78" y="92"/>
                  </a:lnTo>
                  <a:lnTo>
                    <a:pt x="84" y="88"/>
                  </a:lnTo>
                  <a:lnTo>
                    <a:pt x="80" y="80"/>
                  </a:lnTo>
                  <a:lnTo>
                    <a:pt x="82" y="80"/>
                  </a:lnTo>
                  <a:lnTo>
                    <a:pt x="90" y="66"/>
                  </a:lnTo>
                  <a:lnTo>
                    <a:pt x="100" y="46"/>
                  </a:lnTo>
                  <a:lnTo>
                    <a:pt x="96" y="34"/>
                  </a:lnTo>
                  <a:lnTo>
                    <a:pt x="54" y="38"/>
                  </a:lnTo>
                  <a:lnTo>
                    <a:pt x="54" y="38"/>
                  </a:lnTo>
                  <a:lnTo>
                    <a:pt x="64" y="32"/>
                  </a:lnTo>
                  <a:lnTo>
                    <a:pt x="58" y="28"/>
                  </a:lnTo>
                  <a:lnTo>
                    <a:pt x="74" y="14"/>
                  </a:lnTo>
                  <a:lnTo>
                    <a:pt x="74" y="2"/>
                  </a:lnTo>
                  <a:lnTo>
                    <a:pt x="72" y="2"/>
                  </a:lnTo>
                  <a:lnTo>
                    <a:pt x="68" y="0"/>
                  </a:lnTo>
                  <a:lnTo>
                    <a:pt x="36" y="2"/>
                  </a:lnTo>
                  <a:lnTo>
                    <a:pt x="32" y="14"/>
                  </a:lnTo>
                  <a:lnTo>
                    <a:pt x="28" y="16"/>
                  </a:lnTo>
                  <a:lnTo>
                    <a:pt x="26" y="22"/>
                  </a:lnTo>
                  <a:lnTo>
                    <a:pt x="28" y="26"/>
                  </a:lnTo>
                  <a:lnTo>
                    <a:pt x="20" y="30"/>
                  </a:lnTo>
                  <a:lnTo>
                    <a:pt x="22" y="40"/>
                  </a:lnTo>
                  <a:lnTo>
                    <a:pt x="18" y="40"/>
                  </a:lnTo>
                  <a:lnTo>
                    <a:pt x="18" y="48"/>
                  </a:lnTo>
                  <a:lnTo>
                    <a:pt x="20" y="48"/>
                  </a:lnTo>
                  <a:lnTo>
                    <a:pt x="18" y="48"/>
                  </a:lnTo>
                  <a:lnTo>
                    <a:pt x="12" y="32"/>
                  </a:lnTo>
                  <a:close/>
                  <a:moveTo>
                    <a:pt x="24" y="80"/>
                  </a:moveTo>
                  <a:lnTo>
                    <a:pt x="28" y="78"/>
                  </a:lnTo>
                  <a:lnTo>
                    <a:pt x="28" y="84"/>
                  </a:lnTo>
                  <a:lnTo>
                    <a:pt x="24" y="80"/>
                  </a:lnTo>
                  <a:close/>
                  <a:moveTo>
                    <a:pt x="66" y="244"/>
                  </a:moveTo>
                  <a:lnTo>
                    <a:pt x="76" y="240"/>
                  </a:lnTo>
                  <a:lnTo>
                    <a:pt x="72" y="244"/>
                  </a:lnTo>
                  <a:lnTo>
                    <a:pt x="6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1" name="Freeform 64"/>
            <p:cNvSpPr>
              <a:spLocks/>
            </p:cNvSpPr>
            <p:nvPr userDrawn="1"/>
          </p:nvSpPr>
          <p:spPr bwMode="black">
            <a:xfrm>
              <a:off x="3667125" y="1206500"/>
              <a:ext cx="22225" cy="28575"/>
            </a:xfrm>
            <a:custGeom>
              <a:avLst/>
              <a:gdLst>
                <a:gd name="T0" fmla="*/ 14 w 14"/>
                <a:gd name="T1" fmla="*/ 2 h 18"/>
                <a:gd name="T2" fmla="*/ 10 w 14"/>
                <a:gd name="T3" fmla="*/ 0 h 18"/>
                <a:gd name="T4" fmla="*/ 0 w 14"/>
                <a:gd name="T5" fmla="*/ 18 h 18"/>
                <a:gd name="T6" fmla="*/ 14 w 14"/>
                <a:gd name="T7" fmla="*/ 10 h 18"/>
                <a:gd name="T8" fmla="*/ 14 w 14"/>
                <a:gd name="T9" fmla="*/ 2 h 18"/>
              </a:gdLst>
              <a:ahLst/>
              <a:cxnLst>
                <a:cxn ang="0">
                  <a:pos x="T0" y="T1"/>
                </a:cxn>
                <a:cxn ang="0">
                  <a:pos x="T2" y="T3"/>
                </a:cxn>
                <a:cxn ang="0">
                  <a:pos x="T4" y="T5"/>
                </a:cxn>
                <a:cxn ang="0">
                  <a:pos x="T6" y="T7"/>
                </a:cxn>
                <a:cxn ang="0">
                  <a:pos x="T8" y="T9"/>
                </a:cxn>
              </a:cxnLst>
              <a:rect l="0" t="0" r="r" b="b"/>
              <a:pathLst>
                <a:path w="14" h="18">
                  <a:moveTo>
                    <a:pt x="14" y="2"/>
                  </a:moveTo>
                  <a:lnTo>
                    <a:pt x="10" y="0"/>
                  </a:lnTo>
                  <a:lnTo>
                    <a:pt x="0" y="18"/>
                  </a:lnTo>
                  <a:lnTo>
                    <a:pt x="14" y="10"/>
                  </a:ln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2" name="Freeform 65"/>
            <p:cNvSpPr>
              <a:spLocks/>
            </p:cNvSpPr>
            <p:nvPr userDrawn="1"/>
          </p:nvSpPr>
          <p:spPr bwMode="black">
            <a:xfrm>
              <a:off x="3603625" y="981075"/>
              <a:ext cx="31750" cy="53975"/>
            </a:xfrm>
            <a:custGeom>
              <a:avLst/>
              <a:gdLst>
                <a:gd name="T0" fmla="*/ 16 w 20"/>
                <a:gd name="T1" fmla="*/ 18 h 34"/>
                <a:gd name="T2" fmla="*/ 20 w 20"/>
                <a:gd name="T3" fmla="*/ 14 h 34"/>
                <a:gd name="T4" fmla="*/ 18 w 20"/>
                <a:gd name="T5" fmla="*/ 0 h 34"/>
                <a:gd name="T6" fmla="*/ 0 w 20"/>
                <a:gd name="T7" fmla="*/ 12 h 34"/>
                <a:gd name="T8" fmla="*/ 0 w 20"/>
                <a:gd name="T9" fmla="*/ 34 h 34"/>
                <a:gd name="T10" fmla="*/ 18 w 20"/>
                <a:gd name="T11" fmla="*/ 22 h 34"/>
                <a:gd name="T12" fmla="*/ 16 w 20"/>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6" y="18"/>
                  </a:moveTo>
                  <a:lnTo>
                    <a:pt x="20" y="14"/>
                  </a:lnTo>
                  <a:lnTo>
                    <a:pt x="18" y="0"/>
                  </a:lnTo>
                  <a:lnTo>
                    <a:pt x="0" y="12"/>
                  </a:lnTo>
                  <a:lnTo>
                    <a:pt x="0" y="34"/>
                  </a:lnTo>
                  <a:lnTo>
                    <a:pt x="18" y="22"/>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3" name="Freeform 66"/>
            <p:cNvSpPr>
              <a:spLocks/>
            </p:cNvSpPr>
            <p:nvPr userDrawn="1"/>
          </p:nvSpPr>
          <p:spPr bwMode="black">
            <a:xfrm>
              <a:off x="8753475" y="1158875"/>
              <a:ext cx="38100" cy="44450"/>
            </a:xfrm>
            <a:custGeom>
              <a:avLst/>
              <a:gdLst>
                <a:gd name="T0" fmla="*/ 24 w 24"/>
                <a:gd name="T1" fmla="*/ 28 h 28"/>
                <a:gd name="T2" fmla="*/ 12 w 24"/>
                <a:gd name="T3" fmla="*/ 0 h 28"/>
                <a:gd name="T4" fmla="*/ 6 w 24"/>
                <a:gd name="T5" fmla="*/ 0 h 28"/>
                <a:gd name="T6" fmla="*/ 0 w 24"/>
                <a:gd name="T7" fmla="*/ 2 h 28"/>
                <a:gd name="T8" fmla="*/ 8 w 24"/>
                <a:gd name="T9" fmla="*/ 18 h 28"/>
                <a:gd name="T10" fmla="*/ 24 w 24"/>
                <a:gd name="T11" fmla="*/ 28 h 28"/>
              </a:gdLst>
              <a:ahLst/>
              <a:cxnLst>
                <a:cxn ang="0">
                  <a:pos x="T0" y="T1"/>
                </a:cxn>
                <a:cxn ang="0">
                  <a:pos x="T2" y="T3"/>
                </a:cxn>
                <a:cxn ang="0">
                  <a:pos x="T4" y="T5"/>
                </a:cxn>
                <a:cxn ang="0">
                  <a:pos x="T6" y="T7"/>
                </a:cxn>
                <a:cxn ang="0">
                  <a:pos x="T8" y="T9"/>
                </a:cxn>
                <a:cxn ang="0">
                  <a:pos x="T10" y="T11"/>
                </a:cxn>
              </a:cxnLst>
              <a:rect l="0" t="0" r="r" b="b"/>
              <a:pathLst>
                <a:path w="24" h="28">
                  <a:moveTo>
                    <a:pt x="24" y="28"/>
                  </a:moveTo>
                  <a:lnTo>
                    <a:pt x="12" y="0"/>
                  </a:lnTo>
                  <a:lnTo>
                    <a:pt x="6" y="0"/>
                  </a:lnTo>
                  <a:lnTo>
                    <a:pt x="0" y="2"/>
                  </a:lnTo>
                  <a:lnTo>
                    <a:pt x="8" y="18"/>
                  </a:lnTo>
                  <a:lnTo>
                    <a:pt x="2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4" name="Freeform 67"/>
            <p:cNvSpPr>
              <a:spLocks/>
            </p:cNvSpPr>
            <p:nvPr userDrawn="1"/>
          </p:nvSpPr>
          <p:spPr bwMode="black">
            <a:xfrm>
              <a:off x="8196263" y="1616075"/>
              <a:ext cx="66675" cy="53975"/>
            </a:xfrm>
            <a:custGeom>
              <a:avLst/>
              <a:gdLst>
                <a:gd name="T0" fmla="*/ 26 w 42"/>
                <a:gd name="T1" fmla="*/ 8 h 34"/>
                <a:gd name="T2" fmla="*/ 18 w 42"/>
                <a:gd name="T3" fmla="*/ 6 h 34"/>
                <a:gd name="T4" fmla="*/ 0 w 42"/>
                <a:gd name="T5" fmla="*/ 30 h 34"/>
                <a:gd name="T6" fmla="*/ 4 w 42"/>
                <a:gd name="T7" fmla="*/ 34 h 34"/>
                <a:gd name="T8" fmla="*/ 42 w 42"/>
                <a:gd name="T9" fmla="*/ 8 h 34"/>
                <a:gd name="T10" fmla="*/ 38 w 42"/>
                <a:gd name="T11" fmla="*/ 0 h 34"/>
                <a:gd name="T12" fmla="*/ 26 w 42"/>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26" y="8"/>
                  </a:moveTo>
                  <a:lnTo>
                    <a:pt x="18" y="6"/>
                  </a:lnTo>
                  <a:lnTo>
                    <a:pt x="0" y="30"/>
                  </a:lnTo>
                  <a:lnTo>
                    <a:pt x="4" y="34"/>
                  </a:lnTo>
                  <a:lnTo>
                    <a:pt x="42" y="8"/>
                  </a:lnTo>
                  <a:lnTo>
                    <a:pt x="38" y="0"/>
                  </a:lnTo>
                  <a:lnTo>
                    <a:pt x="2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5" name="Freeform 68"/>
            <p:cNvSpPr>
              <a:spLocks/>
            </p:cNvSpPr>
            <p:nvPr userDrawn="1"/>
          </p:nvSpPr>
          <p:spPr bwMode="black">
            <a:xfrm>
              <a:off x="5246688" y="225425"/>
              <a:ext cx="76200" cy="76200"/>
            </a:xfrm>
            <a:custGeom>
              <a:avLst/>
              <a:gdLst>
                <a:gd name="T0" fmla="*/ 8 w 48"/>
                <a:gd name="T1" fmla="*/ 46 h 48"/>
                <a:gd name="T2" fmla="*/ 8 w 48"/>
                <a:gd name="T3" fmla="*/ 42 h 48"/>
                <a:gd name="T4" fmla="*/ 18 w 48"/>
                <a:gd name="T5" fmla="*/ 48 h 48"/>
                <a:gd name="T6" fmla="*/ 48 w 48"/>
                <a:gd name="T7" fmla="*/ 26 h 48"/>
                <a:gd name="T8" fmla="*/ 22 w 48"/>
                <a:gd name="T9" fmla="*/ 0 h 48"/>
                <a:gd name="T10" fmla="*/ 10 w 48"/>
                <a:gd name="T11" fmla="*/ 4 h 48"/>
                <a:gd name="T12" fmla="*/ 2 w 48"/>
                <a:gd name="T13" fmla="*/ 20 h 48"/>
                <a:gd name="T14" fmla="*/ 0 w 48"/>
                <a:gd name="T15" fmla="*/ 38 h 48"/>
                <a:gd name="T16" fmla="*/ 2 w 48"/>
                <a:gd name="T17" fmla="*/ 46 h 48"/>
                <a:gd name="T18" fmla="*/ 8 w 48"/>
                <a:gd name="T19"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8" y="46"/>
                  </a:moveTo>
                  <a:lnTo>
                    <a:pt x="8" y="42"/>
                  </a:lnTo>
                  <a:lnTo>
                    <a:pt x="18" y="48"/>
                  </a:lnTo>
                  <a:lnTo>
                    <a:pt x="48" y="26"/>
                  </a:lnTo>
                  <a:lnTo>
                    <a:pt x="22" y="0"/>
                  </a:lnTo>
                  <a:lnTo>
                    <a:pt x="10" y="4"/>
                  </a:lnTo>
                  <a:lnTo>
                    <a:pt x="2" y="20"/>
                  </a:lnTo>
                  <a:lnTo>
                    <a:pt x="0" y="38"/>
                  </a:lnTo>
                  <a:lnTo>
                    <a:pt x="2"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6" name="Freeform 69"/>
            <p:cNvSpPr>
              <a:spLocks/>
            </p:cNvSpPr>
            <p:nvPr userDrawn="1"/>
          </p:nvSpPr>
          <p:spPr bwMode="black">
            <a:xfrm>
              <a:off x="8275638" y="1590675"/>
              <a:ext cx="31750" cy="31750"/>
            </a:xfrm>
            <a:custGeom>
              <a:avLst/>
              <a:gdLst>
                <a:gd name="T0" fmla="*/ 18 w 20"/>
                <a:gd name="T1" fmla="*/ 0 h 20"/>
                <a:gd name="T2" fmla="*/ 8 w 20"/>
                <a:gd name="T3" fmla="*/ 4 h 20"/>
                <a:gd name="T4" fmla="*/ 0 w 20"/>
                <a:gd name="T5" fmla="*/ 16 h 20"/>
                <a:gd name="T6" fmla="*/ 2 w 20"/>
                <a:gd name="T7" fmla="*/ 20 h 20"/>
                <a:gd name="T8" fmla="*/ 20 w 20"/>
                <a:gd name="T9" fmla="*/ 4 h 20"/>
                <a:gd name="T10" fmla="*/ 18 w 20"/>
                <a:gd name="T11" fmla="*/ 0 h 20"/>
              </a:gdLst>
              <a:ahLst/>
              <a:cxnLst>
                <a:cxn ang="0">
                  <a:pos x="T0" y="T1"/>
                </a:cxn>
                <a:cxn ang="0">
                  <a:pos x="T2" y="T3"/>
                </a:cxn>
                <a:cxn ang="0">
                  <a:pos x="T4" y="T5"/>
                </a:cxn>
                <a:cxn ang="0">
                  <a:pos x="T6" y="T7"/>
                </a:cxn>
                <a:cxn ang="0">
                  <a:pos x="T8" y="T9"/>
                </a:cxn>
                <a:cxn ang="0">
                  <a:pos x="T10" y="T11"/>
                </a:cxn>
              </a:cxnLst>
              <a:rect l="0" t="0" r="r" b="b"/>
              <a:pathLst>
                <a:path w="20" h="20">
                  <a:moveTo>
                    <a:pt x="18" y="0"/>
                  </a:moveTo>
                  <a:lnTo>
                    <a:pt x="8" y="4"/>
                  </a:lnTo>
                  <a:lnTo>
                    <a:pt x="0" y="16"/>
                  </a:lnTo>
                  <a:lnTo>
                    <a:pt x="2" y="20"/>
                  </a:lnTo>
                  <a:lnTo>
                    <a:pt x="20" y="4"/>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7" name="Freeform 70"/>
            <p:cNvSpPr>
              <a:spLocks/>
            </p:cNvSpPr>
            <p:nvPr userDrawn="1"/>
          </p:nvSpPr>
          <p:spPr bwMode="black">
            <a:xfrm>
              <a:off x="8813800" y="180975"/>
              <a:ext cx="53975" cy="47625"/>
            </a:xfrm>
            <a:custGeom>
              <a:avLst/>
              <a:gdLst>
                <a:gd name="T0" fmla="*/ 32 w 34"/>
                <a:gd name="T1" fmla="*/ 30 h 30"/>
                <a:gd name="T2" fmla="*/ 34 w 34"/>
                <a:gd name="T3" fmla="*/ 14 h 30"/>
                <a:gd name="T4" fmla="*/ 8 w 34"/>
                <a:gd name="T5" fmla="*/ 0 h 30"/>
                <a:gd name="T6" fmla="*/ 0 w 34"/>
                <a:gd name="T7" fmla="*/ 8 h 30"/>
                <a:gd name="T8" fmla="*/ 16 w 34"/>
                <a:gd name="T9" fmla="*/ 28 h 30"/>
                <a:gd name="T10" fmla="*/ 32 w 34"/>
                <a:gd name="T11" fmla="*/ 30 h 30"/>
              </a:gdLst>
              <a:ahLst/>
              <a:cxnLst>
                <a:cxn ang="0">
                  <a:pos x="T0" y="T1"/>
                </a:cxn>
                <a:cxn ang="0">
                  <a:pos x="T2" y="T3"/>
                </a:cxn>
                <a:cxn ang="0">
                  <a:pos x="T4" y="T5"/>
                </a:cxn>
                <a:cxn ang="0">
                  <a:pos x="T6" y="T7"/>
                </a:cxn>
                <a:cxn ang="0">
                  <a:pos x="T8" y="T9"/>
                </a:cxn>
                <a:cxn ang="0">
                  <a:pos x="T10" y="T11"/>
                </a:cxn>
              </a:cxnLst>
              <a:rect l="0" t="0" r="r" b="b"/>
              <a:pathLst>
                <a:path w="34" h="30">
                  <a:moveTo>
                    <a:pt x="32" y="30"/>
                  </a:moveTo>
                  <a:lnTo>
                    <a:pt x="34" y="14"/>
                  </a:lnTo>
                  <a:lnTo>
                    <a:pt x="8" y="0"/>
                  </a:lnTo>
                  <a:lnTo>
                    <a:pt x="0" y="8"/>
                  </a:lnTo>
                  <a:lnTo>
                    <a:pt x="16" y="28"/>
                  </a:lnTo>
                  <a:lnTo>
                    <a:pt x="3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8" name="Freeform 71"/>
            <p:cNvSpPr>
              <a:spLocks/>
            </p:cNvSpPr>
            <p:nvPr userDrawn="1"/>
          </p:nvSpPr>
          <p:spPr bwMode="black">
            <a:xfrm>
              <a:off x="8440738" y="1381125"/>
              <a:ext cx="34925" cy="47625"/>
            </a:xfrm>
            <a:custGeom>
              <a:avLst/>
              <a:gdLst>
                <a:gd name="T0" fmla="*/ 2 w 22"/>
                <a:gd name="T1" fmla="*/ 18 h 30"/>
                <a:gd name="T2" fmla="*/ 0 w 22"/>
                <a:gd name="T3" fmla="*/ 30 h 30"/>
                <a:gd name="T4" fmla="*/ 20 w 22"/>
                <a:gd name="T5" fmla="*/ 18 h 30"/>
                <a:gd name="T6" fmla="*/ 22 w 22"/>
                <a:gd name="T7" fmla="*/ 14 h 30"/>
                <a:gd name="T8" fmla="*/ 22 w 22"/>
                <a:gd name="T9" fmla="*/ 0 h 30"/>
                <a:gd name="T10" fmla="*/ 2 w 22"/>
                <a:gd name="T11" fmla="*/ 18 h 30"/>
              </a:gdLst>
              <a:ahLst/>
              <a:cxnLst>
                <a:cxn ang="0">
                  <a:pos x="T0" y="T1"/>
                </a:cxn>
                <a:cxn ang="0">
                  <a:pos x="T2" y="T3"/>
                </a:cxn>
                <a:cxn ang="0">
                  <a:pos x="T4" y="T5"/>
                </a:cxn>
                <a:cxn ang="0">
                  <a:pos x="T6" y="T7"/>
                </a:cxn>
                <a:cxn ang="0">
                  <a:pos x="T8" y="T9"/>
                </a:cxn>
                <a:cxn ang="0">
                  <a:pos x="T10" y="T11"/>
                </a:cxn>
              </a:cxnLst>
              <a:rect l="0" t="0" r="r" b="b"/>
              <a:pathLst>
                <a:path w="22" h="30">
                  <a:moveTo>
                    <a:pt x="2" y="18"/>
                  </a:moveTo>
                  <a:lnTo>
                    <a:pt x="0" y="30"/>
                  </a:lnTo>
                  <a:lnTo>
                    <a:pt x="20" y="18"/>
                  </a:lnTo>
                  <a:lnTo>
                    <a:pt x="22" y="14"/>
                  </a:lnTo>
                  <a:lnTo>
                    <a:pt x="22" y="0"/>
                  </a:ln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9" name="Freeform 72"/>
            <p:cNvSpPr>
              <a:spLocks/>
            </p:cNvSpPr>
            <p:nvPr userDrawn="1"/>
          </p:nvSpPr>
          <p:spPr bwMode="black">
            <a:xfrm>
              <a:off x="8680450" y="942975"/>
              <a:ext cx="47625" cy="53975"/>
            </a:xfrm>
            <a:custGeom>
              <a:avLst/>
              <a:gdLst>
                <a:gd name="T0" fmla="*/ 4 w 30"/>
                <a:gd name="T1" fmla="*/ 34 h 34"/>
                <a:gd name="T2" fmla="*/ 30 w 30"/>
                <a:gd name="T3" fmla="*/ 14 h 34"/>
                <a:gd name="T4" fmla="*/ 22 w 30"/>
                <a:gd name="T5" fmla="*/ 0 h 34"/>
                <a:gd name="T6" fmla="*/ 4 w 30"/>
                <a:gd name="T7" fmla="*/ 12 h 34"/>
                <a:gd name="T8" fmla="*/ 8 w 30"/>
                <a:gd name="T9" fmla="*/ 14 h 34"/>
                <a:gd name="T10" fmla="*/ 0 w 30"/>
                <a:gd name="T11" fmla="*/ 30 h 34"/>
                <a:gd name="T12" fmla="*/ 4 w 30"/>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0" h="34">
                  <a:moveTo>
                    <a:pt x="4" y="34"/>
                  </a:moveTo>
                  <a:lnTo>
                    <a:pt x="30" y="14"/>
                  </a:lnTo>
                  <a:lnTo>
                    <a:pt x="22" y="0"/>
                  </a:lnTo>
                  <a:lnTo>
                    <a:pt x="4" y="12"/>
                  </a:lnTo>
                  <a:lnTo>
                    <a:pt x="8" y="14"/>
                  </a:lnTo>
                  <a:lnTo>
                    <a:pt x="0" y="30"/>
                  </a:lnTo>
                  <a:lnTo>
                    <a:pt x="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0" name="Freeform 73"/>
            <p:cNvSpPr>
              <a:spLocks/>
            </p:cNvSpPr>
            <p:nvPr userDrawn="1"/>
          </p:nvSpPr>
          <p:spPr bwMode="black">
            <a:xfrm>
              <a:off x="7904163" y="1165225"/>
              <a:ext cx="38100" cy="38100"/>
            </a:xfrm>
            <a:custGeom>
              <a:avLst/>
              <a:gdLst>
                <a:gd name="T0" fmla="*/ 2 w 24"/>
                <a:gd name="T1" fmla="*/ 14 h 24"/>
                <a:gd name="T2" fmla="*/ 0 w 24"/>
                <a:gd name="T3" fmla="*/ 20 h 24"/>
                <a:gd name="T4" fmla="*/ 12 w 24"/>
                <a:gd name="T5" fmla="*/ 24 h 24"/>
                <a:gd name="T6" fmla="*/ 24 w 24"/>
                <a:gd name="T7" fmla="*/ 6 h 24"/>
                <a:gd name="T8" fmla="*/ 8 w 24"/>
                <a:gd name="T9" fmla="*/ 0 h 24"/>
                <a:gd name="T10" fmla="*/ 2 w 24"/>
                <a:gd name="T11" fmla="*/ 14 h 24"/>
              </a:gdLst>
              <a:ahLst/>
              <a:cxnLst>
                <a:cxn ang="0">
                  <a:pos x="T0" y="T1"/>
                </a:cxn>
                <a:cxn ang="0">
                  <a:pos x="T2" y="T3"/>
                </a:cxn>
                <a:cxn ang="0">
                  <a:pos x="T4" y="T5"/>
                </a:cxn>
                <a:cxn ang="0">
                  <a:pos x="T6" y="T7"/>
                </a:cxn>
                <a:cxn ang="0">
                  <a:pos x="T8" y="T9"/>
                </a:cxn>
                <a:cxn ang="0">
                  <a:pos x="T10" y="T11"/>
                </a:cxn>
              </a:cxnLst>
              <a:rect l="0" t="0" r="r" b="b"/>
              <a:pathLst>
                <a:path w="24" h="24">
                  <a:moveTo>
                    <a:pt x="2" y="14"/>
                  </a:moveTo>
                  <a:lnTo>
                    <a:pt x="0" y="20"/>
                  </a:lnTo>
                  <a:lnTo>
                    <a:pt x="12" y="24"/>
                  </a:lnTo>
                  <a:lnTo>
                    <a:pt x="24" y="6"/>
                  </a:lnTo>
                  <a:lnTo>
                    <a:pt x="8" y="0"/>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1" name="Freeform 74"/>
            <p:cNvSpPr>
              <a:spLocks/>
            </p:cNvSpPr>
            <p:nvPr userDrawn="1"/>
          </p:nvSpPr>
          <p:spPr bwMode="black">
            <a:xfrm>
              <a:off x="4462463" y="952500"/>
              <a:ext cx="38100" cy="25400"/>
            </a:xfrm>
            <a:custGeom>
              <a:avLst/>
              <a:gdLst>
                <a:gd name="T0" fmla="*/ 24 w 24"/>
                <a:gd name="T1" fmla="*/ 10 h 16"/>
                <a:gd name="T2" fmla="*/ 18 w 24"/>
                <a:gd name="T3" fmla="*/ 0 h 16"/>
                <a:gd name="T4" fmla="*/ 0 w 24"/>
                <a:gd name="T5" fmla="*/ 6 h 16"/>
                <a:gd name="T6" fmla="*/ 10 w 24"/>
                <a:gd name="T7" fmla="*/ 16 h 16"/>
                <a:gd name="T8" fmla="*/ 24 w 24"/>
                <a:gd name="T9" fmla="*/ 10 h 16"/>
              </a:gdLst>
              <a:ahLst/>
              <a:cxnLst>
                <a:cxn ang="0">
                  <a:pos x="T0" y="T1"/>
                </a:cxn>
                <a:cxn ang="0">
                  <a:pos x="T2" y="T3"/>
                </a:cxn>
                <a:cxn ang="0">
                  <a:pos x="T4" y="T5"/>
                </a:cxn>
                <a:cxn ang="0">
                  <a:pos x="T6" y="T7"/>
                </a:cxn>
                <a:cxn ang="0">
                  <a:pos x="T8" y="T9"/>
                </a:cxn>
              </a:cxnLst>
              <a:rect l="0" t="0" r="r" b="b"/>
              <a:pathLst>
                <a:path w="24" h="16">
                  <a:moveTo>
                    <a:pt x="24" y="10"/>
                  </a:moveTo>
                  <a:lnTo>
                    <a:pt x="18" y="0"/>
                  </a:lnTo>
                  <a:lnTo>
                    <a:pt x="0" y="6"/>
                  </a:lnTo>
                  <a:lnTo>
                    <a:pt x="10" y="16"/>
                  </a:lnTo>
                  <a:lnTo>
                    <a:pt x="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2" name="Freeform 75"/>
            <p:cNvSpPr>
              <a:spLocks/>
            </p:cNvSpPr>
            <p:nvPr userDrawn="1"/>
          </p:nvSpPr>
          <p:spPr bwMode="black">
            <a:xfrm>
              <a:off x="4459288" y="974725"/>
              <a:ext cx="53975" cy="44450"/>
            </a:xfrm>
            <a:custGeom>
              <a:avLst/>
              <a:gdLst>
                <a:gd name="T0" fmla="*/ 4 w 34"/>
                <a:gd name="T1" fmla="*/ 26 h 28"/>
                <a:gd name="T2" fmla="*/ 10 w 34"/>
                <a:gd name="T3" fmla="*/ 28 h 28"/>
                <a:gd name="T4" fmla="*/ 14 w 34"/>
                <a:gd name="T5" fmla="*/ 16 h 28"/>
                <a:gd name="T6" fmla="*/ 34 w 34"/>
                <a:gd name="T7" fmla="*/ 10 h 28"/>
                <a:gd name="T8" fmla="*/ 26 w 34"/>
                <a:gd name="T9" fmla="*/ 0 h 28"/>
                <a:gd name="T10" fmla="*/ 0 w 34"/>
                <a:gd name="T11" fmla="*/ 6 h 28"/>
                <a:gd name="T12" fmla="*/ 0 w 34"/>
                <a:gd name="T13" fmla="*/ 16 h 28"/>
                <a:gd name="T14" fmla="*/ 4 w 34"/>
                <a:gd name="T15" fmla="*/ 20 h 28"/>
                <a:gd name="T16" fmla="*/ 4 w 34"/>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8">
                  <a:moveTo>
                    <a:pt x="4" y="26"/>
                  </a:moveTo>
                  <a:lnTo>
                    <a:pt x="10" y="28"/>
                  </a:lnTo>
                  <a:lnTo>
                    <a:pt x="14" y="16"/>
                  </a:lnTo>
                  <a:lnTo>
                    <a:pt x="34" y="10"/>
                  </a:lnTo>
                  <a:lnTo>
                    <a:pt x="26" y="0"/>
                  </a:lnTo>
                  <a:lnTo>
                    <a:pt x="0" y="6"/>
                  </a:lnTo>
                  <a:lnTo>
                    <a:pt x="0" y="16"/>
                  </a:lnTo>
                  <a:lnTo>
                    <a:pt x="4" y="20"/>
                  </a:lnTo>
                  <a:lnTo>
                    <a:pt x="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3" name="Freeform 76"/>
            <p:cNvSpPr>
              <a:spLocks/>
            </p:cNvSpPr>
            <p:nvPr userDrawn="1"/>
          </p:nvSpPr>
          <p:spPr bwMode="black">
            <a:xfrm>
              <a:off x="7189788" y="3457575"/>
              <a:ext cx="1212850" cy="958850"/>
            </a:xfrm>
            <a:custGeom>
              <a:avLst/>
              <a:gdLst>
                <a:gd name="T0" fmla="*/ 762 w 764"/>
                <a:gd name="T1" fmla="*/ 288 h 604"/>
                <a:gd name="T2" fmla="*/ 742 w 764"/>
                <a:gd name="T3" fmla="*/ 278 h 604"/>
                <a:gd name="T4" fmla="*/ 696 w 764"/>
                <a:gd name="T5" fmla="*/ 222 h 604"/>
                <a:gd name="T6" fmla="*/ 678 w 764"/>
                <a:gd name="T7" fmla="*/ 200 h 604"/>
                <a:gd name="T8" fmla="*/ 652 w 764"/>
                <a:gd name="T9" fmla="*/ 178 h 604"/>
                <a:gd name="T10" fmla="*/ 630 w 764"/>
                <a:gd name="T11" fmla="*/ 164 h 604"/>
                <a:gd name="T12" fmla="*/ 614 w 764"/>
                <a:gd name="T13" fmla="*/ 116 h 604"/>
                <a:gd name="T14" fmla="*/ 580 w 764"/>
                <a:gd name="T15" fmla="*/ 72 h 604"/>
                <a:gd name="T16" fmla="*/ 562 w 764"/>
                <a:gd name="T17" fmla="*/ 22 h 604"/>
                <a:gd name="T18" fmla="*/ 534 w 764"/>
                <a:gd name="T19" fmla="*/ 38 h 604"/>
                <a:gd name="T20" fmla="*/ 528 w 764"/>
                <a:gd name="T21" fmla="*/ 118 h 604"/>
                <a:gd name="T22" fmla="*/ 488 w 764"/>
                <a:gd name="T23" fmla="*/ 120 h 604"/>
                <a:gd name="T24" fmla="*/ 440 w 764"/>
                <a:gd name="T25" fmla="*/ 92 h 604"/>
                <a:gd name="T26" fmla="*/ 438 w 764"/>
                <a:gd name="T27" fmla="*/ 54 h 604"/>
                <a:gd name="T28" fmla="*/ 452 w 764"/>
                <a:gd name="T29" fmla="*/ 34 h 604"/>
                <a:gd name="T30" fmla="*/ 432 w 764"/>
                <a:gd name="T31" fmla="*/ 30 h 604"/>
                <a:gd name="T32" fmla="*/ 408 w 764"/>
                <a:gd name="T33" fmla="*/ 28 h 604"/>
                <a:gd name="T34" fmla="*/ 370 w 764"/>
                <a:gd name="T35" fmla="*/ 14 h 604"/>
                <a:gd name="T36" fmla="*/ 356 w 764"/>
                <a:gd name="T37" fmla="*/ 10 h 604"/>
                <a:gd name="T38" fmla="*/ 320 w 764"/>
                <a:gd name="T39" fmla="*/ 8 h 604"/>
                <a:gd name="T40" fmla="*/ 318 w 764"/>
                <a:gd name="T41" fmla="*/ 30 h 604"/>
                <a:gd name="T42" fmla="*/ 346 w 764"/>
                <a:gd name="T43" fmla="*/ 18 h 604"/>
                <a:gd name="T44" fmla="*/ 356 w 764"/>
                <a:gd name="T45" fmla="*/ 34 h 604"/>
                <a:gd name="T46" fmla="*/ 330 w 764"/>
                <a:gd name="T47" fmla="*/ 36 h 604"/>
                <a:gd name="T48" fmla="*/ 320 w 764"/>
                <a:gd name="T49" fmla="*/ 56 h 604"/>
                <a:gd name="T50" fmla="*/ 308 w 764"/>
                <a:gd name="T51" fmla="*/ 84 h 604"/>
                <a:gd name="T52" fmla="*/ 286 w 764"/>
                <a:gd name="T53" fmla="*/ 80 h 604"/>
                <a:gd name="T54" fmla="*/ 240 w 764"/>
                <a:gd name="T55" fmla="*/ 58 h 604"/>
                <a:gd name="T56" fmla="*/ 218 w 764"/>
                <a:gd name="T57" fmla="*/ 84 h 604"/>
                <a:gd name="T58" fmla="*/ 208 w 764"/>
                <a:gd name="T59" fmla="*/ 112 h 604"/>
                <a:gd name="T60" fmla="*/ 194 w 764"/>
                <a:gd name="T61" fmla="*/ 110 h 604"/>
                <a:gd name="T62" fmla="*/ 194 w 764"/>
                <a:gd name="T63" fmla="*/ 126 h 604"/>
                <a:gd name="T64" fmla="*/ 170 w 764"/>
                <a:gd name="T65" fmla="*/ 126 h 604"/>
                <a:gd name="T66" fmla="*/ 156 w 764"/>
                <a:gd name="T67" fmla="*/ 168 h 604"/>
                <a:gd name="T68" fmla="*/ 104 w 764"/>
                <a:gd name="T69" fmla="*/ 188 h 604"/>
                <a:gd name="T70" fmla="*/ 42 w 764"/>
                <a:gd name="T71" fmla="*/ 214 h 604"/>
                <a:gd name="T72" fmla="*/ 16 w 764"/>
                <a:gd name="T73" fmla="*/ 218 h 604"/>
                <a:gd name="T74" fmla="*/ 2 w 764"/>
                <a:gd name="T75" fmla="*/ 266 h 604"/>
                <a:gd name="T76" fmla="*/ 14 w 764"/>
                <a:gd name="T77" fmla="*/ 306 h 604"/>
                <a:gd name="T78" fmla="*/ 8 w 764"/>
                <a:gd name="T79" fmla="*/ 310 h 604"/>
                <a:gd name="T80" fmla="*/ 18 w 764"/>
                <a:gd name="T81" fmla="*/ 350 h 604"/>
                <a:gd name="T82" fmla="*/ 48 w 764"/>
                <a:gd name="T83" fmla="*/ 460 h 604"/>
                <a:gd name="T84" fmla="*/ 44 w 764"/>
                <a:gd name="T85" fmla="*/ 488 h 604"/>
                <a:gd name="T86" fmla="*/ 98 w 764"/>
                <a:gd name="T87" fmla="*/ 504 h 604"/>
                <a:gd name="T88" fmla="*/ 200 w 764"/>
                <a:gd name="T89" fmla="*/ 478 h 604"/>
                <a:gd name="T90" fmla="*/ 304 w 764"/>
                <a:gd name="T91" fmla="*/ 428 h 604"/>
                <a:gd name="T92" fmla="*/ 368 w 764"/>
                <a:gd name="T93" fmla="*/ 436 h 604"/>
                <a:gd name="T94" fmla="*/ 394 w 764"/>
                <a:gd name="T95" fmla="*/ 458 h 604"/>
                <a:gd name="T96" fmla="*/ 412 w 764"/>
                <a:gd name="T97" fmla="*/ 486 h 604"/>
                <a:gd name="T98" fmla="*/ 440 w 764"/>
                <a:gd name="T99" fmla="*/ 484 h 604"/>
                <a:gd name="T100" fmla="*/ 466 w 764"/>
                <a:gd name="T101" fmla="*/ 468 h 604"/>
                <a:gd name="T102" fmla="*/ 446 w 764"/>
                <a:gd name="T103" fmla="*/ 510 h 604"/>
                <a:gd name="T104" fmla="*/ 476 w 764"/>
                <a:gd name="T105" fmla="*/ 508 h 604"/>
                <a:gd name="T106" fmla="*/ 442 w 764"/>
                <a:gd name="T107" fmla="*/ 528 h 604"/>
                <a:gd name="T108" fmla="*/ 490 w 764"/>
                <a:gd name="T109" fmla="*/ 514 h 604"/>
                <a:gd name="T110" fmla="*/ 500 w 764"/>
                <a:gd name="T111" fmla="*/ 548 h 604"/>
                <a:gd name="T112" fmla="*/ 542 w 764"/>
                <a:gd name="T113" fmla="*/ 580 h 604"/>
                <a:gd name="T114" fmla="*/ 592 w 764"/>
                <a:gd name="T115" fmla="*/ 584 h 604"/>
                <a:gd name="T116" fmla="*/ 634 w 764"/>
                <a:gd name="T117" fmla="*/ 592 h 604"/>
                <a:gd name="T118" fmla="*/ 698 w 764"/>
                <a:gd name="T119" fmla="*/ 562 h 604"/>
                <a:gd name="T120" fmla="*/ 724 w 764"/>
                <a:gd name="T121" fmla="*/ 476 h 604"/>
                <a:gd name="T122" fmla="*/ 764 w 764"/>
                <a:gd name="T123" fmla="*/ 36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4" h="604">
                  <a:moveTo>
                    <a:pt x="756" y="302"/>
                  </a:moveTo>
                  <a:lnTo>
                    <a:pt x="754" y="300"/>
                  </a:lnTo>
                  <a:lnTo>
                    <a:pt x="756" y="300"/>
                  </a:lnTo>
                  <a:lnTo>
                    <a:pt x="762" y="288"/>
                  </a:lnTo>
                  <a:lnTo>
                    <a:pt x="758" y="280"/>
                  </a:lnTo>
                  <a:lnTo>
                    <a:pt x="752" y="280"/>
                  </a:lnTo>
                  <a:lnTo>
                    <a:pt x="752" y="294"/>
                  </a:lnTo>
                  <a:lnTo>
                    <a:pt x="742" y="278"/>
                  </a:lnTo>
                  <a:lnTo>
                    <a:pt x="714" y="254"/>
                  </a:lnTo>
                  <a:lnTo>
                    <a:pt x="710" y="224"/>
                  </a:lnTo>
                  <a:lnTo>
                    <a:pt x="706" y="232"/>
                  </a:lnTo>
                  <a:lnTo>
                    <a:pt x="696" y="222"/>
                  </a:lnTo>
                  <a:lnTo>
                    <a:pt x="692" y="232"/>
                  </a:lnTo>
                  <a:lnTo>
                    <a:pt x="690" y="232"/>
                  </a:lnTo>
                  <a:lnTo>
                    <a:pt x="688" y="214"/>
                  </a:lnTo>
                  <a:lnTo>
                    <a:pt x="678" y="200"/>
                  </a:lnTo>
                  <a:lnTo>
                    <a:pt x="674" y="198"/>
                  </a:lnTo>
                  <a:lnTo>
                    <a:pt x="676" y="190"/>
                  </a:lnTo>
                  <a:lnTo>
                    <a:pt x="660" y="180"/>
                  </a:lnTo>
                  <a:lnTo>
                    <a:pt x="652" y="178"/>
                  </a:lnTo>
                  <a:lnTo>
                    <a:pt x="648" y="168"/>
                  </a:lnTo>
                  <a:lnTo>
                    <a:pt x="646" y="168"/>
                  </a:lnTo>
                  <a:lnTo>
                    <a:pt x="638" y="168"/>
                  </a:lnTo>
                  <a:lnTo>
                    <a:pt x="630" y="164"/>
                  </a:lnTo>
                  <a:lnTo>
                    <a:pt x="628" y="156"/>
                  </a:lnTo>
                  <a:lnTo>
                    <a:pt x="624" y="154"/>
                  </a:lnTo>
                  <a:lnTo>
                    <a:pt x="620" y="122"/>
                  </a:lnTo>
                  <a:lnTo>
                    <a:pt x="614" y="116"/>
                  </a:lnTo>
                  <a:lnTo>
                    <a:pt x="610" y="86"/>
                  </a:lnTo>
                  <a:lnTo>
                    <a:pt x="594" y="70"/>
                  </a:lnTo>
                  <a:lnTo>
                    <a:pt x="582" y="74"/>
                  </a:lnTo>
                  <a:lnTo>
                    <a:pt x="580" y="72"/>
                  </a:lnTo>
                  <a:lnTo>
                    <a:pt x="572" y="40"/>
                  </a:lnTo>
                  <a:lnTo>
                    <a:pt x="566" y="34"/>
                  </a:lnTo>
                  <a:lnTo>
                    <a:pt x="566" y="26"/>
                  </a:lnTo>
                  <a:lnTo>
                    <a:pt x="562" y="22"/>
                  </a:lnTo>
                  <a:lnTo>
                    <a:pt x="560" y="8"/>
                  </a:lnTo>
                  <a:lnTo>
                    <a:pt x="558" y="0"/>
                  </a:lnTo>
                  <a:lnTo>
                    <a:pt x="546" y="8"/>
                  </a:lnTo>
                  <a:lnTo>
                    <a:pt x="534" y="38"/>
                  </a:lnTo>
                  <a:lnTo>
                    <a:pt x="536" y="42"/>
                  </a:lnTo>
                  <a:lnTo>
                    <a:pt x="532" y="62"/>
                  </a:lnTo>
                  <a:lnTo>
                    <a:pt x="534" y="88"/>
                  </a:lnTo>
                  <a:lnTo>
                    <a:pt x="528" y="118"/>
                  </a:lnTo>
                  <a:lnTo>
                    <a:pt x="520" y="134"/>
                  </a:lnTo>
                  <a:lnTo>
                    <a:pt x="508" y="138"/>
                  </a:lnTo>
                  <a:lnTo>
                    <a:pt x="494" y="130"/>
                  </a:lnTo>
                  <a:lnTo>
                    <a:pt x="488" y="120"/>
                  </a:lnTo>
                  <a:lnTo>
                    <a:pt x="472" y="118"/>
                  </a:lnTo>
                  <a:lnTo>
                    <a:pt x="456" y="102"/>
                  </a:lnTo>
                  <a:lnTo>
                    <a:pt x="442" y="104"/>
                  </a:lnTo>
                  <a:lnTo>
                    <a:pt x="440" y="92"/>
                  </a:lnTo>
                  <a:lnTo>
                    <a:pt x="426" y="86"/>
                  </a:lnTo>
                  <a:lnTo>
                    <a:pt x="434" y="60"/>
                  </a:lnTo>
                  <a:lnTo>
                    <a:pt x="436" y="62"/>
                  </a:lnTo>
                  <a:lnTo>
                    <a:pt x="438" y="54"/>
                  </a:lnTo>
                  <a:lnTo>
                    <a:pt x="442" y="56"/>
                  </a:lnTo>
                  <a:lnTo>
                    <a:pt x="444" y="50"/>
                  </a:lnTo>
                  <a:lnTo>
                    <a:pt x="442" y="46"/>
                  </a:lnTo>
                  <a:lnTo>
                    <a:pt x="452" y="34"/>
                  </a:lnTo>
                  <a:lnTo>
                    <a:pt x="442" y="34"/>
                  </a:lnTo>
                  <a:lnTo>
                    <a:pt x="440" y="22"/>
                  </a:lnTo>
                  <a:lnTo>
                    <a:pt x="432" y="32"/>
                  </a:lnTo>
                  <a:lnTo>
                    <a:pt x="432" y="30"/>
                  </a:lnTo>
                  <a:lnTo>
                    <a:pt x="432" y="30"/>
                  </a:lnTo>
                  <a:lnTo>
                    <a:pt x="428" y="26"/>
                  </a:lnTo>
                  <a:lnTo>
                    <a:pt x="416" y="32"/>
                  </a:lnTo>
                  <a:lnTo>
                    <a:pt x="408" y="28"/>
                  </a:lnTo>
                  <a:lnTo>
                    <a:pt x="396" y="28"/>
                  </a:lnTo>
                  <a:lnTo>
                    <a:pt x="388" y="24"/>
                  </a:lnTo>
                  <a:lnTo>
                    <a:pt x="376" y="22"/>
                  </a:lnTo>
                  <a:lnTo>
                    <a:pt x="370" y="14"/>
                  </a:lnTo>
                  <a:lnTo>
                    <a:pt x="368" y="18"/>
                  </a:lnTo>
                  <a:lnTo>
                    <a:pt x="360" y="10"/>
                  </a:lnTo>
                  <a:lnTo>
                    <a:pt x="358" y="12"/>
                  </a:lnTo>
                  <a:lnTo>
                    <a:pt x="356" y="10"/>
                  </a:lnTo>
                  <a:lnTo>
                    <a:pt x="344" y="16"/>
                  </a:lnTo>
                  <a:lnTo>
                    <a:pt x="342" y="10"/>
                  </a:lnTo>
                  <a:lnTo>
                    <a:pt x="330" y="16"/>
                  </a:lnTo>
                  <a:lnTo>
                    <a:pt x="320" y="8"/>
                  </a:lnTo>
                  <a:lnTo>
                    <a:pt x="322" y="14"/>
                  </a:lnTo>
                  <a:lnTo>
                    <a:pt x="322" y="14"/>
                  </a:lnTo>
                  <a:lnTo>
                    <a:pt x="314" y="22"/>
                  </a:lnTo>
                  <a:lnTo>
                    <a:pt x="318" y="30"/>
                  </a:lnTo>
                  <a:lnTo>
                    <a:pt x="330" y="28"/>
                  </a:lnTo>
                  <a:lnTo>
                    <a:pt x="336" y="30"/>
                  </a:lnTo>
                  <a:lnTo>
                    <a:pt x="348" y="22"/>
                  </a:lnTo>
                  <a:lnTo>
                    <a:pt x="346" y="18"/>
                  </a:lnTo>
                  <a:lnTo>
                    <a:pt x="354" y="20"/>
                  </a:lnTo>
                  <a:lnTo>
                    <a:pt x="364" y="24"/>
                  </a:lnTo>
                  <a:lnTo>
                    <a:pt x="364" y="30"/>
                  </a:lnTo>
                  <a:lnTo>
                    <a:pt x="356" y="34"/>
                  </a:lnTo>
                  <a:lnTo>
                    <a:pt x="336" y="32"/>
                  </a:lnTo>
                  <a:lnTo>
                    <a:pt x="332" y="38"/>
                  </a:lnTo>
                  <a:lnTo>
                    <a:pt x="332" y="38"/>
                  </a:lnTo>
                  <a:lnTo>
                    <a:pt x="330" y="36"/>
                  </a:lnTo>
                  <a:lnTo>
                    <a:pt x="320" y="44"/>
                  </a:lnTo>
                  <a:lnTo>
                    <a:pt x="318" y="54"/>
                  </a:lnTo>
                  <a:lnTo>
                    <a:pt x="320" y="54"/>
                  </a:lnTo>
                  <a:lnTo>
                    <a:pt x="320" y="56"/>
                  </a:lnTo>
                  <a:lnTo>
                    <a:pt x="314" y="56"/>
                  </a:lnTo>
                  <a:lnTo>
                    <a:pt x="302" y="76"/>
                  </a:lnTo>
                  <a:lnTo>
                    <a:pt x="308" y="84"/>
                  </a:lnTo>
                  <a:lnTo>
                    <a:pt x="308" y="84"/>
                  </a:lnTo>
                  <a:lnTo>
                    <a:pt x="302" y="82"/>
                  </a:lnTo>
                  <a:lnTo>
                    <a:pt x="288" y="82"/>
                  </a:lnTo>
                  <a:lnTo>
                    <a:pt x="284" y="84"/>
                  </a:lnTo>
                  <a:lnTo>
                    <a:pt x="286" y="80"/>
                  </a:lnTo>
                  <a:lnTo>
                    <a:pt x="274" y="68"/>
                  </a:lnTo>
                  <a:lnTo>
                    <a:pt x="258" y="62"/>
                  </a:lnTo>
                  <a:lnTo>
                    <a:pt x="246" y="68"/>
                  </a:lnTo>
                  <a:lnTo>
                    <a:pt x="240" y="58"/>
                  </a:lnTo>
                  <a:lnTo>
                    <a:pt x="240" y="76"/>
                  </a:lnTo>
                  <a:lnTo>
                    <a:pt x="224" y="78"/>
                  </a:lnTo>
                  <a:lnTo>
                    <a:pt x="226" y="86"/>
                  </a:lnTo>
                  <a:lnTo>
                    <a:pt x="218" y="84"/>
                  </a:lnTo>
                  <a:lnTo>
                    <a:pt x="222" y="94"/>
                  </a:lnTo>
                  <a:lnTo>
                    <a:pt x="212" y="96"/>
                  </a:lnTo>
                  <a:lnTo>
                    <a:pt x="214" y="102"/>
                  </a:lnTo>
                  <a:lnTo>
                    <a:pt x="208" y="112"/>
                  </a:lnTo>
                  <a:lnTo>
                    <a:pt x="208" y="114"/>
                  </a:lnTo>
                  <a:lnTo>
                    <a:pt x="208" y="114"/>
                  </a:lnTo>
                  <a:lnTo>
                    <a:pt x="204" y="106"/>
                  </a:lnTo>
                  <a:lnTo>
                    <a:pt x="194" y="110"/>
                  </a:lnTo>
                  <a:lnTo>
                    <a:pt x="194" y="112"/>
                  </a:lnTo>
                  <a:lnTo>
                    <a:pt x="194" y="120"/>
                  </a:lnTo>
                  <a:lnTo>
                    <a:pt x="196" y="126"/>
                  </a:lnTo>
                  <a:lnTo>
                    <a:pt x="194" y="126"/>
                  </a:lnTo>
                  <a:lnTo>
                    <a:pt x="194" y="128"/>
                  </a:lnTo>
                  <a:lnTo>
                    <a:pt x="182" y="108"/>
                  </a:lnTo>
                  <a:lnTo>
                    <a:pt x="180" y="120"/>
                  </a:lnTo>
                  <a:lnTo>
                    <a:pt x="170" y="126"/>
                  </a:lnTo>
                  <a:lnTo>
                    <a:pt x="166" y="136"/>
                  </a:lnTo>
                  <a:lnTo>
                    <a:pt x="170" y="146"/>
                  </a:lnTo>
                  <a:lnTo>
                    <a:pt x="162" y="154"/>
                  </a:lnTo>
                  <a:lnTo>
                    <a:pt x="156" y="168"/>
                  </a:lnTo>
                  <a:lnTo>
                    <a:pt x="146" y="174"/>
                  </a:lnTo>
                  <a:lnTo>
                    <a:pt x="120" y="182"/>
                  </a:lnTo>
                  <a:lnTo>
                    <a:pt x="112" y="182"/>
                  </a:lnTo>
                  <a:lnTo>
                    <a:pt x="104" y="188"/>
                  </a:lnTo>
                  <a:lnTo>
                    <a:pt x="84" y="196"/>
                  </a:lnTo>
                  <a:lnTo>
                    <a:pt x="66" y="192"/>
                  </a:lnTo>
                  <a:lnTo>
                    <a:pt x="50" y="204"/>
                  </a:lnTo>
                  <a:lnTo>
                    <a:pt x="42" y="214"/>
                  </a:lnTo>
                  <a:lnTo>
                    <a:pt x="24" y="220"/>
                  </a:lnTo>
                  <a:lnTo>
                    <a:pt x="20" y="226"/>
                  </a:lnTo>
                  <a:lnTo>
                    <a:pt x="20" y="218"/>
                  </a:lnTo>
                  <a:lnTo>
                    <a:pt x="16" y="218"/>
                  </a:lnTo>
                  <a:lnTo>
                    <a:pt x="14" y="220"/>
                  </a:lnTo>
                  <a:lnTo>
                    <a:pt x="8" y="232"/>
                  </a:lnTo>
                  <a:lnTo>
                    <a:pt x="10" y="252"/>
                  </a:lnTo>
                  <a:lnTo>
                    <a:pt x="2" y="266"/>
                  </a:lnTo>
                  <a:lnTo>
                    <a:pt x="2" y="276"/>
                  </a:lnTo>
                  <a:lnTo>
                    <a:pt x="18" y="308"/>
                  </a:lnTo>
                  <a:lnTo>
                    <a:pt x="16" y="310"/>
                  </a:lnTo>
                  <a:lnTo>
                    <a:pt x="14" y="306"/>
                  </a:lnTo>
                  <a:lnTo>
                    <a:pt x="10" y="308"/>
                  </a:lnTo>
                  <a:lnTo>
                    <a:pt x="12" y="316"/>
                  </a:lnTo>
                  <a:lnTo>
                    <a:pt x="10" y="316"/>
                  </a:lnTo>
                  <a:lnTo>
                    <a:pt x="8" y="310"/>
                  </a:lnTo>
                  <a:lnTo>
                    <a:pt x="4" y="308"/>
                  </a:lnTo>
                  <a:lnTo>
                    <a:pt x="0" y="312"/>
                  </a:lnTo>
                  <a:lnTo>
                    <a:pt x="14" y="330"/>
                  </a:lnTo>
                  <a:lnTo>
                    <a:pt x="18" y="350"/>
                  </a:lnTo>
                  <a:lnTo>
                    <a:pt x="32" y="374"/>
                  </a:lnTo>
                  <a:lnTo>
                    <a:pt x="34" y="400"/>
                  </a:lnTo>
                  <a:lnTo>
                    <a:pt x="48" y="428"/>
                  </a:lnTo>
                  <a:lnTo>
                    <a:pt x="48" y="460"/>
                  </a:lnTo>
                  <a:lnTo>
                    <a:pt x="44" y="468"/>
                  </a:lnTo>
                  <a:lnTo>
                    <a:pt x="36" y="468"/>
                  </a:lnTo>
                  <a:lnTo>
                    <a:pt x="36" y="486"/>
                  </a:lnTo>
                  <a:lnTo>
                    <a:pt x="44" y="488"/>
                  </a:lnTo>
                  <a:lnTo>
                    <a:pt x="56" y="502"/>
                  </a:lnTo>
                  <a:lnTo>
                    <a:pt x="92" y="508"/>
                  </a:lnTo>
                  <a:lnTo>
                    <a:pt x="94" y="504"/>
                  </a:lnTo>
                  <a:lnTo>
                    <a:pt x="98" y="504"/>
                  </a:lnTo>
                  <a:lnTo>
                    <a:pt x="110" y="492"/>
                  </a:lnTo>
                  <a:lnTo>
                    <a:pt x="120" y="492"/>
                  </a:lnTo>
                  <a:lnTo>
                    <a:pt x="132" y="480"/>
                  </a:lnTo>
                  <a:lnTo>
                    <a:pt x="200" y="478"/>
                  </a:lnTo>
                  <a:lnTo>
                    <a:pt x="210" y="460"/>
                  </a:lnTo>
                  <a:lnTo>
                    <a:pt x="246" y="444"/>
                  </a:lnTo>
                  <a:lnTo>
                    <a:pt x="284" y="438"/>
                  </a:lnTo>
                  <a:lnTo>
                    <a:pt x="304" y="428"/>
                  </a:lnTo>
                  <a:lnTo>
                    <a:pt x="336" y="426"/>
                  </a:lnTo>
                  <a:lnTo>
                    <a:pt x="348" y="430"/>
                  </a:lnTo>
                  <a:lnTo>
                    <a:pt x="362" y="440"/>
                  </a:lnTo>
                  <a:lnTo>
                    <a:pt x="368" y="436"/>
                  </a:lnTo>
                  <a:lnTo>
                    <a:pt x="388" y="446"/>
                  </a:lnTo>
                  <a:lnTo>
                    <a:pt x="386" y="444"/>
                  </a:lnTo>
                  <a:lnTo>
                    <a:pt x="396" y="448"/>
                  </a:lnTo>
                  <a:lnTo>
                    <a:pt x="394" y="458"/>
                  </a:lnTo>
                  <a:lnTo>
                    <a:pt x="406" y="464"/>
                  </a:lnTo>
                  <a:lnTo>
                    <a:pt x="418" y="486"/>
                  </a:lnTo>
                  <a:lnTo>
                    <a:pt x="418" y="488"/>
                  </a:lnTo>
                  <a:lnTo>
                    <a:pt x="412" y="486"/>
                  </a:lnTo>
                  <a:lnTo>
                    <a:pt x="412" y="496"/>
                  </a:lnTo>
                  <a:lnTo>
                    <a:pt x="432" y="508"/>
                  </a:lnTo>
                  <a:lnTo>
                    <a:pt x="432" y="494"/>
                  </a:lnTo>
                  <a:lnTo>
                    <a:pt x="440" y="484"/>
                  </a:lnTo>
                  <a:lnTo>
                    <a:pt x="456" y="474"/>
                  </a:lnTo>
                  <a:lnTo>
                    <a:pt x="466" y="458"/>
                  </a:lnTo>
                  <a:lnTo>
                    <a:pt x="466" y="460"/>
                  </a:lnTo>
                  <a:lnTo>
                    <a:pt x="466" y="468"/>
                  </a:lnTo>
                  <a:lnTo>
                    <a:pt x="456" y="482"/>
                  </a:lnTo>
                  <a:lnTo>
                    <a:pt x="456" y="498"/>
                  </a:lnTo>
                  <a:lnTo>
                    <a:pt x="448" y="498"/>
                  </a:lnTo>
                  <a:lnTo>
                    <a:pt x="446" y="510"/>
                  </a:lnTo>
                  <a:lnTo>
                    <a:pt x="466" y="508"/>
                  </a:lnTo>
                  <a:lnTo>
                    <a:pt x="472" y="490"/>
                  </a:lnTo>
                  <a:lnTo>
                    <a:pt x="476" y="498"/>
                  </a:lnTo>
                  <a:lnTo>
                    <a:pt x="476" y="508"/>
                  </a:lnTo>
                  <a:lnTo>
                    <a:pt x="468" y="520"/>
                  </a:lnTo>
                  <a:lnTo>
                    <a:pt x="456" y="514"/>
                  </a:lnTo>
                  <a:lnTo>
                    <a:pt x="438" y="518"/>
                  </a:lnTo>
                  <a:lnTo>
                    <a:pt x="442" y="528"/>
                  </a:lnTo>
                  <a:lnTo>
                    <a:pt x="448" y="528"/>
                  </a:lnTo>
                  <a:lnTo>
                    <a:pt x="480" y="524"/>
                  </a:lnTo>
                  <a:lnTo>
                    <a:pt x="470" y="520"/>
                  </a:lnTo>
                  <a:lnTo>
                    <a:pt x="490" y="514"/>
                  </a:lnTo>
                  <a:lnTo>
                    <a:pt x="490" y="520"/>
                  </a:lnTo>
                  <a:lnTo>
                    <a:pt x="498" y="530"/>
                  </a:lnTo>
                  <a:lnTo>
                    <a:pt x="500" y="538"/>
                  </a:lnTo>
                  <a:lnTo>
                    <a:pt x="500" y="548"/>
                  </a:lnTo>
                  <a:lnTo>
                    <a:pt x="504" y="560"/>
                  </a:lnTo>
                  <a:lnTo>
                    <a:pt x="514" y="572"/>
                  </a:lnTo>
                  <a:lnTo>
                    <a:pt x="536" y="584"/>
                  </a:lnTo>
                  <a:lnTo>
                    <a:pt x="542" y="580"/>
                  </a:lnTo>
                  <a:lnTo>
                    <a:pt x="552" y="584"/>
                  </a:lnTo>
                  <a:lnTo>
                    <a:pt x="570" y="594"/>
                  </a:lnTo>
                  <a:lnTo>
                    <a:pt x="596" y="578"/>
                  </a:lnTo>
                  <a:lnTo>
                    <a:pt x="592" y="584"/>
                  </a:lnTo>
                  <a:lnTo>
                    <a:pt x="608" y="580"/>
                  </a:lnTo>
                  <a:lnTo>
                    <a:pt x="610" y="588"/>
                  </a:lnTo>
                  <a:lnTo>
                    <a:pt x="628" y="604"/>
                  </a:lnTo>
                  <a:lnTo>
                    <a:pt x="634" y="592"/>
                  </a:lnTo>
                  <a:lnTo>
                    <a:pt x="636" y="592"/>
                  </a:lnTo>
                  <a:lnTo>
                    <a:pt x="662" y="572"/>
                  </a:lnTo>
                  <a:lnTo>
                    <a:pt x="684" y="570"/>
                  </a:lnTo>
                  <a:lnTo>
                    <a:pt x="698" y="562"/>
                  </a:lnTo>
                  <a:lnTo>
                    <a:pt x="702" y="522"/>
                  </a:lnTo>
                  <a:lnTo>
                    <a:pt x="708" y="510"/>
                  </a:lnTo>
                  <a:lnTo>
                    <a:pt x="710" y="514"/>
                  </a:lnTo>
                  <a:lnTo>
                    <a:pt x="724" y="476"/>
                  </a:lnTo>
                  <a:lnTo>
                    <a:pt x="722" y="472"/>
                  </a:lnTo>
                  <a:lnTo>
                    <a:pt x="744" y="446"/>
                  </a:lnTo>
                  <a:lnTo>
                    <a:pt x="754" y="422"/>
                  </a:lnTo>
                  <a:lnTo>
                    <a:pt x="764" y="364"/>
                  </a:lnTo>
                  <a:lnTo>
                    <a:pt x="756" y="332"/>
                  </a:lnTo>
                  <a:lnTo>
                    <a:pt x="756"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4" name="Freeform 77"/>
            <p:cNvSpPr>
              <a:spLocks/>
            </p:cNvSpPr>
            <p:nvPr userDrawn="1"/>
          </p:nvSpPr>
          <p:spPr bwMode="black">
            <a:xfrm>
              <a:off x="7885113" y="3556000"/>
              <a:ext cx="22225" cy="22225"/>
            </a:xfrm>
            <a:custGeom>
              <a:avLst/>
              <a:gdLst>
                <a:gd name="T0" fmla="*/ 0 w 14"/>
                <a:gd name="T1" fmla="*/ 0 h 14"/>
                <a:gd name="T2" fmla="*/ 0 w 14"/>
                <a:gd name="T3" fmla="*/ 14 h 14"/>
                <a:gd name="T4" fmla="*/ 14 w 14"/>
                <a:gd name="T5" fmla="*/ 12 h 14"/>
                <a:gd name="T6" fmla="*/ 10 w 14"/>
                <a:gd name="T7" fmla="*/ 0 h 14"/>
                <a:gd name="T8" fmla="*/ 0 w 14"/>
                <a:gd name="T9" fmla="*/ 0 h 14"/>
              </a:gdLst>
              <a:ahLst/>
              <a:cxnLst>
                <a:cxn ang="0">
                  <a:pos x="T0" y="T1"/>
                </a:cxn>
                <a:cxn ang="0">
                  <a:pos x="T2" y="T3"/>
                </a:cxn>
                <a:cxn ang="0">
                  <a:pos x="T4" y="T5"/>
                </a:cxn>
                <a:cxn ang="0">
                  <a:pos x="T6" y="T7"/>
                </a:cxn>
                <a:cxn ang="0">
                  <a:pos x="T8" y="T9"/>
                </a:cxn>
              </a:cxnLst>
              <a:rect l="0" t="0" r="r" b="b"/>
              <a:pathLst>
                <a:path w="14" h="14">
                  <a:moveTo>
                    <a:pt x="0" y="0"/>
                  </a:moveTo>
                  <a:lnTo>
                    <a:pt x="0" y="14"/>
                  </a:lnTo>
                  <a:lnTo>
                    <a:pt x="14" y="12"/>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5" name="Freeform 78"/>
            <p:cNvSpPr>
              <a:spLocks/>
            </p:cNvSpPr>
            <p:nvPr userDrawn="1"/>
          </p:nvSpPr>
          <p:spPr bwMode="black">
            <a:xfrm>
              <a:off x="7967663" y="3635375"/>
              <a:ext cx="28575" cy="19050"/>
            </a:xfrm>
            <a:custGeom>
              <a:avLst/>
              <a:gdLst>
                <a:gd name="T0" fmla="*/ 0 w 18"/>
                <a:gd name="T1" fmla="*/ 6 h 12"/>
                <a:gd name="T2" fmla="*/ 2 w 18"/>
                <a:gd name="T3" fmla="*/ 12 h 12"/>
                <a:gd name="T4" fmla="*/ 18 w 18"/>
                <a:gd name="T5" fmla="*/ 6 h 12"/>
                <a:gd name="T6" fmla="*/ 10 w 18"/>
                <a:gd name="T7" fmla="*/ 0 h 12"/>
                <a:gd name="T8" fmla="*/ 0 w 18"/>
                <a:gd name="T9" fmla="*/ 6 h 12"/>
              </a:gdLst>
              <a:ahLst/>
              <a:cxnLst>
                <a:cxn ang="0">
                  <a:pos x="T0" y="T1"/>
                </a:cxn>
                <a:cxn ang="0">
                  <a:pos x="T2" y="T3"/>
                </a:cxn>
                <a:cxn ang="0">
                  <a:pos x="T4" y="T5"/>
                </a:cxn>
                <a:cxn ang="0">
                  <a:pos x="T6" y="T7"/>
                </a:cxn>
                <a:cxn ang="0">
                  <a:pos x="T8" y="T9"/>
                </a:cxn>
              </a:cxnLst>
              <a:rect l="0" t="0" r="r" b="b"/>
              <a:pathLst>
                <a:path w="18" h="12">
                  <a:moveTo>
                    <a:pt x="0" y="6"/>
                  </a:moveTo>
                  <a:lnTo>
                    <a:pt x="2" y="12"/>
                  </a:lnTo>
                  <a:lnTo>
                    <a:pt x="18" y="6"/>
                  </a:lnTo>
                  <a:lnTo>
                    <a:pt x="1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6" name="Freeform 79"/>
            <p:cNvSpPr>
              <a:spLocks/>
            </p:cNvSpPr>
            <p:nvPr userDrawn="1"/>
          </p:nvSpPr>
          <p:spPr bwMode="black">
            <a:xfrm>
              <a:off x="8221663" y="4422775"/>
              <a:ext cx="31750" cy="44450"/>
            </a:xfrm>
            <a:custGeom>
              <a:avLst/>
              <a:gdLst>
                <a:gd name="T0" fmla="*/ 16 w 20"/>
                <a:gd name="T1" fmla="*/ 20 h 28"/>
                <a:gd name="T2" fmla="*/ 16 w 20"/>
                <a:gd name="T3" fmla="*/ 10 h 28"/>
                <a:gd name="T4" fmla="*/ 0 w 20"/>
                <a:gd name="T5" fmla="*/ 0 h 28"/>
                <a:gd name="T6" fmla="*/ 8 w 20"/>
                <a:gd name="T7" fmla="*/ 22 h 28"/>
                <a:gd name="T8" fmla="*/ 4 w 20"/>
                <a:gd name="T9" fmla="*/ 24 h 28"/>
                <a:gd name="T10" fmla="*/ 20 w 20"/>
                <a:gd name="T11" fmla="*/ 28 h 28"/>
                <a:gd name="T12" fmla="*/ 16 w 20"/>
                <a:gd name="T13" fmla="*/ 20 h 28"/>
                <a:gd name="T14" fmla="*/ 16 w 20"/>
                <a:gd name="T15" fmla="*/ 2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8">
                  <a:moveTo>
                    <a:pt x="16" y="20"/>
                  </a:moveTo>
                  <a:lnTo>
                    <a:pt x="16" y="10"/>
                  </a:lnTo>
                  <a:lnTo>
                    <a:pt x="0" y="0"/>
                  </a:lnTo>
                  <a:lnTo>
                    <a:pt x="8" y="22"/>
                  </a:lnTo>
                  <a:lnTo>
                    <a:pt x="4" y="24"/>
                  </a:lnTo>
                  <a:lnTo>
                    <a:pt x="20" y="28"/>
                  </a:lnTo>
                  <a:lnTo>
                    <a:pt x="16"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7" name="Freeform 80"/>
            <p:cNvSpPr>
              <a:spLocks/>
            </p:cNvSpPr>
            <p:nvPr userDrawn="1"/>
          </p:nvSpPr>
          <p:spPr bwMode="black">
            <a:xfrm>
              <a:off x="8132763" y="4464050"/>
              <a:ext cx="114300" cy="127000"/>
            </a:xfrm>
            <a:custGeom>
              <a:avLst/>
              <a:gdLst>
                <a:gd name="T0" fmla="*/ 36 w 72"/>
                <a:gd name="T1" fmla="*/ 12 h 80"/>
                <a:gd name="T2" fmla="*/ 0 w 72"/>
                <a:gd name="T3" fmla="*/ 0 h 80"/>
                <a:gd name="T4" fmla="*/ 0 w 72"/>
                <a:gd name="T5" fmla="*/ 18 h 80"/>
                <a:gd name="T6" fmla="*/ 12 w 72"/>
                <a:gd name="T7" fmla="*/ 38 h 80"/>
                <a:gd name="T8" fmla="*/ 10 w 72"/>
                <a:gd name="T9" fmla="*/ 40 h 80"/>
                <a:gd name="T10" fmla="*/ 12 w 72"/>
                <a:gd name="T11" fmla="*/ 58 h 80"/>
                <a:gd name="T12" fmla="*/ 22 w 72"/>
                <a:gd name="T13" fmla="*/ 70 h 80"/>
                <a:gd name="T14" fmla="*/ 26 w 72"/>
                <a:gd name="T15" fmla="*/ 70 h 80"/>
                <a:gd name="T16" fmla="*/ 22 w 72"/>
                <a:gd name="T17" fmla="*/ 76 h 80"/>
                <a:gd name="T18" fmla="*/ 44 w 72"/>
                <a:gd name="T19" fmla="*/ 80 h 80"/>
                <a:gd name="T20" fmla="*/ 48 w 72"/>
                <a:gd name="T21" fmla="*/ 70 h 80"/>
                <a:gd name="T22" fmla="*/ 52 w 72"/>
                <a:gd name="T23" fmla="*/ 70 h 80"/>
                <a:gd name="T24" fmla="*/ 58 w 72"/>
                <a:gd name="T25" fmla="*/ 58 h 80"/>
                <a:gd name="T26" fmla="*/ 64 w 72"/>
                <a:gd name="T27" fmla="*/ 58 h 80"/>
                <a:gd name="T28" fmla="*/ 72 w 72"/>
                <a:gd name="T29" fmla="*/ 36 h 80"/>
                <a:gd name="T30" fmla="*/ 72 w 72"/>
                <a:gd name="T31" fmla="*/ 18 h 80"/>
                <a:gd name="T32" fmla="*/ 66 w 72"/>
                <a:gd name="T33" fmla="*/ 4 h 80"/>
                <a:gd name="T34" fmla="*/ 36 w 72"/>
                <a:gd name="T35"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80">
                  <a:moveTo>
                    <a:pt x="36" y="12"/>
                  </a:moveTo>
                  <a:lnTo>
                    <a:pt x="0" y="0"/>
                  </a:lnTo>
                  <a:lnTo>
                    <a:pt x="0" y="18"/>
                  </a:lnTo>
                  <a:lnTo>
                    <a:pt x="12" y="38"/>
                  </a:lnTo>
                  <a:lnTo>
                    <a:pt x="10" y="40"/>
                  </a:lnTo>
                  <a:lnTo>
                    <a:pt x="12" y="58"/>
                  </a:lnTo>
                  <a:lnTo>
                    <a:pt x="22" y="70"/>
                  </a:lnTo>
                  <a:lnTo>
                    <a:pt x="26" y="70"/>
                  </a:lnTo>
                  <a:lnTo>
                    <a:pt x="22" y="76"/>
                  </a:lnTo>
                  <a:lnTo>
                    <a:pt x="44" y="80"/>
                  </a:lnTo>
                  <a:lnTo>
                    <a:pt x="48" y="70"/>
                  </a:lnTo>
                  <a:lnTo>
                    <a:pt x="52" y="70"/>
                  </a:lnTo>
                  <a:lnTo>
                    <a:pt x="58" y="58"/>
                  </a:lnTo>
                  <a:lnTo>
                    <a:pt x="64" y="58"/>
                  </a:lnTo>
                  <a:lnTo>
                    <a:pt x="72" y="36"/>
                  </a:lnTo>
                  <a:lnTo>
                    <a:pt x="72" y="18"/>
                  </a:lnTo>
                  <a:lnTo>
                    <a:pt x="66" y="4"/>
                  </a:ln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8" name="Freeform 81"/>
            <p:cNvSpPr>
              <a:spLocks/>
            </p:cNvSpPr>
            <p:nvPr userDrawn="1"/>
          </p:nvSpPr>
          <p:spPr bwMode="black">
            <a:xfrm>
              <a:off x="7707313" y="3152775"/>
              <a:ext cx="625475" cy="314325"/>
            </a:xfrm>
            <a:custGeom>
              <a:avLst/>
              <a:gdLst>
                <a:gd name="T0" fmla="*/ 264 w 394"/>
                <a:gd name="T1" fmla="*/ 64 h 198"/>
                <a:gd name="T2" fmla="*/ 202 w 394"/>
                <a:gd name="T3" fmla="*/ 40 h 198"/>
                <a:gd name="T4" fmla="*/ 198 w 394"/>
                <a:gd name="T5" fmla="*/ 40 h 198"/>
                <a:gd name="T6" fmla="*/ 174 w 394"/>
                <a:gd name="T7" fmla="*/ 36 h 198"/>
                <a:gd name="T8" fmla="*/ 126 w 394"/>
                <a:gd name="T9" fmla="*/ 28 h 198"/>
                <a:gd name="T10" fmla="*/ 120 w 394"/>
                <a:gd name="T11" fmla="*/ 26 h 198"/>
                <a:gd name="T12" fmla="*/ 88 w 394"/>
                <a:gd name="T13" fmla="*/ 28 h 198"/>
                <a:gd name="T14" fmla="*/ 122 w 394"/>
                <a:gd name="T15" fmla="*/ 34 h 198"/>
                <a:gd name="T16" fmla="*/ 94 w 394"/>
                <a:gd name="T17" fmla="*/ 56 h 198"/>
                <a:gd name="T18" fmla="*/ 84 w 394"/>
                <a:gd name="T19" fmla="*/ 54 h 198"/>
                <a:gd name="T20" fmla="*/ 74 w 394"/>
                <a:gd name="T21" fmla="*/ 40 h 198"/>
                <a:gd name="T22" fmla="*/ 72 w 394"/>
                <a:gd name="T23" fmla="*/ 40 h 198"/>
                <a:gd name="T24" fmla="*/ 68 w 394"/>
                <a:gd name="T25" fmla="*/ 8 h 198"/>
                <a:gd name="T26" fmla="*/ 46 w 394"/>
                <a:gd name="T27" fmla="*/ 0 h 198"/>
                <a:gd name="T28" fmla="*/ 12 w 394"/>
                <a:gd name="T29" fmla="*/ 10 h 198"/>
                <a:gd name="T30" fmla="*/ 12 w 394"/>
                <a:gd name="T31" fmla="*/ 10 h 198"/>
                <a:gd name="T32" fmla="*/ 4 w 394"/>
                <a:gd name="T33" fmla="*/ 20 h 198"/>
                <a:gd name="T34" fmla="*/ 4 w 394"/>
                <a:gd name="T35" fmla="*/ 24 h 198"/>
                <a:gd name="T36" fmla="*/ 28 w 394"/>
                <a:gd name="T37" fmla="*/ 38 h 198"/>
                <a:gd name="T38" fmla="*/ 36 w 394"/>
                <a:gd name="T39" fmla="*/ 40 h 198"/>
                <a:gd name="T40" fmla="*/ 60 w 394"/>
                <a:gd name="T41" fmla="*/ 40 h 198"/>
                <a:gd name="T42" fmla="*/ 50 w 394"/>
                <a:gd name="T43" fmla="*/ 40 h 198"/>
                <a:gd name="T44" fmla="*/ 26 w 394"/>
                <a:gd name="T45" fmla="*/ 46 h 198"/>
                <a:gd name="T46" fmla="*/ 34 w 394"/>
                <a:gd name="T47" fmla="*/ 54 h 198"/>
                <a:gd name="T48" fmla="*/ 44 w 394"/>
                <a:gd name="T49" fmla="*/ 74 h 198"/>
                <a:gd name="T50" fmla="*/ 60 w 394"/>
                <a:gd name="T51" fmla="*/ 64 h 198"/>
                <a:gd name="T52" fmla="*/ 78 w 394"/>
                <a:gd name="T53" fmla="*/ 74 h 198"/>
                <a:gd name="T54" fmla="*/ 114 w 394"/>
                <a:gd name="T55" fmla="*/ 88 h 198"/>
                <a:gd name="T56" fmla="*/ 154 w 394"/>
                <a:gd name="T57" fmla="*/ 120 h 198"/>
                <a:gd name="T58" fmla="*/ 156 w 394"/>
                <a:gd name="T59" fmla="*/ 130 h 198"/>
                <a:gd name="T60" fmla="*/ 154 w 394"/>
                <a:gd name="T61" fmla="*/ 132 h 198"/>
                <a:gd name="T62" fmla="*/ 134 w 394"/>
                <a:gd name="T63" fmla="*/ 156 h 198"/>
                <a:gd name="T64" fmla="*/ 162 w 394"/>
                <a:gd name="T65" fmla="*/ 150 h 198"/>
                <a:gd name="T66" fmla="*/ 202 w 394"/>
                <a:gd name="T67" fmla="*/ 168 h 198"/>
                <a:gd name="T68" fmla="*/ 202 w 394"/>
                <a:gd name="T69" fmla="*/ 170 h 198"/>
                <a:gd name="T70" fmla="*/ 206 w 394"/>
                <a:gd name="T71" fmla="*/ 170 h 198"/>
                <a:gd name="T72" fmla="*/ 248 w 394"/>
                <a:gd name="T73" fmla="*/ 162 h 198"/>
                <a:gd name="T74" fmla="*/ 248 w 394"/>
                <a:gd name="T75" fmla="*/ 150 h 198"/>
                <a:gd name="T76" fmla="*/ 256 w 394"/>
                <a:gd name="T77" fmla="*/ 146 h 198"/>
                <a:gd name="T78" fmla="*/ 258 w 394"/>
                <a:gd name="T79" fmla="*/ 142 h 198"/>
                <a:gd name="T80" fmla="*/ 296 w 394"/>
                <a:gd name="T81" fmla="*/ 152 h 198"/>
                <a:gd name="T82" fmla="*/ 308 w 394"/>
                <a:gd name="T83" fmla="*/ 168 h 198"/>
                <a:gd name="T84" fmla="*/ 326 w 394"/>
                <a:gd name="T85" fmla="*/ 186 h 198"/>
                <a:gd name="T86" fmla="*/ 376 w 394"/>
                <a:gd name="T87" fmla="*/ 198 h 198"/>
                <a:gd name="T88" fmla="*/ 384 w 394"/>
                <a:gd name="T89" fmla="*/ 190 h 198"/>
                <a:gd name="T90" fmla="*/ 370 w 394"/>
                <a:gd name="T91" fmla="*/ 180 h 198"/>
                <a:gd name="T92" fmla="*/ 356 w 394"/>
                <a:gd name="T93" fmla="*/ 170 h 198"/>
                <a:gd name="T94" fmla="*/ 344 w 394"/>
                <a:gd name="T95" fmla="*/ 160 h 198"/>
                <a:gd name="T96" fmla="*/ 320 w 394"/>
                <a:gd name="T97" fmla="*/ 134 h 198"/>
                <a:gd name="T98" fmla="*/ 332 w 394"/>
                <a:gd name="T99" fmla="*/ 124 h 198"/>
                <a:gd name="T100" fmla="*/ 294 w 394"/>
                <a:gd name="T101" fmla="*/ 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4" h="198">
                  <a:moveTo>
                    <a:pt x="286" y="80"/>
                  </a:moveTo>
                  <a:lnTo>
                    <a:pt x="264" y="64"/>
                  </a:lnTo>
                  <a:lnTo>
                    <a:pt x="202" y="42"/>
                  </a:lnTo>
                  <a:lnTo>
                    <a:pt x="202" y="40"/>
                  </a:lnTo>
                  <a:lnTo>
                    <a:pt x="200" y="40"/>
                  </a:lnTo>
                  <a:lnTo>
                    <a:pt x="198" y="40"/>
                  </a:lnTo>
                  <a:lnTo>
                    <a:pt x="198" y="40"/>
                  </a:lnTo>
                  <a:lnTo>
                    <a:pt x="174" y="36"/>
                  </a:lnTo>
                  <a:lnTo>
                    <a:pt x="138" y="20"/>
                  </a:lnTo>
                  <a:lnTo>
                    <a:pt x="126" y="28"/>
                  </a:lnTo>
                  <a:lnTo>
                    <a:pt x="124" y="30"/>
                  </a:lnTo>
                  <a:lnTo>
                    <a:pt x="120" y="26"/>
                  </a:lnTo>
                  <a:lnTo>
                    <a:pt x="102" y="22"/>
                  </a:lnTo>
                  <a:lnTo>
                    <a:pt x="88" y="28"/>
                  </a:lnTo>
                  <a:lnTo>
                    <a:pt x="122" y="32"/>
                  </a:lnTo>
                  <a:lnTo>
                    <a:pt x="122" y="34"/>
                  </a:lnTo>
                  <a:lnTo>
                    <a:pt x="110" y="34"/>
                  </a:lnTo>
                  <a:lnTo>
                    <a:pt x="94" y="56"/>
                  </a:lnTo>
                  <a:lnTo>
                    <a:pt x="90" y="56"/>
                  </a:lnTo>
                  <a:lnTo>
                    <a:pt x="84" y="54"/>
                  </a:lnTo>
                  <a:lnTo>
                    <a:pt x="80" y="42"/>
                  </a:lnTo>
                  <a:lnTo>
                    <a:pt x="74" y="40"/>
                  </a:lnTo>
                  <a:lnTo>
                    <a:pt x="74" y="42"/>
                  </a:lnTo>
                  <a:lnTo>
                    <a:pt x="72" y="40"/>
                  </a:lnTo>
                  <a:lnTo>
                    <a:pt x="72" y="18"/>
                  </a:lnTo>
                  <a:lnTo>
                    <a:pt x="68" y="8"/>
                  </a:lnTo>
                  <a:lnTo>
                    <a:pt x="54" y="8"/>
                  </a:lnTo>
                  <a:lnTo>
                    <a:pt x="46" y="0"/>
                  </a:lnTo>
                  <a:lnTo>
                    <a:pt x="34" y="0"/>
                  </a:lnTo>
                  <a:lnTo>
                    <a:pt x="12" y="10"/>
                  </a:lnTo>
                  <a:lnTo>
                    <a:pt x="12" y="12"/>
                  </a:lnTo>
                  <a:lnTo>
                    <a:pt x="12" y="10"/>
                  </a:lnTo>
                  <a:lnTo>
                    <a:pt x="0" y="12"/>
                  </a:lnTo>
                  <a:lnTo>
                    <a:pt x="4" y="20"/>
                  </a:lnTo>
                  <a:lnTo>
                    <a:pt x="6" y="22"/>
                  </a:lnTo>
                  <a:lnTo>
                    <a:pt x="4" y="24"/>
                  </a:lnTo>
                  <a:lnTo>
                    <a:pt x="22" y="28"/>
                  </a:lnTo>
                  <a:lnTo>
                    <a:pt x="28" y="38"/>
                  </a:lnTo>
                  <a:lnTo>
                    <a:pt x="28" y="38"/>
                  </a:lnTo>
                  <a:lnTo>
                    <a:pt x="36" y="40"/>
                  </a:lnTo>
                  <a:lnTo>
                    <a:pt x="60" y="36"/>
                  </a:lnTo>
                  <a:lnTo>
                    <a:pt x="60" y="40"/>
                  </a:lnTo>
                  <a:lnTo>
                    <a:pt x="58" y="40"/>
                  </a:lnTo>
                  <a:lnTo>
                    <a:pt x="50" y="40"/>
                  </a:lnTo>
                  <a:lnTo>
                    <a:pt x="42" y="44"/>
                  </a:lnTo>
                  <a:lnTo>
                    <a:pt x="26" y="46"/>
                  </a:lnTo>
                  <a:lnTo>
                    <a:pt x="26" y="52"/>
                  </a:lnTo>
                  <a:lnTo>
                    <a:pt x="34" y="54"/>
                  </a:lnTo>
                  <a:lnTo>
                    <a:pt x="42" y="60"/>
                  </a:lnTo>
                  <a:lnTo>
                    <a:pt x="44" y="74"/>
                  </a:lnTo>
                  <a:lnTo>
                    <a:pt x="58" y="72"/>
                  </a:lnTo>
                  <a:lnTo>
                    <a:pt x="60" y="64"/>
                  </a:lnTo>
                  <a:lnTo>
                    <a:pt x="72" y="74"/>
                  </a:lnTo>
                  <a:lnTo>
                    <a:pt x="78" y="74"/>
                  </a:lnTo>
                  <a:lnTo>
                    <a:pt x="86" y="82"/>
                  </a:lnTo>
                  <a:lnTo>
                    <a:pt x="114" y="88"/>
                  </a:lnTo>
                  <a:lnTo>
                    <a:pt x="142" y="98"/>
                  </a:lnTo>
                  <a:lnTo>
                    <a:pt x="154" y="120"/>
                  </a:lnTo>
                  <a:lnTo>
                    <a:pt x="148" y="126"/>
                  </a:lnTo>
                  <a:lnTo>
                    <a:pt x="156" y="130"/>
                  </a:lnTo>
                  <a:lnTo>
                    <a:pt x="154" y="130"/>
                  </a:lnTo>
                  <a:lnTo>
                    <a:pt x="154" y="132"/>
                  </a:lnTo>
                  <a:lnTo>
                    <a:pt x="146" y="132"/>
                  </a:lnTo>
                  <a:lnTo>
                    <a:pt x="134" y="156"/>
                  </a:lnTo>
                  <a:lnTo>
                    <a:pt x="160" y="154"/>
                  </a:lnTo>
                  <a:lnTo>
                    <a:pt x="162" y="150"/>
                  </a:lnTo>
                  <a:lnTo>
                    <a:pt x="178" y="150"/>
                  </a:lnTo>
                  <a:lnTo>
                    <a:pt x="202" y="168"/>
                  </a:lnTo>
                  <a:lnTo>
                    <a:pt x="202" y="170"/>
                  </a:lnTo>
                  <a:lnTo>
                    <a:pt x="202" y="170"/>
                  </a:lnTo>
                  <a:lnTo>
                    <a:pt x="206" y="172"/>
                  </a:lnTo>
                  <a:lnTo>
                    <a:pt x="206" y="170"/>
                  </a:lnTo>
                  <a:lnTo>
                    <a:pt x="234" y="172"/>
                  </a:lnTo>
                  <a:lnTo>
                    <a:pt x="248" y="162"/>
                  </a:lnTo>
                  <a:lnTo>
                    <a:pt x="240" y="154"/>
                  </a:lnTo>
                  <a:lnTo>
                    <a:pt x="248" y="150"/>
                  </a:lnTo>
                  <a:lnTo>
                    <a:pt x="250" y="148"/>
                  </a:lnTo>
                  <a:lnTo>
                    <a:pt x="256" y="146"/>
                  </a:lnTo>
                  <a:lnTo>
                    <a:pt x="256" y="142"/>
                  </a:lnTo>
                  <a:lnTo>
                    <a:pt x="258" y="142"/>
                  </a:lnTo>
                  <a:lnTo>
                    <a:pt x="264" y="140"/>
                  </a:lnTo>
                  <a:lnTo>
                    <a:pt x="296" y="152"/>
                  </a:lnTo>
                  <a:lnTo>
                    <a:pt x="304" y="168"/>
                  </a:lnTo>
                  <a:lnTo>
                    <a:pt x="308" y="168"/>
                  </a:lnTo>
                  <a:lnTo>
                    <a:pt x="308" y="172"/>
                  </a:lnTo>
                  <a:lnTo>
                    <a:pt x="326" y="186"/>
                  </a:lnTo>
                  <a:lnTo>
                    <a:pt x="366" y="194"/>
                  </a:lnTo>
                  <a:lnTo>
                    <a:pt x="376" y="198"/>
                  </a:lnTo>
                  <a:lnTo>
                    <a:pt x="386" y="192"/>
                  </a:lnTo>
                  <a:lnTo>
                    <a:pt x="384" y="190"/>
                  </a:lnTo>
                  <a:lnTo>
                    <a:pt x="394" y="188"/>
                  </a:lnTo>
                  <a:lnTo>
                    <a:pt x="370" y="180"/>
                  </a:lnTo>
                  <a:lnTo>
                    <a:pt x="372" y="176"/>
                  </a:lnTo>
                  <a:lnTo>
                    <a:pt x="356" y="170"/>
                  </a:lnTo>
                  <a:lnTo>
                    <a:pt x="356" y="164"/>
                  </a:lnTo>
                  <a:lnTo>
                    <a:pt x="344" y="160"/>
                  </a:lnTo>
                  <a:lnTo>
                    <a:pt x="332" y="146"/>
                  </a:lnTo>
                  <a:lnTo>
                    <a:pt x="320" y="134"/>
                  </a:lnTo>
                  <a:lnTo>
                    <a:pt x="318" y="126"/>
                  </a:lnTo>
                  <a:lnTo>
                    <a:pt x="332" y="124"/>
                  </a:lnTo>
                  <a:lnTo>
                    <a:pt x="326" y="108"/>
                  </a:lnTo>
                  <a:lnTo>
                    <a:pt x="294" y="96"/>
                  </a:lnTo>
                  <a:lnTo>
                    <a:pt x="28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9" name="Freeform 82"/>
            <p:cNvSpPr>
              <a:spLocks/>
            </p:cNvSpPr>
            <p:nvPr userDrawn="1"/>
          </p:nvSpPr>
          <p:spPr bwMode="black">
            <a:xfrm>
              <a:off x="8301038" y="3419475"/>
              <a:ext cx="25400" cy="19050"/>
            </a:xfrm>
            <a:custGeom>
              <a:avLst/>
              <a:gdLst>
                <a:gd name="T0" fmla="*/ 4 w 16"/>
                <a:gd name="T1" fmla="*/ 10 h 12"/>
                <a:gd name="T2" fmla="*/ 16 w 16"/>
                <a:gd name="T3" fmla="*/ 12 h 12"/>
                <a:gd name="T4" fmla="*/ 14 w 16"/>
                <a:gd name="T5" fmla="*/ 2 h 12"/>
                <a:gd name="T6" fmla="*/ 0 w 16"/>
                <a:gd name="T7" fmla="*/ 0 h 12"/>
                <a:gd name="T8" fmla="*/ 4 w 16"/>
                <a:gd name="T9" fmla="*/ 10 h 12"/>
              </a:gdLst>
              <a:ahLst/>
              <a:cxnLst>
                <a:cxn ang="0">
                  <a:pos x="T0" y="T1"/>
                </a:cxn>
                <a:cxn ang="0">
                  <a:pos x="T2" y="T3"/>
                </a:cxn>
                <a:cxn ang="0">
                  <a:pos x="T4" y="T5"/>
                </a:cxn>
                <a:cxn ang="0">
                  <a:pos x="T6" y="T7"/>
                </a:cxn>
                <a:cxn ang="0">
                  <a:pos x="T8" y="T9"/>
                </a:cxn>
              </a:cxnLst>
              <a:rect l="0" t="0" r="r" b="b"/>
              <a:pathLst>
                <a:path w="16" h="12">
                  <a:moveTo>
                    <a:pt x="4" y="10"/>
                  </a:moveTo>
                  <a:lnTo>
                    <a:pt x="16" y="12"/>
                  </a:lnTo>
                  <a:lnTo>
                    <a:pt x="14" y="2"/>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0" name="Freeform 83"/>
            <p:cNvSpPr>
              <a:spLocks/>
            </p:cNvSpPr>
            <p:nvPr userDrawn="1"/>
          </p:nvSpPr>
          <p:spPr bwMode="black">
            <a:xfrm>
              <a:off x="8215313" y="3267075"/>
              <a:ext cx="152400" cy="69850"/>
            </a:xfrm>
            <a:custGeom>
              <a:avLst/>
              <a:gdLst>
                <a:gd name="T0" fmla="*/ 12 w 96"/>
                <a:gd name="T1" fmla="*/ 26 h 44"/>
                <a:gd name="T2" fmla="*/ 0 w 96"/>
                <a:gd name="T3" fmla="*/ 24 h 44"/>
                <a:gd name="T4" fmla="*/ 14 w 96"/>
                <a:gd name="T5" fmla="*/ 38 h 44"/>
                <a:gd name="T6" fmla="*/ 14 w 96"/>
                <a:gd name="T7" fmla="*/ 28 h 44"/>
                <a:gd name="T8" fmla="*/ 16 w 96"/>
                <a:gd name="T9" fmla="*/ 28 h 44"/>
                <a:gd name="T10" fmla="*/ 20 w 96"/>
                <a:gd name="T11" fmla="*/ 36 h 44"/>
                <a:gd name="T12" fmla="*/ 34 w 96"/>
                <a:gd name="T13" fmla="*/ 42 h 44"/>
                <a:gd name="T14" fmla="*/ 38 w 96"/>
                <a:gd name="T15" fmla="*/ 40 h 44"/>
                <a:gd name="T16" fmla="*/ 44 w 96"/>
                <a:gd name="T17" fmla="*/ 44 h 44"/>
                <a:gd name="T18" fmla="*/ 62 w 96"/>
                <a:gd name="T19" fmla="*/ 44 h 44"/>
                <a:gd name="T20" fmla="*/ 76 w 96"/>
                <a:gd name="T21" fmla="*/ 38 h 44"/>
                <a:gd name="T22" fmla="*/ 82 w 96"/>
                <a:gd name="T23" fmla="*/ 30 h 44"/>
                <a:gd name="T24" fmla="*/ 88 w 96"/>
                <a:gd name="T25" fmla="*/ 30 h 44"/>
                <a:gd name="T26" fmla="*/ 96 w 96"/>
                <a:gd name="T27" fmla="*/ 6 h 44"/>
                <a:gd name="T28" fmla="*/ 90 w 96"/>
                <a:gd name="T29" fmla="*/ 0 h 44"/>
                <a:gd name="T30" fmla="*/ 76 w 96"/>
                <a:gd name="T31" fmla="*/ 2 h 44"/>
                <a:gd name="T32" fmla="*/ 78 w 96"/>
                <a:gd name="T33" fmla="*/ 12 h 44"/>
                <a:gd name="T34" fmla="*/ 62 w 96"/>
                <a:gd name="T35" fmla="*/ 24 h 44"/>
                <a:gd name="T36" fmla="*/ 54 w 96"/>
                <a:gd name="T37" fmla="*/ 22 h 44"/>
                <a:gd name="T38" fmla="*/ 56 w 96"/>
                <a:gd name="T39" fmla="*/ 10 h 44"/>
                <a:gd name="T40" fmla="*/ 42 w 96"/>
                <a:gd name="T41" fmla="*/ 24 h 44"/>
                <a:gd name="T42" fmla="*/ 12 w 96"/>
                <a:gd name="T43" fmla="*/ 24 h 44"/>
                <a:gd name="T44" fmla="*/ 12 w 96"/>
                <a:gd name="T45"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44">
                  <a:moveTo>
                    <a:pt x="12" y="26"/>
                  </a:moveTo>
                  <a:lnTo>
                    <a:pt x="0" y="24"/>
                  </a:lnTo>
                  <a:lnTo>
                    <a:pt x="14" y="38"/>
                  </a:lnTo>
                  <a:lnTo>
                    <a:pt x="14" y="28"/>
                  </a:lnTo>
                  <a:lnTo>
                    <a:pt x="16" y="28"/>
                  </a:lnTo>
                  <a:lnTo>
                    <a:pt x="20" y="36"/>
                  </a:lnTo>
                  <a:lnTo>
                    <a:pt x="34" y="42"/>
                  </a:lnTo>
                  <a:lnTo>
                    <a:pt x="38" y="40"/>
                  </a:lnTo>
                  <a:lnTo>
                    <a:pt x="44" y="44"/>
                  </a:lnTo>
                  <a:lnTo>
                    <a:pt x="62" y="44"/>
                  </a:lnTo>
                  <a:lnTo>
                    <a:pt x="76" y="38"/>
                  </a:lnTo>
                  <a:lnTo>
                    <a:pt x="82" y="30"/>
                  </a:lnTo>
                  <a:lnTo>
                    <a:pt x="88" y="30"/>
                  </a:lnTo>
                  <a:lnTo>
                    <a:pt x="96" y="6"/>
                  </a:lnTo>
                  <a:lnTo>
                    <a:pt x="90" y="0"/>
                  </a:lnTo>
                  <a:lnTo>
                    <a:pt x="76" y="2"/>
                  </a:lnTo>
                  <a:lnTo>
                    <a:pt x="78" y="12"/>
                  </a:lnTo>
                  <a:lnTo>
                    <a:pt x="62" y="24"/>
                  </a:lnTo>
                  <a:lnTo>
                    <a:pt x="54" y="22"/>
                  </a:lnTo>
                  <a:lnTo>
                    <a:pt x="56" y="10"/>
                  </a:lnTo>
                  <a:lnTo>
                    <a:pt x="42" y="24"/>
                  </a:lnTo>
                  <a:lnTo>
                    <a:pt x="12" y="2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1" name="Freeform 84"/>
            <p:cNvSpPr>
              <a:spLocks/>
            </p:cNvSpPr>
            <p:nvPr userDrawn="1"/>
          </p:nvSpPr>
          <p:spPr bwMode="black">
            <a:xfrm>
              <a:off x="8358188" y="3241675"/>
              <a:ext cx="34925" cy="50800"/>
            </a:xfrm>
            <a:custGeom>
              <a:avLst/>
              <a:gdLst>
                <a:gd name="T0" fmla="*/ 16 w 22"/>
                <a:gd name="T1" fmla="*/ 32 h 32"/>
                <a:gd name="T2" fmla="*/ 22 w 22"/>
                <a:gd name="T3" fmla="*/ 20 h 32"/>
                <a:gd name="T4" fmla="*/ 16 w 22"/>
                <a:gd name="T5" fmla="*/ 12 h 32"/>
                <a:gd name="T6" fmla="*/ 0 w 22"/>
                <a:gd name="T7" fmla="*/ 0 h 32"/>
                <a:gd name="T8" fmla="*/ 12 w 22"/>
                <a:gd name="T9" fmla="*/ 32 h 32"/>
                <a:gd name="T10" fmla="*/ 16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16" y="32"/>
                  </a:moveTo>
                  <a:lnTo>
                    <a:pt x="22" y="20"/>
                  </a:lnTo>
                  <a:lnTo>
                    <a:pt x="16" y="12"/>
                  </a:lnTo>
                  <a:lnTo>
                    <a:pt x="0" y="0"/>
                  </a:lnTo>
                  <a:lnTo>
                    <a:pt x="12" y="32"/>
                  </a:lnTo>
                  <a:lnTo>
                    <a:pt x="1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2" name="Freeform 85"/>
            <p:cNvSpPr>
              <a:spLocks/>
            </p:cNvSpPr>
            <p:nvPr userDrawn="1"/>
          </p:nvSpPr>
          <p:spPr bwMode="black">
            <a:xfrm>
              <a:off x="7304088" y="2803525"/>
              <a:ext cx="82550" cy="101600"/>
            </a:xfrm>
            <a:custGeom>
              <a:avLst/>
              <a:gdLst>
                <a:gd name="T0" fmla="*/ 44 w 52"/>
                <a:gd name="T1" fmla="*/ 0 h 64"/>
                <a:gd name="T2" fmla="*/ 38 w 52"/>
                <a:gd name="T3" fmla="*/ 18 h 64"/>
                <a:gd name="T4" fmla="*/ 6 w 52"/>
                <a:gd name="T5" fmla="*/ 48 h 64"/>
                <a:gd name="T6" fmla="*/ 0 w 52"/>
                <a:gd name="T7" fmla="*/ 64 h 64"/>
                <a:gd name="T8" fmla="*/ 20 w 52"/>
                <a:gd name="T9" fmla="*/ 52 h 64"/>
                <a:gd name="T10" fmla="*/ 36 w 52"/>
                <a:gd name="T11" fmla="*/ 36 h 64"/>
                <a:gd name="T12" fmla="*/ 36 w 52"/>
                <a:gd name="T13" fmla="*/ 32 h 64"/>
                <a:gd name="T14" fmla="*/ 52 w 52"/>
                <a:gd name="T15" fmla="*/ 20 h 64"/>
                <a:gd name="T16" fmla="*/ 48 w 52"/>
                <a:gd name="T17" fmla="*/ 2 h 64"/>
                <a:gd name="T18" fmla="*/ 44 w 52"/>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4">
                  <a:moveTo>
                    <a:pt x="44" y="0"/>
                  </a:moveTo>
                  <a:lnTo>
                    <a:pt x="38" y="18"/>
                  </a:lnTo>
                  <a:lnTo>
                    <a:pt x="6" y="48"/>
                  </a:lnTo>
                  <a:lnTo>
                    <a:pt x="0" y="64"/>
                  </a:lnTo>
                  <a:lnTo>
                    <a:pt x="20" y="52"/>
                  </a:lnTo>
                  <a:lnTo>
                    <a:pt x="36" y="36"/>
                  </a:lnTo>
                  <a:lnTo>
                    <a:pt x="36" y="32"/>
                  </a:lnTo>
                  <a:lnTo>
                    <a:pt x="52" y="20"/>
                  </a:lnTo>
                  <a:lnTo>
                    <a:pt x="48" y="2"/>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3" name="Freeform 86"/>
            <p:cNvSpPr>
              <a:spLocks/>
            </p:cNvSpPr>
            <p:nvPr userDrawn="1"/>
          </p:nvSpPr>
          <p:spPr bwMode="black">
            <a:xfrm>
              <a:off x="7383463" y="2987675"/>
              <a:ext cx="19050" cy="12700"/>
            </a:xfrm>
            <a:custGeom>
              <a:avLst/>
              <a:gdLst>
                <a:gd name="T0" fmla="*/ 10 w 12"/>
                <a:gd name="T1" fmla="*/ 0 h 8"/>
                <a:gd name="T2" fmla="*/ 4 w 12"/>
                <a:gd name="T3" fmla="*/ 0 h 8"/>
                <a:gd name="T4" fmla="*/ 0 w 12"/>
                <a:gd name="T5" fmla="*/ 6 h 8"/>
                <a:gd name="T6" fmla="*/ 4 w 12"/>
                <a:gd name="T7" fmla="*/ 8 h 8"/>
                <a:gd name="T8" fmla="*/ 12 w 12"/>
                <a:gd name="T9" fmla="*/ 4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lnTo>
                    <a:pt x="4" y="0"/>
                  </a:lnTo>
                  <a:lnTo>
                    <a:pt x="0" y="6"/>
                  </a:lnTo>
                  <a:lnTo>
                    <a:pt x="4" y="8"/>
                  </a:lnTo>
                  <a:lnTo>
                    <a:pt x="12"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4" name="Freeform 87"/>
            <p:cNvSpPr>
              <a:spLocks/>
            </p:cNvSpPr>
            <p:nvPr userDrawn="1"/>
          </p:nvSpPr>
          <p:spPr bwMode="black">
            <a:xfrm>
              <a:off x="7415213" y="2959100"/>
              <a:ext cx="25400" cy="19050"/>
            </a:xfrm>
            <a:custGeom>
              <a:avLst/>
              <a:gdLst>
                <a:gd name="T0" fmla="*/ 0 w 16"/>
                <a:gd name="T1" fmla="*/ 10 h 12"/>
                <a:gd name="T2" fmla="*/ 14 w 16"/>
                <a:gd name="T3" fmla="*/ 12 h 12"/>
                <a:gd name="T4" fmla="*/ 16 w 16"/>
                <a:gd name="T5" fmla="*/ 6 h 12"/>
                <a:gd name="T6" fmla="*/ 6 w 16"/>
                <a:gd name="T7" fmla="*/ 0 h 12"/>
                <a:gd name="T8" fmla="*/ 0 w 16"/>
                <a:gd name="T9" fmla="*/ 10 h 12"/>
              </a:gdLst>
              <a:ahLst/>
              <a:cxnLst>
                <a:cxn ang="0">
                  <a:pos x="T0" y="T1"/>
                </a:cxn>
                <a:cxn ang="0">
                  <a:pos x="T2" y="T3"/>
                </a:cxn>
                <a:cxn ang="0">
                  <a:pos x="T4" y="T5"/>
                </a:cxn>
                <a:cxn ang="0">
                  <a:pos x="T6" y="T7"/>
                </a:cxn>
                <a:cxn ang="0">
                  <a:pos x="T8" y="T9"/>
                </a:cxn>
              </a:cxnLst>
              <a:rect l="0" t="0" r="r" b="b"/>
              <a:pathLst>
                <a:path w="16" h="12">
                  <a:moveTo>
                    <a:pt x="0" y="10"/>
                  </a:moveTo>
                  <a:lnTo>
                    <a:pt x="14" y="12"/>
                  </a:lnTo>
                  <a:lnTo>
                    <a:pt x="16" y="6"/>
                  </a:lnTo>
                  <a:lnTo>
                    <a:pt x="6"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5" name="Freeform 88"/>
            <p:cNvSpPr>
              <a:spLocks/>
            </p:cNvSpPr>
            <p:nvPr userDrawn="1"/>
          </p:nvSpPr>
          <p:spPr bwMode="black">
            <a:xfrm>
              <a:off x="7440613" y="2943225"/>
              <a:ext cx="38100" cy="15875"/>
            </a:xfrm>
            <a:custGeom>
              <a:avLst/>
              <a:gdLst>
                <a:gd name="T0" fmla="*/ 24 w 24"/>
                <a:gd name="T1" fmla="*/ 0 h 10"/>
                <a:gd name="T2" fmla="*/ 0 w 24"/>
                <a:gd name="T3" fmla="*/ 0 h 10"/>
                <a:gd name="T4" fmla="*/ 6 w 24"/>
                <a:gd name="T5" fmla="*/ 10 h 10"/>
                <a:gd name="T6" fmla="*/ 24 w 24"/>
                <a:gd name="T7" fmla="*/ 0 h 10"/>
              </a:gdLst>
              <a:ahLst/>
              <a:cxnLst>
                <a:cxn ang="0">
                  <a:pos x="T0" y="T1"/>
                </a:cxn>
                <a:cxn ang="0">
                  <a:pos x="T2" y="T3"/>
                </a:cxn>
                <a:cxn ang="0">
                  <a:pos x="T4" y="T5"/>
                </a:cxn>
                <a:cxn ang="0">
                  <a:pos x="T6" y="T7"/>
                </a:cxn>
              </a:cxnLst>
              <a:rect l="0" t="0" r="r" b="b"/>
              <a:pathLst>
                <a:path w="24" h="10">
                  <a:moveTo>
                    <a:pt x="24" y="0"/>
                  </a:moveTo>
                  <a:lnTo>
                    <a:pt x="0" y="0"/>
                  </a:lnTo>
                  <a:lnTo>
                    <a:pt x="6" y="10"/>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6" name="Freeform 89"/>
            <p:cNvSpPr>
              <a:spLocks/>
            </p:cNvSpPr>
            <p:nvPr userDrawn="1"/>
          </p:nvSpPr>
          <p:spPr bwMode="black">
            <a:xfrm>
              <a:off x="7485063" y="2759075"/>
              <a:ext cx="34925" cy="44450"/>
            </a:xfrm>
            <a:custGeom>
              <a:avLst/>
              <a:gdLst>
                <a:gd name="T0" fmla="*/ 22 w 22"/>
                <a:gd name="T1" fmla="*/ 28 h 28"/>
                <a:gd name="T2" fmla="*/ 18 w 22"/>
                <a:gd name="T3" fmla="*/ 16 h 28"/>
                <a:gd name="T4" fmla="*/ 2 w 22"/>
                <a:gd name="T5" fmla="*/ 0 h 28"/>
                <a:gd name="T6" fmla="*/ 0 w 22"/>
                <a:gd name="T7" fmla="*/ 22 h 28"/>
                <a:gd name="T8" fmla="*/ 8 w 22"/>
                <a:gd name="T9" fmla="*/ 18 h 28"/>
                <a:gd name="T10" fmla="*/ 22 w 22"/>
                <a:gd name="T11" fmla="*/ 28 h 28"/>
              </a:gdLst>
              <a:ahLst/>
              <a:cxnLst>
                <a:cxn ang="0">
                  <a:pos x="T0" y="T1"/>
                </a:cxn>
                <a:cxn ang="0">
                  <a:pos x="T2" y="T3"/>
                </a:cxn>
                <a:cxn ang="0">
                  <a:pos x="T4" y="T5"/>
                </a:cxn>
                <a:cxn ang="0">
                  <a:pos x="T6" y="T7"/>
                </a:cxn>
                <a:cxn ang="0">
                  <a:pos x="T8" y="T9"/>
                </a:cxn>
                <a:cxn ang="0">
                  <a:pos x="T10" y="T11"/>
                </a:cxn>
              </a:cxnLst>
              <a:rect l="0" t="0" r="r" b="b"/>
              <a:pathLst>
                <a:path w="22" h="28">
                  <a:moveTo>
                    <a:pt x="22" y="28"/>
                  </a:moveTo>
                  <a:lnTo>
                    <a:pt x="18" y="16"/>
                  </a:lnTo>
                  <a:lnTo>
                    <a:pt x="2" y="0"/>
                  </a:lnTo>
                  <a:lnTo>
                    <a:pt x="0" y="22"/>
                  </a:lnTo>
                  <a:lnTo>
                    <a:pt x="8" y="18"/>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7" name="Freeform 90"/>
            <p:cNvSpPr>
              <a:spLocks/>
            </p:cNvSpPr>
            <p:nvPr userDrawn="1"/>
          </p:nvSpPr>
          <p:spPr bwMode="black">
            <a:xfrm>
              <a:off x="7446963" y="2765425"/>
              <a:ext cx="12700" cy="19050"/>
            </a:xfrm>
            <a:custGeom>
              <a:avLst/>
              <a:gdLst>
                <a:gd name="T0" fmla="*/ 4 w 8"/>
                <a:gd name="T1" fmla="*/ 0 h 12"/>
                <a:gd name="T2" fmla="*/ 0 w 8"/>
                <a:gd name="T3" fmla="*/ 4 h 12"/>
                <a:gd name="T4" fmla="*/ 0 w 8"/>
                <a:gd name="T5" fmla="*/ 10 h 12"/>
                <a:gd name="T6" fmla="*/ 6 w 8"/>
                <a:gd name="T7" fmla="*/ 12 h 12"/>
                <a:gd name="T8" fmla="*/ 8 w 8"/>
                <a:gd name="T9" fmla="*/ 2 h 12"/>
                <a:gd name="T10" fmla="*/ 4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4" y="0"/>
                  </a:moveTo>
                  <a:lnTo>
                    <a:pt x="0" y="4"/>
                  </a:lnTo>
                  <a:lnTo>
                    <a:pt x="0" y="10"/>
                  </a:lnTo>
                  <a:lnTo>
                    <a:pt x="6" y="12"/>
                  </a:lnTo>
                  <a:lnTo>
                    <a:pt x="8"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8" name="Freeform 91"/>
            <p:cNvSpPr>
              <a:spLocks/>
            </p:cNvSpPr>
            <p:nvPr userDrawn="1"/>
          </p:nvSpPr>
          <p:spPr bwMode="black">
            <a:xfrm>
              <a:off x="7443788" y="2682875"/>
              <a:ext cx="12700" cy="22225"/>
            </a:xfrm>
            <a:custGeom>
              <a:avLst/>
              <a:gdLst>
                <a:gd name="T0" fmla="*/ 2 w 8"/>
                <a:gd name="T1" fmla="*/ 14 h 14"/>
                <a:gd name="T2" fmla="*/ 8 w 8"/>
                <a:gd name="T3" fmla="*/ 14 h 14"/>
                <a:gd name="T4" fmla="*/ 8 w 8"/>
                <a:gd name="T5" fmla="*/ 0 h 14"/>
                <a:gd name="T6" fmla="*/ 0 w 8"/>
                <a:gd name="T7" fmla="*/ 8 h 14"/>
                <a:gd name="T8" fmla="*/ 2 w 8"/>
                <a:gd name="T9" fmla="*/ 14 h 14"/>
              </a:gdLst>
              <a:ahLst/>
              <a:cxnLst>
                <a:cxn ang="0">
                  <a:pos x="T0" y="T1"/>
                </a:cxn>
                <a:cxn ang="0">
                  <a:pos x="T2" y="T3"/>
                </a:cxn>
                <a:cxn ang="0">
                  <a:pos x="T4" y="T5"/>
                </a:cxn>
                <a:cxn ang="0">
                  <a:pos x="T6" y="T7"/>
                </a:cxn>
                <a:cxn ang="0">
                  <a:pos x="T8" y="T9"/>
                </a:cxn>
              </a:cxnLst>
              <a:rect l="0" t="0" r="r" b="b"/>
              <a:pathLst>
                <a:path w="8" h="14">
                  <a:moveTo>
                    <a:pt x="2" y="14"/>
                  </a:moveTo>
                  <a:lnTo>
                    <a:pt x="8" y="14"/>
                  </a:lnTo>
                  <a:lnTo>
                    <a:pt x="8" y="0"/>
                  </a:lnTo>
                  <a:lnTo>
                    <a:pt x="0" y="8"/>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9" name="Freeform 92"/>
            <p:cNvSpPr>
              <a:spLocks/>
            </p:cNvSpPr>
            <p:nvPr userDrawn="1"/>
          </p:nvSpPr>
          <p:spPr bwMode="black">
            <a:xfrm>
              <a:off x="7380288" y="2578100"/>
              <a:ext cx="212725" cy="409575"/>
            </a:xfrm>
            <a:custGeom>
              <a:avLst/>
              <a:gdLst>
                <a:gd name="T0" fmla="*/ 18 w 134"/>
                <a:gd name="T1" fmla="*/ 90 h 258"/>
                <a:gd name="T2" fmla="*/ 8 w 134"/>
                <a:gd name="T3" fmla="*/ 102 h 258"/>
                <a:gd name="T4" fmla="*/ 30 w 134"/>
                <a:gd name="T5" fmla="*/ 132 h 258"/>
                <a:gd name="T6" fmla="*/ 30 w 134"/>
                <a:gd name="T7" fmla="*/ 102 h 258"/>
                <a:gd name="T8" fmla="*/ 44 w 134"/>
                <a:gd name="T9" fmla="*/ 98 h 258"/>
                <a:gd name="T10" fmla="*/ 42 w 134"/>
                <a:gd name="T11" fmla="*/ 108 h 258"/>
                <a:gd name="T12" fmla="*/ 64 w 134"/>
                <a:gd name="T13" fmla="*/ 116 h 258"/>
                <a:gd name="T14" fmla="*/ 78 w 134"/>
                <a:gd name="T15" fmla="*/ 116 h 258"/>
                <a:gd name="T16" fmla="*/ 86 w 134"/>
                <a:gd name="T17" fmla="*/ 120 h 258"/>
                <a:gd name="T18" fmla="*/ 90 w 134"/>
                <a:gd name="T19" fmla="*/ 156 h 258"/>
                <a:gd name="T20" fmla="*/ 86 w 134"/>
                <a:gd name="T21" fmla="*/ 164 h 258"/>
                <a:gd name="T22" fmla="*/ 86 w 134"/>
                <a:gd name="T23" fmla="*/ 146 h 258"/>
                <a:gd name="T24" fmla="*/ 76 w 134"/>
                <a:gd name="T25" fmla="*/ 156 h 258"/>
                <a:gd name="T26" fmla="*/ 66 w 134"/>
                <a:gd name="T27" fmla="*/ 148 h 258"/>
                <a:gd name="T28" fmla="*/ 42 w 134"/>
                <a:gd name="T29" fmla="*/ 130 h 258"/>
                <a:gd name="T30" fmla="*/ 58 w 134"/>
                <a:gd name="T31" fmla="*/ 168 h 258"/>
                <a:gd name="T32" fmla="*/ 66 w 134"/>
                <a:gd name="T33" fmla="*/ 192 h 258"/>
                <a:gd name="T34" fmla="*/ 78 w 134"/>
                <a:gd name="T35" fmla="*/ 174 h 258"/>
                <a:gd name="T36" fmla="*/ 98 w 134"/>
                <a:gd name="T37" fmla="*/ 168 h 258"/>
                <a:gd name="T38" fmla="*/ 110 w 134"/>
                <a:gd name="T39" fmla="*/ 168 h 258"/>
                <a:gd name="T40" fmla="*/ 110 w 134"/>
                <a:gd name="T41" fmla="*/ 166 h 258"/>
                <a:gd name="T42" fmla="*/ 108 w 134"/>
                <a:gd name="T43" fmla="*/ 186 h 258"/>
                <a:gd name="T44" fmla="*/ 86 w 134"/>
                <a:gd name="T45" fmla="*/ 196 h 258"/>
                <a:gd name="T46" fmla="*/ 82 w 134"/>
                <a:gd name="T47" fmla="*/ 194 h 258"/>
                <a:gd name="T48" fmla="*/ 50 w 134"/>
                <a:gd name="T49" fmla="*/ 206 h 258"/>
                <a:gd name="T50" fmla="*/ 52 w 134"/>
                <a:gd name="T51" fmla="*/ 230 h 258"/>
                <a:gd name="T52" fmla="*/ 60 w 134"/>
                <a:gd name="T53" fmla="*/ 226 h 258"/>
                <a:gd name="T54" fmla="*/ 78 w 134"/>
                <a:gd name="T55" fmla="*/ 214 h 258"/>
                <a:gd name="T56" fmla="*/ 86 w 134"/>
                <a:gd name="T57" fmla="*/ 240 h 258"/>
                <a:gd name="T58" fmla="*/ 110 w 134"/>
                <a:gd name="T59" fmla="*/ 258 h 258"/>
                <a:gd name="T60" fmla="*/ 114 w 134"/>
                <a:gd name="T61" fmla="*/ 230 h 258"/>
                <a:gd name="T62" fmla="*/ 134 w 134"/>
                <a:gd name="T63" fmla="*/ 218 h 258"/>
                <a:gd name="T64" fmla="*/ 130 w 134"/>
                <a:gd name="T65" fmla="*/ 194 h 258"/>
                <a:gd name="T66" fmla="*/ 118 w 134"/>
                <a:gd name="T67" fmla="*/ 172 h 258"/>
                <a:gd name="T68" fmla="*/ 118 w 134"/>
                <a:gd name="T69" fmla="*/ 150 h 258"/>
                <a:gd name="T70" fmla="*/ 108 w 134"/>
                <a:gd name="T71" fmla="*/ 120 h 258"/>
                <a:gd name="T72" fmla="*/ 84 w 134"/>
                <a:gd name="T73" fmla="*/ 108 h 258"/>
                <a:gd name="T74" fmla="*/ 86 w 134"/>
                <a:gd name="T75" fmla="*/ 98 h 258"/>
                <a:gd name="T76" fmla="*/ 60 w 134"/>
                <a:gd name="T77" fmla="*/ 84 h 258"/>
                <a:gd name="T78" fmla="*/ 46 w 134"/>
                <a:gd name="T79" fmla="*/ 92 h 258"/>
                <a:gd name="T80" fmla="*/ 42 w 134"/>
                <a:gd name="T81" fmla="*/ 58 h 258"/>
                <a:gd name="T82" fmla="*/ 52 w 134"/>
                <a:gd name="T83" fmla="*/ 24 h 258"/>
                <a:gd name="T84" fmla="*/ 44 w 134"/>
                <a:gd name="T85" fmla="*/ 6 h 258"/>
                <a:gd name="T86" fmla="*/ 18 w 134"/>
                <a:gd name="T87" fmla="*/ 4 h 258"/>
                <a:gd name="T88" fmla="*/ 8 w 134"/>
                <a:gd name="T89" fmla="*/ 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258">
                  <a:moveTo>
                    <a:pt x="8" y="74"/>
                  </a:moveTo>
                  <a:lnTo>
                    <a:pt x="18" y="90"/>
                  </a:lnTo>
                  <a:lnTo>
                    <a:pt x="18" y="90"/>
                  </a:lnTo>
                  <a:lnTo>
                    <a:pt x="20" y="100"/>
                  </a:lnTo>
                  <a:lnTo>
                    <a:pt x="26" y="102"/>
                  </a:lnTo>
                  <a:lnTo>
                    <a:pt x="8" y="102"/>
                  </a:lnTo>
                  <a:lnTo>
                    <a:pt x="14" y="106"/>
                  </a:lnTo>
                  <a:lnTo>
                    <a:pt x="18" y="110"/>
                  </a:lnTo>
                  <a:lnTo>
                    <a:pt x="30" y="132"/>
                  </a:lnTo>
                  <a:lnTo>
                    <a:pt x="38" y="126"/>
                  </a:lnTo>
                  <a:lnTo>
                    <a:pt x="38" y="108"/>
                  </a:lnTo>
                  <a:lnTo>
                    <a:pt x="30" y="102"/>
                  </a:lnTo>
                  <a:lnTo>
                    <a:pt x="34" y="102"/>
                  </a:lnTo>
                  <a:lnTo>
                    <a:pt x="40" y="98"/>
                  </a:lnTo>
                  <a:lnTo>
                    <a:pt x="44" y="98"/>
                  </a:lnTo>
                  <a:lnTo>
                    <a:pt x="48" y="102"/>
                  </a:lnTo>
                  <a:lnTo>
                    <a:pt x="38" y="100"/>
                  </a:lnTo>
                  <a:lnTo>
                    <a:pt x="42" y="108"/>
                  </a:lnTo>
                  <a:lnTo>
                    <a:pt x="50" y="114"/>
                  </a:lnTo>
                  <a:lnTo>
                    <a:pt x="50" y="104"/>
                  </a:lnTo>
                  <a:lnTo>
                    <a:pt x="64" y="116"/>
                  </a:lnTo>
                  <a:lnTo>
                    <a:pt x="58" y="100"/>
                  </a:lnTo>
                  <a:lnTo>
                    <a:pt x="70" y="112"/>
                  </a:lnTo>
                  <a:lnTo>
                    <a:pt x="78" y="116"/>
                  </a:lnTo>
                  <a:lnTo>
                    <a:pt x="78" y="116"/>
                  </a:lnTo>
                  <a:lnTo>
                    <a:pt x="84" y="128"/>
                  </a:lnTo>
                  <a:lnTo>
                    <a:pt x="86" y="120"/>
                  </a:lnTo>
                  <a:lnTo>
                    <a:pt x="100" y="144"/>
                  </a:lnTo>
                  <a:lnTo>
                    <a:pt x="86" y="138"/>
                  </a:lnTo>
                  <a:lnTo>
                    <a:pt x="90" y="156"/>
                  </a:lnTo>
                  <a:lnTo>
                    <a:pt x="94" y="156"/>
                  </a:lnTo>
                  <a:lnTo>
                    <a:pt x="96" y="166"/>
                  </a:lnTo>
                  <a:lnTo>
                    <a:pt x="86" y="164"/>
                  </a:lnTo>
                  <a:lnTo>
                    <a:pt x="84" y="166"/>
                  </a:lnTo>
                  <a:lnTo>
                    <a:pt x="86" y="162"/>
                  </a:lnTo>
                  <a:lnTo>
                    <a:pt x="86" y="146"/>
                  </a:lnTo>
                  <a:lnTo>
                    <a:pt x="82" y="146"/>
                  </a:lnTo>
                  <a:lnTo>
                    <a:pt x="76" y="158"/>
                  </a:lnTo>
                  <a:lnTo>
                    <a:pt x="76" y="156"/>
                  </a:lnTo>
                  <a:lnTo>
                    <a:pt x="76" y="152"/>
                  </a:lnTo>
                  <a:lnTo>
                    <a:pt x="66" y="148"/>
                  </a:lnTo>
                  <a:lnTo>
                    <a:pt x="66" y="148"/>
                  </a:lnTo>
                  <a:lnTo>
                    <a:pt x="70" y="138"/>
                  </a:lnTo>
                  <a:lnTo>
                    <a:pt x="56" y="136"/>
                  </a:lnTo>
                  <a:lnTo>
                    <a:pt x="42" y="130"/>
                  </a:lnTo>
                  <a:lnTo>
                    <a:pt x="42" y="166"/>
                  </a:lnTo>
                  <a:lnTo>
                    <a:pt x="60" y="154"/>
                  </a:lnTo>
                  <a:lnTo>
                    <a:pt x="58" y="168"/>
                  </a:lnTo>
                  <a:lnTo>
                    <a:pt x="52" y="168"/>
                  </a:lnTo>
                  <a:lnTo>
                    <a:pt x="52" y="176"/>
                  </a:lnTo>
                  <a:lnTo>
                    <a:pt x="66" y="192"/>
                  </a:lnTo>
                  <a:lnTo>
                    <a:pt x="70" y="188"/>
                  </a:lnTo>
                  <a:lnTo>
                    <a:pt x="70" y="188"/>
                  </a:lnTo>
                  <a:lnTo>
                    <a:pt x="78" y="174"/>
                  </a:lnTo>
                  <a:lnTo>
                    <a:pt x="80" y="180"/>
                  </a:lnTo>
                  <a:lnTo>
                    <a:pt x="96" y="178"/>
                  </a:lnTo>
                  <a:lnTo>
                    <a:pt x="98" y="168"/>
                  </a:lnTo>
                  <a:lnTo>
                    <a:pt x="102" y="176"/>
                  </a:lnTo>
                  <a:lnTo>
                    <a:pt x="104" y="168"/>
                  </a:lnTo>
                  <a:lnTo>
                    <a:pt x="110" y="168"/>
                  </a:lnTo>
                  <a:lnTo>
                    <a:pt x="106" y="150"/>
                  </a:lnTo>
                  <a:lnTo>
                    <a:pt x="118" y="154"/>
                  </a:lnTo>
                  <a:lnTo>
                    <a:pt x="110" y="166"/>
                  </a:lnTo>
                  <a:lnTo>
                    <a:pt x="112" y="172"/>
                  </a:lnTo>
                  <a:lnTo>
                    <a:pt x="108" y="172"/>
                  </a:lnTo>
                  <a:lnTo>
                    <a:pt x="108" y="186"/>
                  </a:lnTo>
                  <a:lnTo>
                    <a:pt x="96" y="188"/>
                  </a:lnTo>
                  <a:lnTo>
                    <a:pt x="94" y="196"/>
                  </a:lnTo>
                  <a:lnTo>
                    <a:pt x="86" y="196"/>
                  </a:lnTo>
                  <a:lnTo>
                    <a:pt x="84" y="202"/>
                  </a:lnTo>
                  <a:lnTo>
                    <a:pt x="80" y="204"/>
                  </a:lnTo>
                  <a:lnTo>
                    <a:pt x="82" y="194"/>
                  </a:lnTo>
                  <a:lnTo>
                    <a:pt x="72" y="192"/>
                  </a:lnTo>
                  <a:lnTo>
                    <a:pt x="62" y="202"/>
                  </a:lnTo>
                  <a:lnTo>
                    <a:pt x="50" y="206"/>
                  </a:lnTo>
                  <a:lnTo>
                    <a:pt x="42" y="224"/>
                  </a:lnTo>
                  <a:lnTo>
                    <a:pt x="44" y="230"/>
                  </a:lnTo>
                  <a:lnTo>
                    <a:pt x="52" y="230"/>
                  </a:lnTo>
                  <a:lnTo>
                    <a:pt x="60" y="216"/>
                  </a:lnTo>
                  <a:lnTo>
                    <a:pt x="60" y="216"/>
                  </a:lnTo>
                  <a:lnTo>
                    <a:pt x="60" y="226"/>
                  </a:lnTo>
                  <a:lnTo>
                    <a:pt x="68" y="218"/>
                  </a:lnTo>
                  <a:lnTo>
                    <a:pt x="72" y="222"/>
                  </a:lnTo>
                  <a:lnTo>
                    <a:pt x="78" y="214"/>
                  </a:lnTo>
                  <a:lnTo>
                    <a:pt x="84" y="218"/>
                  </a:lnTo>
                  <a:lnTo>
                    <a:pt x="80" y="226"/>
                  </a:lnTo>
                  <a:lnTo>
                    <a:pt x="86" y="240"/>
                  </a:lnTo>
                  <a:lnTo>
                    <a:pt x="100" y="250"/>
                  </a:lnTo>
                  <a:lnTo>
                    <a:pt x="106" y="248"/>
                  </a:lnTo>
                  <a:lnTo>
                    <a:pt x="110" y="258"/>
                  </a:lnTo>
                  <a:lnTo>
                    <a:pt x="118" y="242"/>
                  </a:lnTo>
                  <a:lnTo>
                    <a:pt x="112" y="232"/>
                  </a:lnTo>
                  <a:lnTo>
                    <a:pt x="114" y="230"/>
                  </a:lnTo>
                  <a:lnTo>
                    <a:pt x="118" y="224"/>
                  </a:lnTo>
                  <a:lnTo>
                    <a:pt x="126" y="248"/>
                  </a:lnTo>
                  <a:lnTo>
                    <a:pt x="134" y="218"/>
                  </a:lnTo>
                  <a:lnTo>
                    <a:pt x="128" y="198"/>
                  </a:lnTo>
                  <a:lnTo>
                    <a:pt x="128" y="196"/>
                  </a:lnTo>
                  <a:lnTo>
                    <a:pt x="130" y="194"/>
                  </a:lnTo>
                  <a:lnTo>
                    <a:pt x="126" y="184"/>
                  </a:lnTo>
                  <a:lnTo>
                    <a:pt x="116" y="172"/>
                  </a:lnTo>
                  <a:lnTo>
                    <a:pt x="118" y="172"/>
                  </a:lnTo>
                  <a:lnTo>
                    <a:pt x="118" y="154"/>
                  </a:lnTo>
                  <a:lnTo>
                    <a:pt x="120" y="154"/>
                  </a:lnTo>
                  <a:lnTo>
                    <a:pt x="118" y="150"/>
                  </a:lnTo>
                  <a:lnTo>
                    <a:pt x="114" y="138"/>
                  </a:lnTo>
                  <a:lnTo>
                    <a:pt x="114" y="126"/>
                  </a:lnTo>
                  <a:lnTo>
                    <a:pt x="108" y="120"/>
                  </a:lnTo>
                  <a:lnTo>
                    <a:pt x="86" y="120"/>
                  </a:lnTo>
                  <a:lnTo>
                    <a:pt x="88" y="112"/>
                  </a:lnTo>
                  <a:lnTo>
                    <a:pt x="84" y="108"/>
                  </a:lnTo>
                  <a:lnTo>
                    <a:pt x="84" y="106"/>
                  </a:lnTo>
                  <a:lnTo>
                    <a:pt x="80" y="102"/>
                  </a:lnTo>
                  <a:lnTo>
                    <a:pt x="86" y="98"/>
                  </a:lnTo>
                  <a:lnTo>
                    <a:pt x="68" y="90"/>
                  </a:lnTo>
                  <a:lnTo>
                    <a:pt x="66" y="94"/>
                  </a:lnTo>
                  <a:lnTo>
                    <a:pt x="60" y="84"/>
                  </a:lnTo>
                  <a:lnTo>
                    <a:pt x="48" y="88"/>
                  </a:lnTo>
                  <a:lnTo>
                    <a:pt x="48" y="92"/>
                  </a:lnTo>
                  <a:lnTo>
                    <a:pt x="46" y="92"/>
                  </a:lnTo>
                  <a:lnTo>
                    <a:pt x="42" y="86"/>
                  </a:lnTo>
                  <a:lnTo>
                    <a:pt x="38" y="68"/>
                  </a:lnTo>
                  <a:lnTo>
                    <a:pt x="42" y="58"/>
                  </a:lnTo>
                  <a:lnTo>
                    <a:pt x="50" y="54"/>
                  </a:lnTo>
                  <a:lnTo>
                    <a:pt x="58" y="36"/>
                  </a:lnTo>
                  <a:lnTo>
                    <a:pt x="52" y="24"/>
                  </a:lnTo>
                  <a:lnTo>
                    <a:pt x="52" y="6"/>
                  </a:lnTo>
                  <a:lnTo>
                    <a:pt x="46" y="0"/>
                  </a:lnTo>
                  <a:lnTo>
                    <a:pt x="44" y="6"/>
                  </a:lnTo>
                  <a:lnTo>
                    <a:pt x="40" y="6"/>
                  </a:lnTo>
                  <a:lnTo>
                    <a:pt x="20" y="0"/>
                  </a:lnTo>
                  <a:lnTo>
                    <a:pt x="18" y="4"/>
                  </a:lnTo>
                  <a:lnTo>
                    <a:pt x="12" y="50"/>
                  </a:lnTo>
                  <a:lnTo>
                    <a:pt x="0" y="48"/>
                  </a:lnTo>
                  <a:lnTo>
                    <a:pt x="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0" name="Freeform 93"/>
            <p:cNvSpPr>
              <a:spLocks/>
            </p:cNvSpPr>
            <p:nvPr userDrawn="1"/>
          </p:nvSpPr>
          <p:spPr bwMode="black">
            <a:xfrm>
              <a:off x="7389813" y="2365375"/>
              <a:ext cx="60325" cy="120650"/>
            </a:xfrm>
            <a:custGeom>
              <a:avLst/>
              <a:gdLst>
                <a:gd name="T0" fmla="*/ 38 w 38"/>
                <a:gd name="T1" fmla="*/ 16 h 76"/>
                <a:gd name="T2" fmla="*/ 38 w 38"/>
                <a:gd name="T3" fmla="*/ 6 h 76"/>
                <a:gd name="T4" fmla="*/ 28 w 38"/>
                <a:gd name="T5" fmla="*/ 0 h 76"/>
                <a:gd name="T6" fmla="*/ 18 w 38"/>
                <a:gd name="T7" fmla="*/ 4 h 76"/>
                <a:gd name="T8" fmla="*/ 0 w 38"/>
                <a:gd name="T9" fmla="*/ 36 h 76"/>
                <a:gd name="T10" fmla="*/ 2 w 38"/>
                <a:gd name="T11" fmla="*/ 54 h 76"/>
                <a:gd name="T12" fmla="*/ 18 w 38"/>
                <a:gd name="T13" fmla="*/ 76 h 76"/>
                <a:gd name="T14" fmla="*/ 38 w 38"/>
                <a:gd name="T15" fmla="*/ 1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6">
                  <a:moveTo>
                    <a:pt x="38" y="16"/>
                  </a:moveTo>
                  <a:lnTo>
                    <a:pt x="38" y="6"/>
                  </a:lnTo>
                  <a:lnTo>
                    <a:pt x="28" y="0"/>
                  </a:lnTo>
                  <a:lnTo>
                    <a:pt x="18" y="4"/>
                  </a:lnTo>
                  <a:lnTo>
                    <a:pt x="0" y="36"/>
                  </a:lnTo>
                  <a:lnTo>
                    <a:pt x="2" y="54"/>
                  </a:lnTo>
                  <a:lnTo>
                    <a:pt x="18" y="7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1" name="Freeform 94"/>
            <p:cNvSpPr>
              <a:spLocks/>
            </p:cNvSpPr>
            <p:nvPr userDrawn="1"/>
          </p:nvSpPr>
          <p:spPr bwMode="black">
            <a:xfrm>
              <a:off x="7983538" y="1619250"/>
              <a:ext cx="203200" cy="177800"/>
            </a:xfrm>
            <a:custGeom>
              <a:avLst/>
              <a:gdLst>
                <a:gd name="T0" fmla="*/ 10 w 128"/>
                <a:gd name="T1" fmla="*/ 70 h 112"/>
                <a:gd name="T2" fmla="*/ 0 w 128"/>
                <a:gd name="T3" fmla="*/ 78 h 112"/>
                <a:gd name="T4" fmla="*/ 0 w 128"/>
                <a:gd name="T5" fmla="*/ 88 h 112"/>
                <a:gd name="T6" fmla="*/ 6 w 128"/>
                <a:gd name="T7" fmla="*/ 94 h 112"/>
                <a:gd name="T8" fmla="*/ 4 w 128"/>
                <a:gd name="T9" fmla="*/ 112 h 112"/>
                <a:gd name="T10" fmla="*/ 32 w 128"/>
                <a:gd name="T11" fmla="*/ 98 h 112"/>
                <a:gd name="T12" fmla="*/ 16 w 128"/>
                <a:gd name="T13" fmla="*/ 88 h 112"/>
                <a:gd name="T14" fmla="*/ 14 w 128"/>
                <a:gd name="T15" fmla="*/ 86 h 112"/>
                <a:gd name="T16" fmla="*/ 16 w 128"/>
                <a:gd name="T17" fmla="*/ 84 h 112"/>
                <a:gd name="T18" fmla="*/ 28 w 128"/>
                <a:gd name="T19" fmla="*/ 86 h 112"/>
                <a:gd name="T20" fmla="*/ 40 w 128"/>
                <a:gd name="T21" fmla="*/ 82 h 112"/>
                <a:gd name="T22" fmla="*/ 66 w 128"/>
                <a:gd name="T23" fmla="*/ 98 h 112"/>
                <a:gd name="T24" fmla="*/ 80 w 128"/>
                <a:gd name="T25" fmla="*/ 76 h 112"/>
                <a:gd name="T26" fmla="*/ 114 w 128"/>
                <a:gd name="T27" fmla="*/ 64 h 112"/>
                <a:gd name="T28" fmla="*/ 122 w 128"/>
                <a:gd name="T29" fmla="*/ 54 h 112"/>
                <a:gd name="T30" fmla="*/ 108 w 128"/>
                <a:gd name="T31" fmla="*/ 56 h 112"/>
                <a:gd name="T32" fmla="*/ 104 w 128"/>
                <a:gd name="T33" fmla="*/ 48 h 112"/>
                <a:gd name="T34" fmla="*/ 106 w 128"/>
                <a:gd name="T35" fmla="*/ 46 h 112"/>
                <a:gd name="T36" fmla="*/ 108 w 128"/>
                <a:gd name="T37" fmla="*/ 56 h 112"/>
                <a:gd name="T38" fmla="*/ 128 w 128"/>
                <a:gd name="T39" fmla="*/ 34 h 112"/>
                <a:gd name="T40" fmla="*/ 122 w 128"/>
                <a:gd name="T41" fmla="*/ 26 h 112"/>
                <a:gd name="T42" fmla="*/ 106 w 128"/>
                <a:gd name="T43" fmla="*/ 44 h 112"/>
                <a:gd name="T44" fmla="*/ 112 w 128"/>
                <a:gd name="T45" fmla="*/ 30 h 112"/>
                <a:gd name="T46" fmla="*/ 98 w 128"/>
                <a:gd name="T47" fmla="*/ 38 h 112"/>
                <a:gd name="T48" fmla="*/ 92 w 128"/>
                <a:gd name="T49" fmla="*/ 42 h 112"/>
                <a:gd name="T50" fmla="*/ 72 w 128"/>
                <a:gd name="T51" fmla="*/ 34 h 112"/>
                <a:gd name="T52" fmla="*/ 40 w 128"/>
                <a:gd name="T53" fmla="*/ 0 h 112"/>
                <a:gd name="T54" fmla="*/ 34 w 128"/>
                <a:gd name="T55" fmla="*/ 8 h 112"/>
                <a:gd name="T56" fmla="*/ 36 w 128"/>
                <a:gd name="T57" fmla="*/ 22 h 112"/>
                <a:gd name="T58" fmla="*/ 34 w 128"/>
                <a:gd name="T59" fmla="*/ 40 h 112"/>
                <a:gd name="T60" fmla="*/ 30 w 128"/>
                <a:gd name="T61" fmla="*/ 48 h 112"/>
                <a:gd name="T62" fmla="*/ 30 w 128"/>
                <a:gd name="T63" fmla="*/ 56 h 112"/>
                <a:gd name="T64" fmla="*/ 28 w 128"/>
                <a:gd name="T65" fmla="*/ 60 h 112"/>
                <a:gd name="T66" fmla="*/ 10 w 128"/>
                <a:gd name="T67" fmla="*/ 58 h 112"/>
                <a:gd name="T68" fmla="*/ 10 w 128"/>
                <a:gd name="T6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2">
                  <a:moveTo>
                    <a:pt x="10" y="70"/>
                  </a:moveTo>
                  <a:lnTo>
                    <a:pt x="0" y="78"/>
                  </a:lnTo>
                  <a:lnTo>
                    <a:pt x="0" y="88"/>
                  </a:lnTo>
                  <a:lnTo>
                    <a:pt x="6" y="94"/>
                  </a:lnTo>
                  <a:lnTo>
                    <a:pt x="4" y="112"/>
                  </a:lnTo>
                  <a:lnTo>
                    <a:pt x="32" y="98"/>
                  </a:lnTo>
                  <a:lnTo>
                    <a:pt x="16" y="88"/>
                  </a:lnTo>
                  <a:lnTo>
                    <a:pt x="14" y="86"/>
                  </a:lnTo>
                  <a:lnTo>
                    <a:pt x="16" y="84"/>
                  </a:lnTo>
                  <a:lnTo>
                    <a:pt x="28" y="86"/>
                  </a:lnTo>
                  <a:lnTo>
                    <a:pt x="40" y="82"/>
                  </a:lnTo>
                  <a:lnTo>
                    <a:pt x="66" y="98"/>
                  </a:lnTo>
                  <a:lnTo>
                    <a:pt x="80" y="76"/>
                  </a:lnTo>
                  <a:lnTo>
                    <a:pt x="114" y="64"/>
                  </a:lnTo>
                  <a:lnTo>
                    <a:pt x="122" y="54"/>
                  </a:lnTo>
                  <a:lnTo>
                    <a:pt x="108" y="56"/>
                  </a:lnTo>
                  <a:lnTo>
                    <a:pt x="104" y="48"/>
                  </a:lnTo>
                  <a:lnTo>
                    <a:pt x="106" y="46"/>
                  </a:lnTo>
                  <a:lnTo>
                    <a:pt x="108" y="56"/>
                  </a:lnTo>
                  <a:lnTo>
                    <a:pt x="128" y="34"/>
                  </a:lnTo>
                  <a:lnTo>
                    <a:pt x="122" y="26"/>
                  </a:lnTo>
                  <a:lnTo>
                    <a:pt x="106" y="44"/>
                  </a:lnTo>
                  <a:lnTo>
                    <a:pt x="112" y="30"/>
                  </a:lnTo>
                  <a:lnTo>
                    <a:pt x="98" y="38"/>
                  </a:lnTo>
                  <a:lnTo>
                    <a:pt x="92" y="42"/>
                  </a:lnTo>
                  <a:lnTo>
                    <a:pt x="72" y="34"/>
                  </a:lnTo>
                  <a:lnTo>
                    <a:pt x="40" y="0"/>
                  </a:lnTo>
                  <a:lnTo>
                    <a:pt x="34" y="8"/>
                  </a:lnTo>
                  <a:lnTo>
                    <a:pt x="36" y="22"/>
                  </a:lnTo>
                  <a:lnTo>
                    <a:pt x="34" y="40"/>
                  </a:lnTo>
                  <a:lnTo>
                    <a:pt x="30" y="48"/>
                  </a:lnTo>
                  <a:lnTo>
                    <a:pt x="30" y="56"/>
                  </a:lnTo>
                  <a:lnTo>
                    <a:pt x="28" y="60"/>
                  </a:lnTo>
                  <a:lnTo>
                    <a:pt x="10" y="58"/>
                  </a:lnTo>
                  <a:lnTo>
                    <a:pt x="1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2" name="Freeform 95"/>
            <p:cNvSpPr>
              <a:spLocks/>
            </p:cNvSpPr>
            <p:nvPr userDrawn="1"/>
          </p:nvSpPr>
          <p:spPr bwMode="black">
            <a:xfrm>
              <a:off x="7669213" y="2257425"/>
              <a:ext cx="12700" cy="25400"/>
            </a:xfrm>
            <a:custGeom>
              <a:avLst/>
              <a:gdLst>
                <a:gd name="T0" fmla="*/ 0 w 8"/>
                <a:gd name="T1" fmla="*/ 16 h 16"/>
                <a:gd name="T2" fmla="*/ 8 w 8"/>
                <a:gd name="T3" fmla="*/ 4 h 16"/>
                <a:gd name="T4" fmla="*/ 6 w 8"/>
                <a:gd name="T5" fmla="*/ 0 h 16"/>
                <a:gd name="T6" fmla="*/ 0 w 8"/>
                <a:gd name="T7" fmla="*/ 2 h 16"/>
                <a:gd name="T8" fmla="*/ 0 w 8"/>
                <a:gd name="T9" fmla="*/ 16 h 16"/>
              </a:gdLst>
              <a:ahLst/>
              <a:cxnLst>
                <a:cxn ang="0">
                  <a:pos x="T0" y="T1"/>
                </a:cxn>
                <a:cxn ang="0">
                  <a:pos x="T2" y="T3"/>
                </a:cxn>
                <a:cxn ang="0">
                  <a:pos x="T4" y="T5"/>
                </a:cxn>
                <a:cxn ang="0">
                  <a:pos x="T6" y="T7"/>
                </a:cxn>
                <a:cxn ang="0">
                  <a:pos x="T8" y="T9"/>
                </a:cxn>
              </a:cxnLst>
              <a:rect l="0" t="0" r="r" b="b"/>
              <a:pathLst>
                <a:path w="8" h="16">
                  <a:moveTo>
                    <a:pt x="0" y="16"/>
                  </a:moveTo>
                  <a:lnTo>
                    <a:pt x="8" y="4"/>
                  </a:lnTo>
                  <a:lnTo>
                    <a:pt x="6" y="0"/>
                  </a:lnTo>
                  <a:lnTo>
                    <a:pt x="0" y="2"/>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3" name="Freeform 96"/>
            <p:cNvSpPr>
              <a:spLocks/>
            </p:cNvSpPr>
            <p:nvPr userDrawn="1"/>
          </p:nvSpPr>
          <p:spPr bwMode="black">
            <a:xfrm>
              <a:off x="7618413" y="2311400"/>
              <a:ext cx="22225" cy="31750"/>
            </a:xfrm>
            <a:custGeom>
              <a:avLst/>
              <a:gdLst>
                <a:gd name="T0" fmla="*/ 2 w 14"/>
                <a:gd name="T1" fmla="*/ 10 h 20"/>
                <a:gd name="T2" fmla="*/ 0 w 14"/>
                <a:gd name="T3" fmla="*/ 18 h 20"/>
                <a:gd name="T4" fmla="*/ 6 w 14"/>
                <a:gd name="T5" fmla="*/ 20 h 20"/>
                <a:gd name="T6" fmla="*/ 14 w 14"/>
                <a:gd name="T7" fmla="*/ 4 h 20"/>
                <a:gd name="T8" fmla="*/ 10 w 14"/>
                <a:gd name="T9" fmla="*/ 0 h 20"/>
                <a:gd name="T10" fmla="*/ 2 w 14"/>
                <a:gd name="T11" fmla="*/ 10 h 20"/>
              </a:gdLst>
              <a:ahLst/>
              <a:cxnLst>
                <a:cxn ang="0">
                  <a:pos x="T0" y="T1"/>
                </a:cxn>
                <a:cxn ang="0">
                  <a:pos x="T2" y="T3"/>
                </a:cxn>
                <a:cxn ang="0">
                  <a:pos x="T4" y="T5"/>
                </a:cxn>
                <a:cxn ang="0">
                  <a:pos x="T6" y="T7"/>
                </a:cxn>
                <a:cxn ang="0">
                  <a:pos x="T8" y="T9"/>
                </a:cxn>
                <a:cxn ang="0">
                  <a:pos x="T10" y="T11"/>
                </a:cxn>
              </a:cxnLst>
              <a:rect l="0" t="0" r="r" b="b"/>
              <a:pathLst>
                <a:path w="14" h="20">
                  <a:moveTo>
                    <a:pt x="2" y="10"/>
                  </a:moveTo>
                  <a:lnTo>
                    <a:pt x="0" y="18"/>
                  </a:lnTo>
                  <a:lnTo>
                    <a:pt x="6" y="20"/>
                  </a:lnTo>
                  <a:lnTo>
                    <a:pt x="14" y="4"/>
                  </a:lnTo>
                  <a:lnTo>
                    <a:pt x="10" y="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4" name="Freeform 97"/>
            <p:cNvSpPr>
              <a:spLocks/>
            </p:cNvSpPr>
            <p:nvPr userDrawn="1"/>
          </p:nvSpPr>
          <p:spPr bwMode="black">
            <a:xfrm>
              <a:off x="7500938" y="2387600"/>
              <a:ext cx="15875" cy="19050"/>
            </a:xfrm>
            <a:custGeom>
              <a:avLst/>
              <a:gdLst>
                <a:gd name="T0" fmla="*/ 0 w 10"/>
                <a:gd name="T1" fmla="*/ 12 h 12"/>
                <a:gd name="T2" fmla="*/ 10 w 10"/>
                <a:gd name="T3" fmla="*/ 10 h 12"/>
                <a:gd name="T4" fmla="*/ 0 w 10"/>
                <a:gd name="T5" fmla="*/ 0 h 12"/>
                <a:gd name="T6" fmla="*/ 0 w 10"/>
                <a:gd name="T7" fmla="*/ 12 h 12"/>
              </a:gdLst>
              <a:ahLst/>
              <a:cxnLst>
                <a:cxn ang="0">
                  <a:pos x="T0" y="T1"/>
                </a:cxn>
                <a:cxn ang="0">
                  <a:pos x="T2" y="T3"/>
                </a:cxn>
                <a:cxn ang="0">
                  <a:pos x="T4" y="T5"/>
                </a:cxn>
                <a:cxn ang="0">
                  <a:pos x="T6" y="T7"/>
                </a:cxn>
              </a:cxnLst>
              <a:rect l="0" t="0" r="r" b="b"/>
              <a:pathLst>
                <a:path w="10" h="12">
                  <a:moveTo>
                    <a:pt x="0" y="12"/>
                  </a:moveTo>
                  <a:lnTo>
                    <a:pt x="10" y="1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5" name="Freeform 98"/>
            <p:cNvSpPr>
              <a:spLocks/>
            </p:cNvSpPr>
            <p:nvPr userDrawn="1"/>
          </p:nvSpPr>
          <p:spPr bwMode="black">
            <a:xfrm>
              <a:off x="7659688" y="2095500"/>
              <a:ext cx="15875" cy="28575"/>
            </a:xfrm>
            <a:custGeom>
              <a:avLst/>
              <a:gdLst>
                <a:gd name="T0" fmla="*/ 0 w 10"/>
                <a:gd name="T1" fmla="*/ 18 h 18"/>
                <a:gd name="T2" fmla="*/ 10 w 10"/>
                <a:gd name="T3" fmla="*/ 6 h 18"/>
                <a:gd name="T4" fmla="*/ 0 w 10"/>
                <a:gd name="T5" fmla="*/ 0 h 18"/>
                <a:gd name="T6" fmla="*/ 0 w 10"/>
                <a:gd name="T7" fmla="*/ 18 h 18"/>
              </a:gdLst>
              <a:ahLst/>
              <a:cxnLst>
                <a:cxn ang="0">
                  <a:pos x="T0" y="T1"/>
                </a:cxn>
                <a:cxn ang="0">
                  <a:pos x="T2" y="T3"/>
                </a:cxn>
                <a:cxn ang="0">
                  <a:pos x="T4" y="T5"/>
                </a:cxn>
                <a:cxn ang="0">
                  <a:pos x="T6" y="T7"/>
                </a:cxn>
              </a:cxnLst>
              <a:rect l="0" t="0" r="r" b="b"/>
              <a:pathLst>
                <a:path w="10" h="18">
                  <a:moveTo>
                    <a:pt x="0" y="18"/>
                  </a:moveTo>
                  <a:lnTo>
                    <a:pt x="10" y="6"/>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6" name="Freeform 99"/>
            <p:cNvSpPr>
              <a:spLocks/>
            </p:cNvSpPr>
            <p:nvPr userDrawn="1"/>
          </p:nvSpPr>
          <p:spPr bwMode="black">
            <a:xfrm>
              <a:off x="7700963" y="2187575"/>
              <a:ext cx="19050" cy="19050"/>
            </a:xfrm>
            <a:custGeom>
              <a:avLst/>
              <a:gdLst>
                <a:gd name="T0" fmla="*/ 4 w 12"/>
                <a:gd name="T1" fmla="*/ 0 h 12"/>
                <a:gd name="T2" fmla="*/ 0 w 12"/>
                <a:gd name="T3" fmla="*/ 12 h 12"/>
                <a:gd name="T4" fmla="*/ 12 w 12"/>
                <a:gd name="T5" fmla="*/ 12 h 12"/>
                <a:gd name="T6" fmla="*/ 4 w 12"/>
                <a:gd name="T7" fmla="*/ 0 h 12"/>
              </a:gdLst>
              <a:ahLst/>
              <a:cxnLst>
                <a:cxn ang="0">
                  <a:pos x="T0" y="T1"/>
                </a:cxn>
                <a:cxn ang="0">
                  <a:pos x="T2" y="T3"/>
                </a:cxn>
                <a:cxn ang="0">
                  <a:pos x="T4" y="T5"/>
                </a:cxn>
                <a:cxn ang="0">
                  <a:pos x="T6" y="T7"/>
                </a:cxn>
              </a:cxnLst>
              <a:rect l="0" t="0" r="r" b="b"/>
              <a:pathLst>
                <a:path w="12" h="12">
                  <a:moveTo>
                    <a:pt x="4" y="0"/>
                  </a:moveTo>
                  <a:lnTo>
                    <a:pt x="0" y="12"/>
                  </a:lnTo>
                  <a:lnTo>
                    <a:pt x="1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7" name="Freeform 100"/>
            <p:cNvSpPr>
              <a:spLocks/>
            </p:cNvSpPr>
            <p:nvPr userDrawn="1"/>
          </p:nvSpPr>
          <p:spPr bwMode="black">
            <a:xfrm>
              <a:off x="7675563" y="2047875"/>
              <a:ext cx="171450" cy="136525"/>
            </a:xfrm>
            <a:custGeom>
              <a:avLst/>
              <a:gdLst>
                <a:gd name="T0" fmla="*/ 2 w 108"/>
                <a:gd name="T1" fmla="*/ 34 h 86"/>
                <a:gd name="T2" fmla="*/ 4 w 108"/>
                <a:gd name="T3" fmla="*/ 50 h 86"/>
                <a:gd name="T4" fmla="*/ 18 w 108"/>
                <a:gd name="T5" fmla="*/ 46 h 86"/>
                <a:gd name="T6" fmla="*/ 18 w 108"/>
                <a:gd name="T7" fmla="*/ 44 h 86"/>
                <a:gd name="T8" fmla="*/ 18 w 108"/>
                <a:gd name="T9" fmla="*/ 50 h 86"/>
                <a:gd name="T10" fmla="*/ 14 w 108"/>
                <a:gd name="T11" fmla="*/ 60 h 86"/>
                <a:gd name="T12" fmla="*/ 14 w 108"/>
                <a:gd name="T13" fmla="*/ 74 h 86"/>
                <a:gd name="T14" fmla="*/ 22 w 108"/>
                <a:gd name="T15" fmla="*/ 82 h 86"/>
                <a:gd name="T16" fmla="*/ 22 w 108"/>
                <a:gd name="T17" fmla="*/ 86 h 86"/>
                <a:gd name="T18" fmla="*/ 26 w 108"/>
                <a:gd name="T19" fmla="*/ 82 h 86"/>
                <a:gd name="T20" fmla="*/ 38 w 108"/>
                <a:gd name="T21" fmla="*/ 72 h 86"/>
                <a:gd name="T22" fmla="*/ 50 w 108"/>
                <a:gd name="T23" fmla="*/ 42 h 86"/>
                <a:gd name="T24" fmla="*/ 48 w 108"/>
                <a:gd name="T25" fmla="*/ 30 h 86"/>
                <a:gd name="T26" fmla="*/ 56 w 108"/>
                <a:gd name="T27" fmla="*/ 32 h 86"/>
                <a:gd name="T28" fmla="*/ 62 w 108"/>
                <a:gd name="T29" fmla="*/ 46 h 86"/>
                <a:gd name="T30" fmla="*/ 70 w 108"/>
                <a:gd name="T31" fmla="*/ 46 h 86"/>
                <a:gd name="T32" fmla="*/ 78 w 108"/>
                <a:gd name="T33" fmla="*/ 30 h 86"/>
                <a:gd name="T34" fmla="*/ 92 w 108"/>
                <a:gd name="T35" fmla="*/ 34 h 86"/>
                <a:gd name="T36" fmla="*/ 102 w 108"/>
                <a:gd name="T37" fmla="*/ 20 h 86"/>
                <a:gd name="T38" fmla="*/ 100 w 108"/>
                <a:gd name="T39" fmla="*/ 12 h 86"/>
                <a:gd name="T40" fmla="*/ 106 w 108"/>
                <a:gd name="T41" fmla="*/ 10 h 86"/>
                <a:gd name="T42" fmla="*/ 108 w 108"/>
                <a:gd name="T43" fmla="*/ 2 h 86"/>
                <a:gd name="T44" fmla="*/ 104 w 108"/>
                <a:gd name="T45" fmla="*/ 0 h 86"/>
                <a:gd name="T46" fmla="*/ 98 w 108"/>
                <a:gd name="T47" fmla="*/ 8 h 86"/>
                <a:gd name="T48" fmla="*/ 86 w 108"/>
                <a:gd name="T49" fmla="*/ 2 h 86"/>
                <a:gd name="T50" fmla="*/ 74 w 108"/>
                <a:gd name="T51" fmla="*/ 12 h 86"/>
                <a:gd name="T52" fmla="*/ 64 w 108"/>
                <a:gd name="T53" fmla="*/ 12 h 86"/>
                <a:gd name="T54" fmla="*/ 48 w 108"/>
                <a:gd name="T55" fmla="*/ 30 h 86"/>
                <a:gd name="T56" fmla="*/ 44 w 108"/>
                <a:gd name="T57" fmla="*/ 30 h 86"/>
                <a:gd name="T58" fmla="*/ 46 w 108"/>
                <a:gd name="T59" fmla="*/ 20 h 86"/>
                <a:gd name="T60" fmla="*/ 34 w 108"/>
                <a:gd name="T61" fmla="*/ 22 h 86"/>
                <a:gd name="T62" fmla="*/ 26 w 108"/>
                <a:gd name="T63" fmla="*/ 12 h 86"/>
                <a:gd name="T64" fmla="*/ 2 w 108"/>
                <a:gd name="T65" fmla="*/ 30 h 86"/>
                <a:gd name="T66" fmla="*/ 2 w 108"/>
                <a:gd name="T67" fmla="*/ 30 h 86"/>
                <a:gd name="T68" fmla="*/ 2 w 108"/>
                <a:gd name="T69" fmla="*/ 30 h 86"/>
                <a:gd name="T70" fmla="*/ 0 w 108"/>
                <a:gd name="T71" fmla="*/ 32 h 86"/>
                <a:gd name="T72" fmla="*/ 2 w 108"/>
                <a:gd name="T7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86">
                  <a:moveTo>
                    <a:pt x="2" y="34"/>
                  </a:moveTo>
                  <a:lnTo>
                    <a:pt x="4" y="50"/>
                  </a:lnTo>
                  <a:lnTo>
                    <a:pt x="18" y="46"/>
                  </a:lnTo>
                  <a:lnTo>
                    <a:pt x="18" y="44"/>
                  </a:lnTo>
                  <a:lnTo>
                    <a:pt x="18" y="50"/>
                  </a:lnTo>
                  <a:lnTo>
                    <a:pt x="14" y="60"/>
                  </a:lnTo>
                  <a:lnTo>
                    <a:pt x="14" y="74"/>
                  </a:lnTo>
                  <a:lnTo>
                    <a:pt x="22" y="82"/>
                  </a:lnTo>
                  <a:lnTo>
                    <a:pt x="22" y="86"/>
                  </a:lnTo>
                  <a:lnTo>
                    <a:pt x="26" y="82"/>
                  </a:lnTo>
                  <a:lnTo>
                    <a:pt x="38" y="72"/>
                  </a:lnTo>
                  <a:lnTo>
                    <a:pt x="50" y="42"/>
                  </a:lnTo>
                  <a:lnTo>
                    <a:pt x="48" y="30"/>
                  </a:lnTo>
                  <a:lnTo>
                    <a:pt x="56" y="32"/>
                  </a:lnTo>
                  <a:lnTo>
                    <a:pt x="62" y="46"/>
                  </a:lnTo>
                  <a:lnTo>
                    <a:pt x="70" y="46"/>
                  </a:lnTo>
                  <a:lnTo>
                    <a:pt x="78" y="30"/>
                  </a:lnTo>
                  <a:lnTo>
                    <a:pt x="92" y="34"/>
                  </a:lnTo>
                  <a:lnTo>
                    <a:pt x="102" y="20"/>
                  </a:lnTo>
                  <a:lnTo>
                    <a:pt x="100" y="12"/>
                  </a:lnTo>
                  <a:lnTo>
                    <a:pt x="106" y="10"/>
                  </a:lnTo>
                  <a:lnTo>
                    <a:pt x="108" y="2"/>
                  </a:lnTo>
                  <a:lnTo>
                    <a:pt x="104" y="0"/>
                  </a:lnTo>
                  <a:lnTo>
                    <a:pt x="98" y="8"/>
                  </a:lnTo>
                  <a:lnTo>
                    <a:pt x="86" y="2"/>
                  </a:lnTo>
                  <a:lnTo>
                    <a:pt x="74" y="12"/>
                  </a:lnTo>
                  <a:lnTo>
                    <a:pt x="64" y="12"/>
                  </a:lnTo>
                  <a:lnTo>
                    <a:pt x="48" y="30"/>
                  </a:lnTo>
                  <a:lnTo>
                    <a:pt x="44" y="30"/>
                  </a:lnTo>
                  <a:lnTo>
                    <a:pt x="46" y="20"/>
                  </a:lnTo>
                  <a:lnTo>
                    <a:pt x="34" y="22"/>
                  </a:lnTo>
                  <a:lnTo>
                    <a:pt x="26" y="12"/>
                  </a:lnTo>
                  <a:lnTo>
                    <a:pt x="2" y="30"/>
                  </a:lnTo>
                  <a:lnTo>
                    <a:pt x="2" y="30"/>
                  </a:lnTo>
                  <a:lnTo>
                    <a:pt x="2" y="30"/>
                  </a:lnTo>
                  <a:lnTo>
                    <a:pt x="0" y="32"/>
                  </a:lnTo>
                  <a:lnTo>
                    <a:pt x="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8" name="Freeform 101"/>
            <p:cNvSpPr>
              <a:spLocks/>
            </p:cNvSpPr>
            <p:nvPr userDrawn="1"/>
          </p:nvSpPr>
          <p:spPr bwMode="black">
            <a:xfrm>
              <a:off x="8018463" y="1625600"/>
              <a:ext cx="15875" cy="19050"/>
            </a:xfrm>
            <a:custGeom>
              <a:avLst/>
              <a:gdLst>
                <a:gd name="T0" fmla="*/ 10 w 10"/>
                <a:gd name="T1" fmla="*/ 8 h 12"/>
                <a:gd name="T2" fmla="*/ 4 w 10"/>
                <a:gd name="T3" fmla="*/ 0 h 12"/>
                <a:gd name="T4" fmla="*/ 0 w 10"/>
                <a:gd name="T5" fmla="*/ 8 h 12"/>
                <a:gd name="T6" fmla="*/ 6 w 10"/>
                <a:gd name="T7" fmla="*/ 12 h 12"/>
                <a:gd name="T8" fmla="*/ 10 w 10"/>
                <a:gd name="T9" fmla="*/ 8 h 12"/>
              </a:gdLst>
              <a:ahLst/>
              <a:cxnLst>
                <a:cxn ang="0">
                  <a:pos x="T0" y="T1"/>
                </a:cxn>
                <a:cxn ang="0">
                  <a:pos x="T2" y="T3"/>
                </a:cxn>
                <a:cxn ang="0">
                  <a:pos x="T4" y="T5"/>
                </a:cxn>
                <a:cxn ang="0">
                  <a:pos x="T6" y="T7"/>
                </a:cxn>
                <a:cxn ang="0">
                  <a:pos x="T8" y="T9"/>
                </a:cxn>
              </a:cxnLst>
              <a:rect l="0" t="0" r="r" b="b"/>
              <a:pathLst>
                <a:path w="10" h="12">
                  <a:moveTo>
                    <a:pt x="10" y="8"/>
                  </a:moveTo>
                  <a:lnTo>
                    <a:pt x="4" y="0"/>
                  </a:lnTo>
                  <a:lnTo>
                    <a:pt x="0" y="8"/>
                  </a:lnTo>
                  <a:lnTo>
                    <a:pt x="6" y="1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9" name="Freeform 102"/>
            <p:cNvSpPr>
              <a:spLocks/>
            </p:cNvSpPr>
            <p:nvPr userDrawn="1"/>
          </p:nvSpPr>
          <p:spPr bwMode="black">
            <a:xfrm>
              <a:off x="7573963" y="2089150"/>
              <a:ext cx="28575" cy="15875"/>
            </a:xfrm>
            <a:custGeom>
              <a:avLst/>
              <a:gdLst>
                <a:gd name="T0" fmla="*/ 2 w 18"/>
                <a:gd name="T1" fmla="*/ 0 h 10"/>
                <a:gd name="T2" fmla="*/ 0 w 18"/>
                <a:gd name="T3" fmla="*/ 8 h 10"/>
                <a:gd name="T4" fmla="*/ 8 w 18"/>
                <a:gd name="T5" fmla="*/ 10 h 10"/>
                <a:gd name="T6" fmla="*/ 18 w 18"/>
                <a:gd name="T7" fmla="*/ 4 h 10"/>
                <a:gd name="T8" fmla="*/ 16 w 18"/>
                <a:gd name="T9" fmla="*/ 0 h 10"/>
                <a:gd name="T10" fmla="*/ 2 w 18"/>
                <a:gd name="T11" fmla="*/ 0 h 10"/>
              </a:gdLst>
              <a:ahLst/>
              <a:cxnLst>
                <a:cxn ang="0">
                  <a:pos x="T0" y="T1"/>
                </a:cxn>
                <a:cxn ang="0">
                  <a:pos x="T2" y="T3"/>
                </a:cxn>
                <a:cxn ang="0">
                  <a:pos x="T4" y="T5"/>
                </a:cxn>
                <a:cxn ang="0">
                  <a:pos x="T6" y="T7"/>
                </a:cxn>
                <a:cxn ang="0">
                  <a:pos x="T8" y="T9"/>
                </a:cxn>
                <a:cxn ang="0">
                  <a:pos x="T10" y="T11"/>
                </a:cxn>
              </a:cxnLst>
              <a:rect l="0" t="0" r="r" b="b"/>
              <a:pathLst>
                <a:path w="18" h="10">
                  <a:moveTo>
                    <a:pt x="2" y="0"/>
                  </a:moveTo>
                  <a:lnTo>
                    <a:pt x="0" y="8"/>
                  </a:lnTo>
                  <a:lnTo>
                    <a:pt x="8" y="10"/>
                  </a:lnTo>
                  <a:lnTo>
                    <a:pt x="18" y="4"/>
                  </a:lnTo>
                  <a:lnTo>
                    <a:pt x="16"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0" name="Freeform 103"/>
            <p:cNvSpPr>
              <a:spLocks/>
            </p:cNvSpPr>
            <p:nvPr userDrawn="1"/>
          </p:nvSpPr>
          <p:spPr bwMode="black">
            <a:xfrm>
              <a:off x="7059613" y="2927350"/>
              <a:ext cx="320675" cy="346075"/>
            </a:xfrm>
            <a:custGeom>
              <a:avLst/>
              <a:gdLst>
                <a:gd name="T0" fmla="*/ 52 w 202"/>
                <a:gd name="T1" fmla="*/ 82 h 218"/>
                <a:gd name="T2" fmla="*/ 44 w 202"/>
                <a:gd name="T3" fmla="*/ 92 h 218"/>
                <a:gd name="T4" fmla="*/ 24 w 202"/>
                <a:gd name="T5" fmla="*/ 102 h 218"/>
                <a:gd name="T6" fmla="*/ 14 w 202"/>
                <a:gd name="T7" fmla="*/ 98 h 218"/>
                <a:gd name="T8" fmla="*/ 4 w 202"/>
                <a:gd name="T9" fmla="*/ 106 h 218"/>
                <a:gd name="T10" fmla="*/ 6 w 202"/>
                <a:gd name="T11" fmla="*/ 148 h 218"/>
                <a:gd name="T12" fmla="*/ 18 w 202"/>
                <a:gd name="T13" fmla="*/ 160 h 218"/>
                <a:gd name="T14" fmla="*/ 46 w 202"/>
                <a:gd name="T15" fmla="*/ 196 h 218"/>
                <a:gd name="T16" fmla="*/ 56 w 202"/>
                <a:gd name="T17" fmla="*/ 206 h 218"/>
                <a:gd name="T18" fmla="*/ 80 w 202"/>
                <a:gd name="T19" fmla="*/ 196 h 218"/>
                <a:gd name="T20" fmla="*/ 90 w 202"/>
                <a:gd name="T21" fmla="*/ 206 h 218"/>
                <a:gd name="T22" fmla="*/ 106 w 202"/>
                <a:gd name="T23" fmla="*/ 206 h 218"/>
                <a:gd name="T24" fmla="*/ 116 w 202"/>
                <a:gd name="T25" fmla="*/ 218 h 218"/>
                <a:gd name="T26" fmla="*/ 138 w 202"/>
                <a:gd name="T27" fmla="*/ 218 h 218"/>
                <a:gd name="T28" fmla="*/ 142 w 202"/>
                <a:gd name="T29" fmla="*/ 196 h 218"/>
                <a:gd name="T30" fmla="*/ 144 w 202"/>
                <a:gd name="T31" fmla="*/ 172 h 218"/>
                <a:gd name="T32" fmla="*/ 166 w 202"/>
                <a:gd name="T33" fmla="*/ 148 h 218"/>
                <a:gd name="T34" fmla="*/ 176 w 202"/>
                <a:gd name="T35" fmla="*/ 124 h 218"/>
                <a:gd name="T36" fmla="*/ 180 w 202"/>
                <a:gd name="T37" fmla="*/ 124 h 218"/>
                <a:gd name="T38" fmla="*/ 174 w 202"/>
                <a:gd name="T39" fmla="*/ 102 h 218"/>
                <a:gd name="T40" fmla="*/ 162 w 202"/>
                <a:gd name="T41" fmla="*/ 72 h 218"/>
                <a:gd name="T42" fmla="*/ 166 w 202"/>
                <a:gd name="T43" fmla="*/ 62 h 218"/>
                <a:gd name="T44" fmla="*/ 170 w 202"/>
                <a:gd name="T45" fmla="*/ 60 h 218"/>
                <a:gd name="T46" fmla="*/ 188 w 202"/>
                <a:gd name="T47" fmla="*/ 56 h 218"/>
                <a:gd name="T48" fmla="*/ 188 w 202"/>
                <a:gd name="T49" fmla="*/ 48 h 218"/>
                <a:gd name="T50" fmla="*/ 178 w 202"/>
                <a:gd name="T51" fmla="*/ 28 h 218"/>
                <a:gd name="T52" fmla="*/ 176 w 202"/>
                <a:gd name="T53" fmla="*/ 22 h 218"/>
                <a:gd name="T54" fmla="*/ 168 w 202"/>
                <a:gd name="T55" fmla="*/ 16 h 218"/>
                <a:gd name="T56" fmla="*/ 158 w 202"/>
                <a:gd name="T57" fmla="*/ 4 h 218"/>
                <a:gd name="T58" fmla="*/ 152 w 202"/>
                <a:gd name="T59" fmla="*/ 0 h 218"/>
                <a:gd name="T60" fmla="*/ 122 w 202"/>
                <a:gd name="T61" fmla="*/ 34 h 218"/>
                <a:gd name="T62" fmla="*/ 120 w 202"/>
                <a:gd name="T63" fmla="*/ 42 h 218"/>
                <a:gd name="T64" fmla="*/ 98 w 202"/>
                <a:gd name="T65" fmla="*/ 48 h 218"/>
                <a:gd name="T66" fmla="*/ 96 w 202"/>
                <a:gd name="T67" fmla="*/ 50 h 218"/>
                <a:gd name="T68" fmla="*/ 94 w 202"/>
                <a:gd name="T69" fmla="*/ 52 h 218"/>
                <a:gd name="T70" fmla="*/ 76 w 202"/>
                <a:gd name="T71" fmla="*/ 7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218">
                  <a:moveTo>
                    <a:pt x="76" y="78"/>
                  </a:moveTo>
                  <a:lnTo>
                    <a:pt x="52" y="82"/>
                  </a:lnTo>
                  <a:lnTo>
                    <a:pt x="48" y="92"/>
                  </a:lnTo>
                  <a:lnTo>
                    <a:pt x="44" y="92"/>
                  </a:lnTo>
                  <a:lnTo>
                    <a:pt x="40" y="104"/>
                  </a:lnTo>
                  <a:lnTo>
                    <a:pt x="24" y="102"/>
                  </a:lnTo>
                  <a:lnTo>
                    <a:pt x="16" y="94"/>
                  </a:lnTo>
                  <a:lnTo>
                    <a:pt x="14" y="98"/>
                  </a:lnTo>
                  <a:lnTo>
                    <a:pt x="12" y="98"/>
                  </a:lnTo>
                  <a:lnTo>
                    <a:pt x="4" y="106"/>
                  </a:lnTo>
                  <a:lnTo>
                    <a:pt x="0" y="128"/>
                  </a:lnTo>
                  <a:lnTo>
                    <a:pt x="6" y="148"/>
                  </a:lnTo>
                  <a:lnTo>
                    <a:pt x="14" y="152"/>
                  </a:lnTo>
                  <a:lnTo>
                    <a:pt x="18" y="160"/>
                  </a:lnTo>
                  <a:lnTo>
                    <a:pt x="26" y="196"/>
                  </a:lnTo>
                  <a:lnTo>
                    <a:pt x="46" y="196"/>
                  </a:lnTo>
                  <a:lnTo>
                    <a:pt x="52" y="192"/>
                  </a:lnTo>
                  <a:lnTo>
                    <a:pt x="56" y="206"/>
                  </a:lnTo>
                  <a:lnTo>
                    <a:pt x="72" y="202"/>
                  </a:lnTo>
                  <a:lnTo>
                    <a:pt x="80" y="196"/>
                  </a:lnTo>
                  <a:lnTo>
                    <a:pt x="90" y="200"/>
                  </a:lnTo>
                  <a:lnTo>
                    <a:pt x="90" y="206"/>
                  </a:lnTo>
                  <a:lnTo>
                    <a:pt x="102" y="204"/>
                  </a:lnTo>
                  <a:lnTo>
                    <a:pt x="106" y="206"/>
                  </a:lnTo>
                  <a:lnTo>
                    <a:pt x="110" y="218"/>
                  </a:lnTo>
                  <a:lnTo>
                    <a:pt x="116" y="218"/>
                  </a:lnTo>
                  <a:lnTo>
                    <a:pt x="136" y="206"/>
                  </a:lnTo>
                  <a:lnTo>
                    <a:pt x="138" y="218"/>
                  </a:lnTo>
                  <a:lnTo>
                    <a:pt x="146" y="210"/>
                  </a:lnTo>
                  <a:lnTo>
                    <a:pt x="142" y="196"/>
                  </a:lnTo>
                  <a:lnTo>
                    <a:pt x="150" y="180"/>
                  </a:lnTo>
                  <a:lnTo>
                    <a:pt x="144" y="172"/>
                  </a:lnTo>
                  <a:lnTo>
                    <a:pt x="158" y="160"/>
                  </a:lnTo>
                  <a:lnTo>
                    <a:pt x="166" y="148"/>
                  </a:lnTo>
                  <a:lnTo>
                    <a:pt x="168" y="132"/>
                  </a:lnTo>
                  <a:lnTo>
                    <a:pt x="176" y="124"/>
                  </a:lnTo>
                  <a:lnTo>
                    <a:pt x="176" y="122"/>
                  </a:lnTo>
                  <a:lnTo>
                    <a:pt x="180" y="124"/>
                  </a:lnTo>
                  <a:lnTo>
                    <a:pt x="196" y="124"/>
                  </a:lnTo>
                  <a:lnTo>
                    <a:pt x="174" y="102"/>
                  </a:lnTo>
                  <a:lnTo>
                    <a:pt x="176" y="94"/>
                  </a:lnTo>
                  <a:lnTo>
                    <a:pt x="162" y="72"/>
                  </a:lnTo>
                  <a:lnTo>
                    <a:pt x="174" y="70"/>
                  </a:lnTo>
                  <a:lnTo>
                    <a:pt x="166" y="62"/>
                  </a:lnTo>
                  <a:lnTo>
                    <a:pt x="166" y="62"/>
                  </a:lnTo>
                  <a:lnTo>
                    <a:pt x="170" y="60"/>
                  </a:lnTo>
                  <a:lnTo>
                    <a:pt x="174" y="62"/>
                  </a:lnTo>
                  <a:lnTo>
                    <a:pt x="188" y="56"/>
                  </a:lnTo>
                  <a:lnTo>
                    <a:pt x="182" y="48"/>
                  </a:lnTo>
                  <a:lnTo>
                    <a:pt x="188" y="48"/>
                  </a:lnTo>
                  <a:lnTo>
                    <a:pt x="202" y="40"/>
                  </a:lnTo>
                  <a:lnTo>
                    <a:pt x="178" y="28"/>
                  </a:lnTo>
                  <a:lnTo>
                    <a:pt x="176" y="28"/>
                  </a:lnTo>
                  <a:lnTo>
                    <a:pt x="176" y="22"/>
                  </a:lnTo>
                  <a:lnTo>
                    <a:pt x="168" y="24"/>
                  </a:lnTo>
                  <a:lnTo>
                    <a:pt x="168" y="16"/>
                  </a:lnTo>
                  <a:lnTo>
                    <a:pt x="162" y="12"/>
                  </a:lnTo>
                  <a:lnTo>
                    <a:pt x="158" y="4"/>
                  </a:lnTo>
                  <a:lnTo>
                    <a:pt x="152" y="8"/>
                  </a:lnTo>
                  <a:lnTo>
                    <a:pt x="152" y="0"/>
                  </a:lnTo>
                  <a:lnTo>
                    <a:pt x="130" y="32"/>
                  </a:lnTo>
                  <a:lnTo>
                    <a:pt x="122" y="34"/>
                  </a:lnTo>
                  <a:lnTo>
                    <a:pt x="124" y="40"/>
                  </a:lnTo>
                  <a:lnTo>
                    <a:pt x="120" y="42"/>
                  </a:lnTo>
                  <a:lnTo>
                    <a:pt x="116" y="40"/>
                  </a:lnTo>
                  <a:lnTo>
                    <a:pt x="98" y="48"/>
                  </a:lnTo>
                  <a:lnTo>
                    <a:pt x="96" y="48"/>
                  </a:lnTo>
                  <a:lnTo>
                    <a:pt x="96" y="50"/>
                  </a:lnTo>
                  <a:lnTo>
                    <a:pt x="94" y="52"/>
                  </a:lnTo>
                  <a:lnTo>
                    <a:pt x="94" y="52"/>
                  </a:lnTo>
                  <a:lnTo>
                    <a:pt x="92" y="58"/>
                  </a:lnTo>
                  <a:lnTo>
                    <a:pt x="7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1" name="Freeform 104"/>
            <p:cNvSpPr>
              <a:spLocks/>
            </p:cNvSpPr>
            <p:nvPr userDrawn="1"/>
          </p:nvSpPr>
          <p:spPr bwMode="black">
            <a:xfrm>
              <a:off x="7361238" y="3419475"/>
              <a:ext cx="63500" cy="38100"/>
            </a:xfrm>
            <a:custGeom>
              <a:avLst/>
              <a:gdLst>
                <a:gd name="T0" fmla="*/ 14 w 40"/>
                <a:gd name="T1" fmla="*/ 14 h 24"/>
                <a:gd name="T2" fmla="*/ 26 w 40"/>
                <a:gd name="T3" fmla="*/ 24 h 24"/>
                <a:gd name="T4" fmla="*/ 40 w 40"/>
                <a:gd name="T5" fmla="*/ 18 h 24"/>
                <a:gd name="T6" fmla="*/ 38 w 40"/>
                <a:gd name="T7" fmla="*/ 16 h 24"/>
                <a:gd name="T8" fmla="*/ 32 w 40"/>
                <a:gd name="T9" fmla="*/ 8 h 24"/>
                <a:gd name="T10" fmla="*/ 20 w 40"/>
                <a:gd name="T11" fmla="*/ 0 h 24"/>
                <a:gd name="T12" fmla="*/ 0 w 40"/>
                <a:gd name="T13" fmla="*/ 2 h 24"/>
                <a:gd name="T14" fmla="*/ 2 w 40"/>
                <a:gd name="T15" fmla="*/ 14 h 24"/>
                <a:gd name="T16" fmla="*/ 14 w 40"/>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14" y="14"/>
                  </a:moveTo>
                  <a:lnTo>
                    <a:pt x="26" y="24"/>
                  </a:lnTo>
                  <a:lnTo>
                    <a:pt x="40" y="18"/>
                  </a:lnTo>
                  <a:lnTo>
                    <a:pt x="38" y="16"/>
                  </a:lnTo>
                  <a:lnTo>
                    <a:pt x="32" y="8"/>
                  </a:lnTo>
                  <a:lnTo>
                    <a:pt x="20" y="0"/>
                  </a:lnTo>
                  <a:lnTo>
                    <a:pt x="0" y="2"/>
                  </a:lnTo>
                  <a:lnTo>
                    <a:pt x="2" y="14"/>
                  </a:ln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2" name="Freeform 105"/>
            <p:cNvSpPr>
              <a:spLocks/>
            </p:cNvSpPr>
            <p:nvPr userDrawn="1"/>
          </p:nvSpPr>
          <p:spPr bwMode="black">
            <a:xfrm>
              <a:off x="7488238" y="3375025"/>
              <a:ext cx="60325" cy="34925"/>
            </a:xfrm>
            <a:custGeom>
              <a:avLst/>
              <a:gdLst>
                <a:gd name="T0" fmla="*/ 8 w 38"/>
                <a:gd name="T1" fmla="*/ 8 h 22"/>
                <a:gd name="T2" fmla="*/ 4 w 38"/>
                <a:gd name="T3" fmla="*/ 4 h 22"/>
                <a:gd name="T4" fmla="*/ 0 w 38"/>
                <a:gd name="T5" fmla="*/ 18 h 22"/>
                <a:gd name="T6" fmla="*/ 10 w 38"/>
                <a:gd name="T7" fmla="*/ 18 h 22"/>
                <a:gd name="T8" fmla="*/ 12 w 38"/>
                <a:gd name="T9" fmla="*/ 14 h 22"/>
                <a:gd name="T10" fmla="*/ 20 w 38"/>
                <a:gd name="T11" fmla="*/ 22 h 22"/>
                <a:gd name="T12" fmla="*/ 22 w 38"/>
                <a:gd name="T13" fmla="*/ 12 h 22"/>
                <a:gd name="T14" fmla="*/ 26 w 38"/>
                <a:gd name="T15" fmla="*/ 16 h 22"/>
                <a:gd name="T16" fmla="*/ 38 w 38"/>
                <a:gd name="T17" fmla="*/ 14 h 22"/>
                <a:gd name="T18" fmla="*/ 36 w 38"/>
                <a:gd name="T19" fmla="*/ 8 h 22"/>
                <a:gd name="T20" fmla="*/ 24 w 38"/>
                <a:gd name="T21" fmla="*/ 6 h 22"/>
                <a:gd name="T22" fmla="*/ 24 w 38"/>
                <a:gd name="T23" fmla="*/ 0 h 22"/>
                <a:gd name="T24" fmla="*/ 20 w 38"/>
                <a:gd name="T25" fmla="*/ 6 h 22"/>
                <a:gd name="T26" fmla="*/ 20 w 38"/>
                <a:gd name="T27" fmla="*/ 6 h 22"/>
                <a:gd name="T28" fmla="*/ 20 w 38"/>
                <a:gd name="T29" fmla="*/ 6 h 22"/>
                <a:gd name="T30" fmla="*/ 12 w 38"/>
                <a:gd name="T31" fmla="*/ 14 h 22"/>
                <a:gd name="T32" fmla="*/ 16 w 38"/>
                <a:gd name="T33" fmla="*/ 0 h 22"/>
                <a:gd name="T34" fmla="*/ 8 w 38"/>
                <a:gd name="T3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2">
                  <a:moveTo>
                    <a:pt x="8" y="8"/>
                  </a:moveTo>
                  <a:lnTo>
                    <a:pt x="4" y="4"/>
                  </a:lnTo>
                  <a:lnTo>
                    <a:pt x="0" y="18"/>
                  </a:lnTo>
                  <a:lnTo>
                    <a:pt x="10" y="18"/>
                  </a:lnTo>
                  <a:lnTo>
                    <a:pt x="12" y="14"/>
                  </a:lnTo>
                  <a:lnTo>
                    <a:pt x="20" y="22"/>
                  </a:lnTo>
                  <a:lnTo>
                    <a:pt x="22" y="12"/>
                  </a:lnTo>
                  <a:lnTo>
                    <a:pt x="26" y="16"/>
                  </a:lnTo>
                  <a:lnTo>
                    <a:pt x="38" y="14"/>
                  </a:lnTo>
                  <a:lnTo>
                    <a:pt x="36" y="8"/>
                  </a:lnTo>
                  <a:lnTo>
                    <a:pt x="24" y="6"/>
                  </a:lnTo>
                  <a:lnTo>
                    <a:pt x="24" y="0"/>
                  </a:lnTo>
                  <a:lnTo>
                    <a:pt x="20" y="6"/>
                  </a:lnTo>
                  <a:lnTo>
                    <a:pt x="20" y="6"/>
                  </a:lnTo>
                  <a:lnTo>
                    <a:pt x="20" y="6"/>
                  </a:lnTo>
                  <a:lnTo>
                    <a:pt x="12" y="14"/>
                  </a:lnTo>
                  <a:lnTo>
                    <a:pt x="16" y="0"/>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3" name="Freeform 106"/>
            <p:cNvSpPr>
              <a:spLocks/>
            </p:cNvSpPr>
            <p:nvPr userDrawn="1"/>
          </p:nvSpPr>
          <p:spPr bwMode="black">
            <a:xfrm>
              <a:off x="7475538" y="3454400"/>
              <a:ext cx="22225" cy="19050"/>
            </a:xfrm>
            <a:custGeom>
              <a:avLst/>
              <a:gdLst>
                <a:gd name="T0" fmla="*/ 10 w 14"/>
                <a:gd name="T1" fmla="*/ 10 h 12"/>
                <a:gd name="T2" fmla="*/ 14 w 14"/>
                <a:gd name="T3" fmla="*/ 2 h 12"/>
                <a:gd name="T4" fmla="*/ 10 w 14"/>
                <a:gd name="T5" fmla="*/ 0 h 12"/>
                <a:gd name="T6" fmla="*/ 0 w 14"/>
                <a:gd name="T7" fmla="*/ 8 h 12"/>
                <a:gd name="T8" fmla="*/ 4 w 14"/>
                <a:gd name="T9" fmla="*/ 12 h 12"/>
                <a:gd name="T10" fmla="*/ 10 w 14"/>
                <a:gd name="T11" fmla="*/ 10 h 12"/>
              </a:gdLst>
              <a:ahLst/>
              <a:cxnLst>
                <a:cxn ang="0">
                  <a:pos x="T0" y="T1"/>
                </a:cxn>
                <a:cxn ang="0">
                  <a:pos x="T2" y="T3"/>
                </a:cxn>
                <a:cxn ang="0">
                  <a:pos x="T4" y="T5"/>
                </a:cxn>
                <a:cxn ang="0">
                  <a:pos x="T6" y="T7"/>
                </a:cxn>
                <a:cxn ang="0">
                  <a:pos x="T8" y="T9"/>
                </a:cxn>
                <a:cxn ang="0">
                  <a:pos x="T10" y="T11"/>
                </a:cxn>
              </a:cxnLst>
              <a:rect l="0" t="0" r="r" b="b"/>
              <a:pathLst>
                <a:path w="14" h="12">
                  <a:moveTo>
                    <a:pt x="10" y="10"/>
                  </a:moveTo>
                  <a:lnTo>
                    <a:pt x="14" y="2"/>
                  </a:lnTo>
                  <a:lnTo>
                    <a:pt x="10" y="0"/>
                  </a:lnTo>
                  <a:lnTo>
                    <a:pt x="0" y="8"/>
                  </a:lnTo>
                  <a:lnTo>
                    <a:pt x="4" y="12"/>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4" name="Freeform 107"/>
            <p:cNvSpPr>
              <a:spLocks/>
            </p:cNvSpPr>
            <p:nvPr userDrawn="1"/>
          </p:nvSpPr>
          <p:spPr bwMode="black">
            <a:xfrm>
              <a:off x="7608888" y="3184525"/>
              <a:ext cx="41275" cy="15875"/>
            </a:xfrm>
            <a:custGeom>
              <a:avLst/>
              <a:gdLst>
                <a:gd name="T0" fmla="*/ 12 w 26"/>
                <a:gd name="T1" fmla="*/ 0 h 10"/>
                <a:gd name="T2" fmla="*/ 0 w 26"/>
                <a:gd name="T3" fmla="*/ 0 h 10"/>
                <a:gd name="T4" fmla="*/ 4 w 26"/>
                <a:gd name="T5" fmla="*/ 10 h 10"/>
                <a:gd name="T6" fmla="*/ 26 w 26"/>
                <a:gd name="T7" fmla="*/ 6 h 10"/>
                <a:gd name="T8" fmla="*/ 12 w 26"/>
                <a:gd name="T9" fmla="*/ 0 h 10"/>
              </a:gdLst>
              <a:ahLst/>
              <a:cxnLst>
                <a:cxn ang="0">
                  <a:pos x="T0" y="T1"/>
                </a:cxn>
                <a:cxn ang="0">
                  <a:pos x="T2" y="T3"/>
                </a:cxn>
                <a:cxn ang="0">
                  <a:pos x="T4" y="T5"/>
                </a:cxn>
                <a:cxn ang="0">
                  <a:pos x="T6" y="T7"/>
                </a:cxn>
                <a:cxn ang="0">
                  <a:pos x="T8" y="T9"/>
                </a:cxn>
              </a:cxnLst>
              <a:rect l="0" t="0" r="r" b="b"/>
              <a:pathLst>
                <a:path w="26" h="10">
                  <a:moveTo>
                    <a:pt x="12" y="0"/>
                  </a:moveTo>
                  <a:lnTo>
                    <a:pt x="0" y="0"/>
                  </a:lnTo>
                  <a:lnTo>
                    <a:pt x="4" y="10"/>
                  </a:lnTo>
                  <a:lnTo>
                    <a:pt x="26" y="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5" name="Freeform 108"/>
            <p:cNvSpPr>
              <a:spLocks/>
            </p:cNvSpPr>
            <p:nvPr userDrawn="1"/>
          </p:nvSpPr>
          <p:spPr bwMode="black">
            <a:xfrm>
              <a:off x="7605713" y="3152775"/>
              <a:ext cx="28575" cy="28575"/>
            </a:xfrm>
            <a:custGeom>
              <a:avLst/>
              <a:gdLst>
                <a:gd name="T0" fmla="*/ 6 w 18"/>
                <a:gd name="T1" fmla="*/ 12 h 18"/>
                <a:gd name="T2" fmla="*/ 18 w 18"/>
                <a:gd name="T3" fmla="*/ 18 h 18"/>
                <a:gd name="T4" fmla="*/ 8 w 18"/>
                <a:gd name="T5" fmla="*/ 0 h 18"/>
                <a:gd name="T6" fmla="*/ 0 w 18"/>
                <a:gd name="T7" fmla="*/ 0 h 18"/>
                <a:gd name="T8" fmla="*/ 6 w 18"/>
                <a:gd name="T9" fmla="*/ 12 h 18"/>
              </a:gdLst>
              <a:ahLst/>
              <a:cxnLst>
                <a:cxn ang="0">
                  <a:pos x="T0" y="T1"/>
                </a:cxn>
                <a:cxn ang="0">
                  <a:pos x="T2" y="T3"/>
                </a:cxn>
                <a:cxn ang="0">
                  <a:pos x="T4" y="T5"/>
                </a:cxn>
                <a:cxn ang="0">
                  <a:pos x="T6" y="T7"/>
                </a:cxn>
                <a:cxn ang="0">
                  <a:pos x="T8" y="T9"/>
                </a:cxn>
              </a:cxnLst>
              <a:rect l="0" t="0" r="r" b="b"/>
              <a:pathLst>
                <a:path w="18" h="18">
                  <a:moveTo>
                    <a:pt x="6" y="12"/>
                  </a:moveTo>
                  <a:lnTo>
                    <a:pt x="18" y="18"/>
                  </a:lnTo>
                  <a:lnTo>
                    <a:pt x="8" y="0"/>
                  </a:lnTo>
                  <a:lnTo>
                    <a:pt x="0" y="0"/>
                  </a:ln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6" name="Freeform 109"/>
            <p:cNvSpPr>
              <a:spLocks/>
            </p:cNvSpPr>
            <p:nvPr userDrawn="1"/>
          </p:nvSpPr>
          <p:spPr bwMode="black">
            <a:xfrm>
              <a:off x="7608888" y="3070225"/>
              <a:ext cx="60325" cy="104775"/>
            </a:xfrm>
            <a:custGeom>
              <a:avLst/>
              <a:gdLst>
                <a:gd name="T0" fmla="*/ 0 w 38"/>
                <a:gd name="T1" fmla="*/ 28 h 66"/>
                <a:gd name="T2" fmla="*/ 8 w 38"/>
                <a:gd name="T3" fmla="*/ 54 h 66"/>
                <a:gd name="T4" fmla="*/ 18 w 38"/>
                <a:gd name="T5" fmla="*/ 66 h 66"/>
                <a:gd name="T6" fmla="*/ 22 w 38"/>
                <a:gd name="T7" fmla="*/ 64 h 66"/>
                <a:gd name="T8" fmla="*/ 16 w 38"/>
                <a:gd name="T9" fmla="*/ 52 h 66"/>
                <a:gd name="T10" fmla="*/ 16 w 38"/>
                <a:gd name="T11" fmla="*/ 42 h 66"/>
                <a:gd name="T12" fmla="*/ 16 w 38"/>
                <a:gd name="T13" fmla="*/ 42 h 66"/>
                <a:gd name="T14" fmla="*/ 38 w 38"/>
                <a:gd name="T15" fmla="*/ 48 h 66"/>
                <a:gd name="T16" fmla="*/ 24 w 38"/>
                <a:gd name="T17" fmla="*/ 34 h 66"/>
                <a:gd name="T18" fmla="*/ 30 w 38"/>
                <a:gd name="T19" fmla="*/ 28 h 66"/>
                <a:gd name="T20" fmla="*/ 30 w 38"/>
                <a:gd name="T21" fmla="*/ 22 h 66"/>
                <a:gd name="T22" fmla="*/ 22 w 38"/>
                <a:gd name="T23" fmla="*/ 16 h 66"/>
                <a:gd name="T24" fmla="*/ 18 w 38"/>
                <a:gd name="T25" fmla="*/ 22 h 66"/>
                <a:gd name="T26" fmla="*/ 16 w 38"/>
                <a:gd name="T27" fmla="*/ 0 h 66"/>
                <a:gd name="T28" fmla="*/ 12 w 38"/>
                <a:gd name="T29" fmla="*/ 4 h 66"/>
                <a:gd name="T30" fmla="*/ 4 w 38"/>
                <a:gd name="T31" fmla="*/ 14 h 66"/>
                <a:gd name="T32" fmla="*/ 0 w 38"/>
                <a:gd name="T33"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66">
                  <a:moveTo>
                    <a:pt x="0" y="28"/>
                  </a:moveTo>
                  <a:lnTo>
                    <a:pt x="8" y="54"/>
                  </a:lnTo>
                  <a:lnTo>
                    <a:pt x="18" y="66"/>
                  </a:lnTo>
                  <a:lnTo>
                    <a:pt x="22" y="64"/>
                  </a:lnTo>
                  <a:lnTo>
                    <a:pt x="16" y="52"/>
                  </a:lnTo>
                  <a:lnTo>
                    <a:pt x="16" y="42"/>
                  </a:lnTo>
                  <a:lnTo>
                    <a:pt x="16" y="42"/>
                  </a:lnTo>
                  <a:lnTo>
                    <a:pt x="38" y="48"/>
                  </a:lnTo>
                  <a:lnTo>
                    <a:pt x="24" y="34"/>
                  </a:lnTo>
                  <a:lnTo>
                    <a:pt x="30" y="28"/>
                  </a:lnTo>
                  <a:lnTo>
                    <a:pt x="30" y="22"/>
                  </a:lnTo>
                  <a:lnTo>
                    <a:pt x="22" y="16"/>
                  </a:lnTo>
                  <a:lnTo>
                    <a:pt x="18" y="22"/>
                  </a:lnTo>
                  <a:lnTo>
                    <a:pt x="16" y="0"/>
                  </a:lnTo>
                  <a:lnTo>
                    <a:pt x="12" y="4"/>
                  </a:lnTo>
                  <a:lnTo>
                    <a:pt x="4" y="14"/>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7" name="Freeform 110"/>
            <p:cNvSpPr>
              <a:spLocks/>
            </p:cNvSpPr>
            <p:nvPr userDrawn="1"/>
          </p:nvSpPr>
          <p:spPr bwMode="black">
            <a:xfrm>
              <a:off x="7634288" y="3060700"/>
              <a:ext cx="22225" cy="31750"/>
            </a:xfrm>
            <a:custGeom>
              <a:avLst/>
              <a:gdLst>
                <a:gd name="T0" fmla="*/ 14 w 14"/>
                <a:gd name="T1" fmla="*/ 12 h 20"/>
                <a:gd name="T2" fmla="*/ 10 w 14"/>
                <a:gd name="T3" fmla="*/ 0 h 20"/>
                <a:gd name="T4" fmla="*/ 0 w 14"/>
                <a:gd name="T5" fmla="*/ 8 h 20"/>
                <a:gd name="T6" fmla="*/ 2 w 14"/>
                <a:gd name="T7" fmla="*/ 20 h 20"/>
                <a:gd name="T8" fmla="*/ 14 w 14"/>
                <a:gd name="T9" fmla="*/ 12 h 20"/>
              </a:gdLst>
              <a:ahLst/>
              <a:cxnLst>
                <a:cxn ang="0">
                  <a:pos x="T0" y="T1"/>
                </a:cxn>
                <a:cxn ang="0">
                  <a:pos x="T2" y="T3"/>
                </a:cxn>
                <a:cxn ang="0">
                  <a:pos x="T4" y="T5"/>
                </a:cxn>
                <a:cxn ang="0">
                  <a:pos x="T6" y="T7"/>
                </a:cxn>
                <a:cxn ang="0">
                  <a:pos x="T8" y="T9"/>
                </a:cxn>
              </a:cxnLst>
              <a:rect l="0" t="0" r="r" b="b"/>
              <a:pathLst>
                <a:path w="14" h="20">
                  <a:moveTo>
                    <a:pt x="14" y="12"/>
                  </a:moveTo>
                  <a:lnTo>
                    <a:pt x="10" y="0"/>
                  </a:lnTo>
                  <a:lnTo>
                    <a:pt x="0" y="8"/>
                  </a:lnTo>
                  <a:lnTo>
                    <a:pt x="2" y="2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8" name="Freeform 111"/>
            <p:cNvSpPr>
              <a:spLocks/>
            </p:cNvSpPr>
            <p:nvPr userDrawn="1"/>
          </p:nvSpPr>
          <p:spPr bwMode="black">
            <a:xfrm>
              <a:off x="7567613" y="3232150"/>
              <a:ext cx="47625" cy="31750"/>
            </a:xfrm>
            <a:custGeom>
              <a:avLst/>
              <a:gdLst>
                <a:gd name="T0" fmla="*/ 0 w 30"/>
                <a:gd name="T1" fmla="*/ 0 h 20"/>
                <a:gd name="T2" fmla="*/ 4 w 30"/>
                <a:gd name="T3" fmla="*/ 12 h 20"/>
                <a:gd name="T4" fmla="*/ 12 w 30"/>
                <a:gd name="T5" fmla="*/ 20 h 20"/>
                <a:gd name="T6" fmla="*/ 18 w 30"/>
                <a:gd name="T7" fmla="*/ 20 h 20"/>
                <a:gd name="T8" fmla="*/ 30 w 30"/>
                <a:gd name="T9" fmla="*/ 14 h 20"/>
                <a:gd name="T10" fmla="*/ 28 w 30"/>
                <a:gd name="T11" fmla="*/ 6 h 20"/>
                <a:gd name="T12" fmla="*/ 18 w 30"/>
                <a:gd name="T13" fmla="*/ 0 h 20"/>
                <a:gd name="T14" fmla="*/ 0 w 30"/>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0"/>
                  </a:moveTo>
                  <a:lnTo>
                    <a:pt x="4" y="12"/>
                  </a:lnTo>
                  <a:lnTo>
                    <a:pt x="12" y="20"/>
                  </a:lnTo>
                  <a:lnTo>
                    <a:pt x="18" y="20"/>
                  </a:lnTo>
                  <a:lnTo>
                    <a:pt x="30" y="14"/>
                  </a:lnTo>
                  <a:lnTo>
                    <a:pt x="28" y="6"/>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9" name="Freeform 112"/>
            <p:cNvSpPr>
              <a:spLocks/>
            </p:cNvSpPr>
            <p:nvPr userDrawn="1"/>
          </p:nvSpPr>
          <p:spPr bwMode="black">
            <a:xfrm>
              <a:off x="7516813" y="3190875"/>
              <a:ext cx="66675" cy="19050"/>
            </a:xfrm>
            <a:custGeom>
              <a:avLst/>
              <a:gdLst>
                <a:gd name="T0" fmla="*/ 40 w 42"/>
                <a:gd name="T1" fmla="*/ 2 h 12"/>
                <a:gd name="T2" fmla="*/ 22 w 42"/>
                <a:gd name="T3" fmla="*/ 4 h 12"/>
                <a:gd name="T4" fmla="*/ 22 w 42"/>
                <a:gd name="T5" fmla="*/ 2 h 12"/>
                <a:gd name="T6" fmla="*/ 0 w 42"/>
                <a:gd name="T7" fmla="*/ 0 h 12"/>
                <a:gd name="T8" fmla="*/ 8 w 42"/>
                <a:gd name="T9" fmla="*/ 12 h 12"/>
                <a:gd name="T10" fmla="*/ 22 w 42"/>
                <a:gd name="T11" fmla="*/ 8 h 12"/>
                <a:gd name="T12" fmla="*/ 24 w 42"/>
                <a:gd name="T13" fmla="*/ 12 h 12"/>
                <a:gd name="T14" fmla="*/ 42 w 42"/>
                <a:gd name="T15" fmla="*/ 8 h 12"/>
                <a:gd name="T16" fmla="*/ 40 w 42"/>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2">
                  <a:moveTo>
                    <a:pt x="40" y="2"/>
                  </a:moveTo>
                  <a:lnTo>
                    <a:pt x="22" y="4"/>
                  </a:lnTo>
                  <a:lnTo>
                    <a:pt x="22" y="2"/>
                  </a:lnTo>
                  <a:lnTo>
                    <a:pt x="0" y="0"/>
                  </a:lnTo>
                  <a:lnTo>
                    <a:pt x="8" y="12"/>
                  </a:lnTo>
                  <a:lnTo>
                    <a:pt x="22" y="8"/>
                  </a:lnTo>
                  <a:lnTo>
                    <a:pt x="24" y="12"/>
                  </a:lnTo>
                  <a:lnTo>
                    <a:pt x="42" y="8"/>
                  </a:lnTo>
                  <a:lnTo>
                    <a:pt x="4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0" name="Freeform 113"/>
            <p:cNvSpPr>
              <a:spLocks noEditPoints="1"/>
            </p:cNvSpPr>
            <p:nvPr userDrawn="1"/>
          </p:nvSpPr>
          <p:spPr bwMode="black">
            <a:xfrm>
              <a:off x="7358063" y="3086100"/>
              <a:ext cx="193675" cy="234950"/>
            </a:xfrm>
            <a:custGeom>
              <a:avLst/>
              <a:gdLst>
                <a:gd name="T0" fmla="*/ 12 w 122"/>
                <a:gd name="T1" fmla="*/ 106 h 148"/>
                <a:gd name="T2" fmla="*/ 8 w 122"/>
                <a:gd name="T3" fmla="*/ 138 h 148"/>
                <a:gd name="T4" fmla="*/ 34 w 122"/>
                <a:gd name="T5" fmla="*/ 144 h 148"/>
                <a:gd name="T6" fmla="*/ 30 w 122"/>
                <a:gd name="T7" fmla="*/ 96 h 148"/>
                <a:gd name="T8" fmla="*/ 40 w 122"/>
                <a:gd name="T9" fmla="*/ 90 h 148"/>
                <a:gd name="T10" fmla="*/ 42 w 122"/>
                <a:gd name="T11" fmla="*/ 106 h 148"/>
                <a:gd name="T12" fmla="*/ 52 w 122"/>
                <a:gd name="T13" fmla="*/ 130 h 148"/>
                <a:gd name="T14" fmla="*/ 54 w 122"/>
                <a:gd name="T15" fmla="*/ 136 h 148"/>
                <a:gd name="T16" fmla="*/ 66 w 122"/>
                <a:gd name="T17" fmla="*/ 140 h 148"/>
                <a:gd name="T18" fmla="*/ 74 w 122"/>
                <a:gd name="T19" fmla="*/ 148 h 148"/>
                <a:gd name="T20" fmla="*/ 82 w 122"/>
                <a:gd name="T21" fmla="*/ 132 h 148"/>
                <a:gd name="T22" fmla="*/ 82 w 122"/>
                <a:gd name="T23" fmla="*/ 120 h 148"/>
                <a:gd name="T24" fmla="*/ 84 w 122"/>
                <a:gd name="T25" fmla="*/ 110 h 148"/>
                <a:gd name="T26" fmla="*/ 68 w 122"/>
                <a:gd name="T27" fmla="*/ 104 h 148"/>
                <a:gd name="T28" fmla="*/ 54 w 122"/>
                <a:gd name="T29" fmla="*/ 74 h 148"/>
                <a:gd name="T30" fmla="*/ 68 w 122"/>
                <a:gd name="T31" fmla="*/ 70 h 148"/>
                <a:gd name="T32" fmla="*/ 74 w 122"/>
                <a:gd name="T33" fmla="*/ 72 h 148"/>
                <a:gd name="T34" fmla="*/ 82 w 122"/>
                <a:gd name="T35" fmla="*/ 70 h 148"/>
                <a:gd name="T36" fmla="*/ 92 w 122"/>
                <a:gd name="T37" fmla="*/ 58 h 148"/>
                <a:gd name="T38" fmla="*/ 82 w 122"/>
                <a:gd name="T39" fmla="*/ 58 h 148"/>
                <a:gd name="T40" fmla="*/ 88 w 122"/>
                <a:gd name="T41" fmla="*/ 46 h 148"/>
                <a:gd name="T42" fmla="*/ 74 w 122"/>
                <a:gd name="T43" fmla="*/ 50 h 148"/>
                <a:gd name="T44" fmla="*/ 60 w 122"/>
                <a:gd name="T45" fmla="*/ 52 h 148"/>
                <a:gd name="T46" fmla="*/ 42 w 122"/>
                <a:gd name="T47" fmla="*/ 62 h 148"/>
                <a:gd name="T48" fmla="*/ 28 w 122"/>
                <a:gd name="T49" fmla="*/ 52 h 148"/>
                <a:gd name="T50" fmla="*/ 32 w 122"/>
                <a:gd name="T51" fmla="*/ 32 h 148"/>
                <a:gd name="T52" fmla="*/ 104 w 122"/>
                <a:gd name="T53" fmla="*/ 34 h 148"/>
                <a:gd name="T54" fmla="*/ 118 w 122"/>
                <a:gd name="T55" fmla="*/ 0 h 148"/>
                <a:gd name="T56" fmla="*/ 78 w 122"/>
                <a:gd name="T57" fmla="*/ 18 h 148"/>
                <a:gd name="T58" fmla="*/ 36 w 122"/>
                <a:gd name="T59" fmla="*/ 12 h 148"/>
                <a:gd name="T60" fmla="*/ 28 w 122"/>
                <a:gd name="T61" fmla="*/ 18 h 148"/>
                <a:gd name="T62" fmla="*/ 14 w 122"/>
                <a:gd name="T63" fmla="*/ 38 h 148"/>
                <a:gd name="T64" fmla="*/ 8 w 122"/>
                <a:gd name="T65" fmla="*/ 60 h 148"/>
                <a:gd name="T66" fmla="*/ 0 w 122"/>
                <a:gd name="T67" fmla="*/ 88 h 148"/>
                <a:gd name="T68" fmla="*/ 64 w 122"/>
                <a:gd name="T69" fmla="*/ 124 h 148"/>
                <a:gd name="T70" fmla="*/ 74 w 122"/>
                <a:gd name="T71" fmla="*/ 124 h 148"/>
                <a:gd name="T72" fmla="*/ 64 w 122"/>
                <a:gd name="T73" fmla="*/ 124 h 148"/>
                <a:gd name="T74" fmla="*/ 60 w 122"/>
                <a:gd name="T75" fmla="*/ 130 h 148"/>
                <a:gd name="T76" fmla="*/ 62 w 122"/>
                <a:gd name="T77" fmla="*/ 134 h 148"/>
                <a:gd name="T78" fmla="*/ 74 w 122"/>
                <a:gd name="T79" fmla="*/ 112 h 148"/>
                <a:gd name="T80" fmla="*/ 74 w 122"/>
                <a:gd name="T81" fmla="*/ 1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48">
                  <a:moveTo>
                    <a:pt x="2" y="106"/>
                  </a:moveTo>
                  <a:lnTo>
                    <a:pt x="12" y="106"/>
                  </a:lnTo>
                  <a:lnTo>
                    <a:pt x="14" y="114"/>
                  </a:lnTo>
                  <a:lnTo>
                    <a:pt x="8" y="138"/>
                  </a:lnTo>
                  <a:lnTo>
                    <a:pt x="16" y="146"/>
                  </a:lnTo>
                  <a:lnTo>
                    <a:pt x="34" y="144"/>
                  </a:lnTo>
                  <a:lnTo>
                    <a:pt x="32" y="100"/>
                  </a:lnTo>
                  <a:lnTo>
                    <a:pt x="30" y="96"/>
                  </a:lnTo>
                  <a:lnTo>
                    <a:pt x="38" y="90"/>
                  </a:lnTo>
                  <a:lnTo>
                    <a:pt x="40" y="90"/>
                  </a:lnTo>
                  <a:lnTo>
                    <a:pt x="38" y="100"/>
                  </a:lnTo>
                  <a:lnTo>
                    <a:pt x="42" y="106"/>
                  </a:lnTo>
                  <a:lnTo>
                    <a:pt x="50" y="116"/>
                  </a:lnTo>
                  <a:lnTo>
                    <a:pt x="52" y="130"/>
                  </a:lnTo>
                  <a:lnTo>
                    <a:pt x="58" y="130"/>
                  </a:lnTo>
                  <a:lnTo>
                    <a:pt x="54" y="136"/>
                  </a:lnTo>
                  <a:lnTo>
                    <a:pt x="68" y="146"/>
                  </a:lnTo>
                  <a:lnTo>
                    <a:pt x="66" y="140"/>
                  </a:lnTo>
                  <a:lnTo>
                    <a:pt x="72" y="142"/>
                  </a:lnTo>
                  <a:lnTo>
                    <a:pt x="74" y="148"/>
                  </a:lnTo>
                  <a:lnTo>
                    <a:pt x="84" y="138"/>
                  </a:lnTo>
                  <a:lnTo>
                    <a:pt x="82" y="132"/>
                  </a:lnTo>
                  <a:lnTo>
                    <a:pt x="86" y="128"/>
                  </a:lnTo>
                  <a:lnTo>
                    <a:pt x="82" y="120"/>
                  </a:lnTo>
                  <a:lnTo>
                    <a:pt x="84" y="122"/>
                  </a:lnTo>
                  <a:lnTo>
                    <a:pt x="84" y="110"/>
                  </a:lnTo>
                  <a:lnTo>
                    <a:pt x="72" y="110"/>
                  </a:lnTo>
                  <a:lnTo>
                    <a:pt x="68" y="104"/>
                  </a:lnTo>
                  <a:lnTo>
                    <a:pt x="72" y="98"/>
                  </a:lnTo>
                  <a:lnTo>
                    <a:pt x="54" y="74"/>
                  </a:lnTo>
                  <a:lnTo>
                    <a:pt x="54" y="74"/>
                  </a:lnTo>
                  <a:lnTo>
                    <a:pt x="68" y="70"/>
                  </a:lnTo>
                  <a:lnTo>
                    <a:pt x="74" y="62"/>
                  </a:lnTo>
                  <a:lnTo>
                    <a:pt x="74" y="72"/>
                  </a:lnTo>
                  <a:lnTo>
                    <a:pt x="80" y="66"/>
                  </a:lnTo>
                  <a:lnTo>
                    <a:pt x="82" y="70"/>
                  </a:lnTo>
                  <a:lnTo>
                    <a:pt x="90" y="68"/>
                  </a:lnTo>
                  <a:lnTo>
                    <a:pt x="92" y="58"/>
                  </a:lnTo>
                  <a:lnTo>
                    <a:pt x="84" y="62"/>
                  </a:lnTo>
                  <a:lnTo>
                    <a:pt x="82" y="58"/>
                  </a:lnTo>
                  <a:lnTo>
                    <a:pt x="90" y="56"/>
                  </a:lnTo>
                  <a:lnTo>
                    <a:pt x="88" y="46"/>
                  </a:lnTo>
                  <a:lnTo>
                    <a:pt x="80" y="44"/>
                  </a:lnTo>
                  <a:lnTo>
                    <a:pt x="74" y="50"/>
                  </a:lnTo>
                  <a:lnTo>
                    <a:pt x="60" y="50"/>
                  </a:lnTo>
                  <a:lnTo>
                    <a:pt x="60" y="52"/>
                  </a:lnTo>
                  <a:lnTo>
                    <a:pt x="52" y="52"/>
                  </a:lnTo>
                  <a:lnTo>
                    <a:pt x="42" y="62"/>
                  </a:lnTo>
                  <a:lnTo>
                    <a:pt x="36" y="62"/>
                  </a:lnTo>
                  <a:lnTo>
                    <a:pt x="28" y="52"/>
                  </a:lnTo>
                  <a:lnTo>
                    <a:pt x="32" y="34"/>
                  </a:lnTo>
                  <a:lnTo>
                    <a:pt x="32" y="32"/>
                  </a:lnTo>
                  <a:lnTo>
                    <a:pt x="48" y="30"/>
                  </a:lnTo>
                  <a:lnTo>
                    <a:pt x="104" y="34"/>
                  </a:lnTo>
                  <a:lnTo>
                    <a:pt x="122" y="12"/>
                  </a:lnTo>
                  <a:lnTo>
                    <a:pt x="118" y="0"/>
                  </a:lnTo>
                  <a:lnTo>
                    <a:pt x="94" y="18"/>
                  </a:lnTo>
                  <a:lnTo>
                    <a:pt x="78" y="18"/>
                  </a:lnTo>
                  <a:lnTo>
                    <a:pt x="42" y="10"/>
                  </a:lnTo>
                  <a:lnTo>
                    <a:pt x="36" y="12"/>
                  </a:lnTo>
                  <a:lnTo>
                    <a:pt x="32" y="20"/>
                  </a:lnTo>
                  <a:lnTo>
                    <a:pt x="28" y="18"/>
                  </a:lnTo>
                  <a:lnTo>
                    <a:pt x="22" y="22"/>
                  </a:lnTo>
                  <a:lnTo>
                    <a:pt x="14" y="38"/>
                  </a:lnTo>
                  <a:lnTo>
                    <a:pt x="16" y="48"/>
                  </a:lnTo>
                  <a:lnTo>
                    <a:pt x="8" y="60"/>
                  </a:lnTo>
                  <a:lnTo>
                    <a:pt x="8" y="70"/>
                  </a:lnTo>
                  <a:lnTo>
                    <a:pt x="0" y="88"/>
                  </a:lnTo>
                  <a:lnTo>
                    <a:pt x="2" y="106"/>
                  </a:lnTo>
                  <a:close/>
                  <a:moveTo>
                    <a:pt x="64" y="124"/>
                  </a:moveTo>
                  <a:lnTo>
                    <a:pt x="76" y="122"/>
                  </a:lnTo>
                  <a:lnTo>
                    <a:pt x="74" y="124"/>
                  </a:lnTo>
                  <a:lnTo>
                    <a:pt x="74" y="124"/>
                  </a:lnTo>
                  <a:lnTo>
                    <a:pt x="64" y="124"/>
                  </a:lnTo>
                  <a:close/>
                  <a:moveTo>
                    <a:pt x="62" y="134"/>
                  </a:moveTo>
                  <a:lnTo>
                    <a:pt x="60" y="130"/>
                  </a:lnTo>
                  <a:lnTo>
                    <a:pt x="64" y="126"/>
                  </a:lnTo>
                  <a:lnTo>
                    <a:pt x="62" y="134"/>
                  </a:lnTo>
                  <a:close/>
                  <a:moveTo>
                    <a:pt x="74" y="112"/>
                  </a:moveTo>
                  <a:lnTo>
                    <a:pt x="74" y="112"/>
                  </a:lnTo>
                  <a:lnTo>
                    <a:pt x="72" y="110"/>
                  </a:lnTo>
                  <a:lnTo>
                    <a:pt x="74"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1" name="Freeform 114"/>
            <p:cNvSpPr>
              <a:spLocks/>
            </p:cNvSpPr>
            <p:nvPr userDrawn="1"/>
          </p:nvSpPr>
          <p:spPr bwMode="black">
            <a:xfrm>
              <a:off x="7243763" y="3343275"/>
              <a:ext cx="25400" cy="15875"/>
            </a:xfrm>
            <a:custGeom>
              <a:avLst/>
              <a:gdLst>
                <a:gd name="T0" fmla="*/ 8 w 16"/>
                <a:gd name="T1" fmla="*/ 10 h 10"/>
                <a:gd name="T2" fmla="*/ 16 w 16"/>
                <a:gd name="T3" fmla="*/ 2 h 10"/>
                <a:gd name="T4" fmla="*/ 0 w 16"/>
                <a:gd name="T5" fmla="*/ 0 h 10"/>
                <a:gd name="T6" fmla="*/ 8 w 16"/>
                <a:gd name="T7" fmla="*/ 10 h 10"/>
              </a:gdLst>
              <a:ahLst/>
              <a:cxnLst>
                <a:cxn ang="0">
                  <a:pos x="T0" y="T1"/>
                </a:cxn>
                <a:cxn ang="0">
                  <a:pos x="T2" y="T3"/>
                </a:cxn>
                <a:cxn ang="0">
                  <a:pos x="T4" y="T5"/>
                </a:cxn>
                <a:cxn ang="0">
                  <a:pos x="T6" y="T7"/>
                </a:cxn>
              </a:cxnLst>
              <a:rect l="0" t="0" r="r" b="b"/>
              <a:pathLst>
                <a:path w="16" h="10">
                  <a:moveTo>
                    <a:pt x="8" y="10"/>
                  </a:moveTo>
                  <a:lnTo>
                    <a:pt x="16" y="2"/>
                  </a:lnTo>
                  <a:lnTo>
                    <a:pt x="0"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2" name="Freeform 115"/>
            <p:cNvSpPr>
              <a:spLocks/>
            </p:cNvSpPr>
            <p:nvPr userDrawn="1"/>
          </p:nvSpPr>
          <p:spPr bwMode="black">
            <a:xfrm>
              <a:off x="7269163" y="3378200"/>
              <a:ext cx="104775" cy="44450"/>
            </a:xfrm>
            <a:custGeom>
              <a:avLst/>
              <a:gdLst>
                <a:gd name="T0" fmla="*/ 18 w 66"/>
                <a:gd name="T1" fmla="*/ 20 h 28"/>
                <a:gd name="T2" fmla="*/ 22 w 66"/>
                <a:gd name="T3" fmla="*/ 28 h 28"/>
                <a:gd name="T4" fmla="*/ 50 w 66"/>
                <a:gd name="T5" fmla="*/ 20 h 28"/>
                <a:gd name="T6" fmla="*/ 52 w 66"/>
                <a:gd name="T7" fmla="*/ 22 h 28"/>
                <a:gd name="T8" fmla="*/ 66 w 66"/>
                <a:gd name="T9" fmla="*/ 18 h 28"/>
                <a:gd name="T10" fmla="*/ 58 w 66"/>
                <a:gd name="T11" fmla="*/ 4 h 28"/>
                <a:gd name="T12" fmla="*/ 54 w 66"/>
                <a:gd name="T13" fmla="*/ 10 h 28"/>
                <a:gd name="T14" fmla="*/ 52 w 66"/>
                <a:gd name="T15" fmla="*/ 6 h 28"/>
                <a:gd name="T16" fmla="*/ 46 w 66"/>
                <a:gd name="T17" fmla="*/ 8 h 28"/>
                <a:gd name="T18" fmla="*/ 40 w 66"/>
                <a:gd name="T19" fmla="*/ 0 h 28"/>
                <a:gd name="T20" fmla="*/ 36 w 66"/>
                <a:gd name="T21" fmla="*/ 10 h 28"/>
                <a:gd name="T22" fmla="*/ 34 w 66"/>
                <a:gd name="T23" fmla="*/ 10 h 28"/>
                <a:gd name="T24" fmla="*/ 22 w 66"/>
                <a:gd name="T25" fmla="*/ 8 h 28"/>
                <a:gd name="T26" fmla="*/ 20 w 66"/>
                <a:gd name="T27" fmla="*/ 12 h 28"/>
                <a:gd name="T28" fmla="*/ 20 w 66"/>
                <a:gd name="T29" fmla="*/ 8 h 28"/>
                <a:gd name="T30" fmla="*/ 8 w 66"/>
                <a:gd name="T31" fmla="*/ 4 h 28"/>
                <a:gd name="T32" fmla="*/ 2 w 66"/>
                <a:gd name="T33" fmla="*/ 10 h 28"/>
                <a:gd name="T34" fmla="*/ 0 w 66"/>
                <a:gd name="T35" fmla="*/ 22 h 28"/>
                <a:gd name="T36" fmla="*/ 18 w 66"/>
                <a:gd name="T37" fmla="*/ 22 h 28"/>
                <a:gd name="T38" fmla="*/ 18 w 66"/>
                <a:gd name="T3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28">
                  <a:moveTo>
                    <a:pt x="18" y="20"/>
                  </a:moveTo>
                  <a:lnTo>
                    <a:pt x="22" y="28"/>
                  </a:lnTo>
                  <a:lnTo>
                    <a:pt x="50" y="20"/>
                  </a:lnTo>
                  <a:lnTo>
                    <a:pt x="52" y="22"/>
                  </a:lnTo>
                  <a:lnTo>
                    <a:pt x="66" y="18"/>
                  </a:lnTo>
                  <a:lnTo>
                    <a:pt x="58" y="4"/>
                  </a:lnTo>
                  <a:lnTo>
                    <a:pt x="54" y="10"/>
                  </a:lnTo>
                  <a:lnTo>
                    <a:pt x="52" y="6"/>
                  </a:lnTo>
                  <a:lnTo>
                    <a:pt x="46" y="8"/>
                  </a:lnTo>
                  <a:lnTo>
                    <a:pt x="40" y="0"/>
                  </a:lnTo>
                  <a:lnTo>
                    <a:pt x="36" y="10"/>
                  </a:lnTo>
                  <a:lnTo>
                    <a:pt x="34" y="10"/>
                  </a:lnTo>
                  <a:lnTo>
                    <a:pt x="22" y="8"/>
                  </a:lnTo>
                  <a:lnTo>
                    <a:pt x="20" y="12"/>
                  </a:lnTo>
                  <a:lnTo>
                    <a:pt x="20" y="8"/>
                  </a:lnTo>
                  <a:lnTo>
                    <a:pt x="8" y="4"/>
                  </a:lnTo>
                  <a:lnTo>
                    <a:pt x="2" y="10"/>
                  </a:lnTo>
                  <a:lnTo>
                    <a:pt x="0" y="22"/>
                  </a:lnTo>
                  <a:lnTo>
                    <a:pt x="18" y="22"/>
                  </a:lnTo>
                  <a:lnTo>
                    <a:pt x="1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3" name="Freeform 116"/>
            <p:cNvSpPr>
              <a:spLocks/>
            </p:cNvSpPr>
            <p:nvPr userDrawn="1"/>
          </p:nvSpPr>
          <p:spPr bwMode="black">
            <a:xfrm>
              <a:off x="7386638" y="3384550"/>
              <a:ext cx="101600" cy="31750"/>
            </a:xfrm>
            <a:custGeom>
              <a:avLst/>
              <a:gdLst>
                <a:gd name="T0" fmla="*/ 54 w 64"/>
                <a:gd name="T1" fmla="*/ 14 h 20"/>
                <a:gd name="T2" fmla="*/ 64 w 64"/>
                <a:gd name="T3" fmla="*/ 6 h 20"/>
                <a:gd name="T4" fmla="*/ 60 w 64"/>
                <a:gd name="T5" fmla="*/ 0 h 20"/>
                <a:gd name="T6" fmla="*/ 56 w 64"/>
                <a:gd name="T7" fmla="*/ 0 h 20"/>
                <a:gd name="T8" fmla="*/ 56 w 64"/>
                <a:gd name="T9" fmla="*/ 4 h 20"/>
                <a:gd name="T10" fmla="*/ 50 w 64"/>
                <a:gd name="T11" fmla="*/ 8 h 20"/>
                <a:gd name="T12" fmla="*/ 44 w 64"/>
                <a:gd name="T13" fmla="*/ 6 h 20"/>
                <a:gd name="T14" fmla="*/ 32 w 64"/>
                <a:gd name="T15" fmla="*/ 8 h 20"/>
                <a:gd name="T16" fmla="*/ 16 w 64"/>
                <a:gd name="T17" fmla="*/ 0 h 20"/>
                <a:gd name="T18" fmla="*/ 0 w 64"/>
                <a:gd name="T19" fmla="*/ 6 h 20"/>
                <a:gd name="T20" fmla="*/ 0 w 64"/>
                <a:gd name="T21" fmla="*/ 16 h 20"/>
                <a:gd name="T22" fmla="*/ 26 w 64"/>
                <a:gd name="T23" fmla="*/ 20 h 20"/>
                <a:gd name="T24" fmla="*/ 54 w 64"/>
                <a:gd name="T25"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0">
                  <a:moveTo>
                    <a:pt x="54" y="14"/>
                  </a:moveTo>
                  <a:lnTo>
                    <a:pt x="64" y="6"/>
                  </a:lnTo>
                  <a:lnTo>
                    <a:pt x="60" y="0"/>
                  </a:lnTo>
                  <a:lnTo>
                    <a:pt x="56" y="0"/>
                  </a:lnTo>
                  <a:lnTo>
                    <a:pt x="56" y="4"/>
                  </a:lnTo>
                  <a:lnTo>
                    <a:pt x="50" y="8"/>
                  </a:lnTo>
                  <a:lnTo>
                    <a:pt x="44" y="6"/>
                  </a:lnTo>
                  <a:lnTo>
                    <a:pt x="32" y="8"/>
                  </a:lnTo>
                  <a:lnTo>
                    <a:pt x="16" y="0"/>
                  </a:lnTo>
                  <a:lnTo>
                    <a:pt x="0" y="6"/>
                  </a:lnTo>
                  <a:lnTo>
                    <a:pt x="0" y="16"/>
                  </a:lnTo>
                  <a:lnTo>
                    <a:pt x="26" y="20"/>
                  </a:lnTo>
                  <a:lnTo>
                    <a:pt x="5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4" name="Freeform 117"/>
            <p:cNvSpPr>
              <a:spLocks/>
            </p:cNvSpPr>
            <p:nvPr userDrawn="1"/>
          </p:nvSpPr>
          <p:spPr bwMode="black">
            <a:xfrm>
              <a:off x="7494588" y="3390900"/>
              <a:ext cx="117475" cy="66675"/>
            </a:xfrm>
            <a:custGeom>
              <a:avLst/>
              <a:gdLst>
                <a:gd name="T0" fmla="*/ 26 w 74"/>
                <a:gd name="T1" fmla="*/ 36 h 42"/>
                <a:gd name="T2" fmla="*/ 34 w 74"/>
                <a:gd name="T3" fmla="*/ 24 h 42"/>
                <a:gd name="T4" fmla="*/ 72 w 74"/>
                <a:gd name="T5" fmla="*/ 10 h 42"/>
                <a:gd name="T6" fmla="*/ 74 w 74"/>
                <a:gd name="T7" fmla="*/ 0 h 42"/>
                <a:gd name="T8" fmla="*/ 32 w 74"/>
                <a:gd name="T9" fmla="*/ 6 h 42"/>
                <a:gd name="T10" fmla="*/ 24 w 74"/>
                <a:gd name="T11" fmla="*/ 14 h 42"/>
                <a:gd name="T12" fmla="*/ 6 w 74"/>
                <a:gd name="T13" fmla="*/ 22 h 42"/>
                <a:gd name="T14" fmla="*/ 0 w 74"/>
                <a:gd name="T15" fmla="*/ 42 h 42"/>
                <a:gd name="T16" fmla="*/ 10 w 74"/>
                <a:gd name="T17" fmla="*/ 42 h 42"/>
                <a:gd name="T18" fmla="*/ 26 w 74"/>
                <a:gd name="T1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2">
                  <a:moveTo>
                    <a:pt x="26" y="36"/>
                  </a:moveTo>
                  <a:lnTo>
                    <a:pt x="34" y="24"/>
                  </a:lnTo>
                  <a:lnTo>
                    <a:pt x="72" y="10"/>
                  </a:lnTo>
                  <a:lnTo>
                    <a:pt x="74" y="0"/>
                  </a:lnTo>
                  <a:lnTo>
                    <a:pt x="32" y="6"/>
                  </a:lnTo>
                  <a:lnTo>
                    <a:pt x="24" y="14"/>
                  </a:lnTo>
                  <a:lnTo>
                    <a:pt x="6" y="22"/>
                  </a:lnTo>
                  <a:lnTo>
                    <a:pt x="0" y="42"/>
                  </a:lnTo>
                  <a:lnTo>
                    <a:pt x="10" y="42"/>
                  </a:lnTo>
                  <a:lnTo>
                    <a:pt x="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5" name="Freeform 118"/>
            <p:cNvSpPr>
              <a:spLocks/>
            </p:cNvSpPr>
            <p:nvPr userDrawn="1"/>
          </p:nvSpPr>
          <p:spPr bwMode="black">
            <a:xfrm>
              <a:off x="7567613" y="3365500"/>
              <a:ext cx="38100" cy="25400"/>
            </a:xfrm>
            <a:custGeom>
              <a:avLst/>
              <a:gdLst>
                <a:gd name="T0" fmla="*/ 24 w 24"/>
                <a:gd name="T1" fmla="*/ 6 h 16"/>
                <a:gd name="T2" fmla="*/ 16 w 24"/>
                <a:gd name="T3" fmla="*/ 0 h 16"/>
                <a:gd name="T4" fmla="*/ 0 w 24"/>
                <a:gd name="T5" fmla="*/ 4 h 16"/>
                <a:gd name="T6" fmla="*/ 0 w 24"/>
                <a:gd name="T7" fmla="*/ 16 h 16"/>
                <a:gd name="T8" fmla="*/ 14 w 24"/>
                <a:gd name="T9" fmla="*/ 12 h 16"/>
                <a:gd name="T10" fmla="*/ 24 w 24"/>
                <a:gd name="T11" fmla="*/ 6 h 16"/>
              </a:gdLst>
              <a:ahLst/>
              <a:cxnLst>
                <a:cxn ang="0">
                  <a:pos x="T0" y="T1"/>
                </a:cxn>
                <a:cxn ang="0">
                  <a:pos x="T2" y="T3"/>
                </a:cxn>
                <a:cxn ang="0">
                  <a:pos x="T4" y="T5"/>
                </a:cxn>
                <a:cxn ang="0">
                  <a:pos x="T6" y="T7"/>
                </a:cxn>
                <a:cxn ang="0">
                  <a:pos x="T8" y="T9"/>
                </a:cxn>
                <a:cxn ang="0">
                  <a:pos x="T10" y="T11"/>
                </a:cxn>
              </a:cxnLst>
              <a:rect l="0" t="0" r="r" b="b"/>
              <a:pathLst>
                <a:path w="24" h="16">
                  <a:moveTo>
                    <a:pt x="24" y="6"/>
                  </a:moveTo>
                  <a:lnTo>
                    <a:pt x="16" y="0"/>
                  </a:lnTo>
                  <a:lnTo>
                    <a:pt x="0" y="4"/>
                  </a:lnTo>
                  <a:lnTo>
                    <a:pt x="0" y="16"/>
                  </a:lnTo>
                  <a:lnTo>
                    <a:pt x="14" y="12"/>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6" name="Freeform 119"/>
            <p:cNvSpPr>
              <a:spLocks/>
            </p:cNvSpPr>
            <p:nvPr userDrawn="1"/>
          </p:nvSpPr>
          <p:spPr bwMode="black">
            <a:xfrm>
              <a:off x="7723188" y="3352800"/>
              <a:ext cx="22225" cy="38100"/>
            </a:xfrm>
            <a:custGeom>
              <a:avLst/>
              <a:gdLst>
                <a:gd name="T0" fmla="*/ 0 w 14"/>
                <a:gd name="T1" fmla="*/ 16 h 24"/>
                <a:gd name="T2" fmla="*/ 6 w 14"/>
                <a:gd name="T3" fmla="*/ 24 h 24"/>
                <a:gd name="T4" fmla="*/ 14 w 14"/>
                <a:gd name="T5" fmla="*/ 12 h 24"/>
                <a:gd name="T6" fmla="*/ 14 w 14"/>
                <a:gd name="T7" fmla="*/ 2 h 24"/>
                <a:gd name="T8" fmla="*/ 8 w 14"/>
                <a:gd name="T9" fmla="*/ 0 h 24"/>
                <a:gd name="T10" fmla="*/ 0 w 14"/>
                <a:gd name="T11" fmla="*/ 16 h 24"/>
              </a:gdLst>
              <a:ahLst/>
              <a:cxnLst>
                <a:cxn ang="0">
                  <a:pos x="T0" y="T1"/>
                </a:cxn>
                <a:cxn ang="0">
                  <a:pos x="T2" y="T3"/>
                </a:cxn>
                <a:cxn ang="0">
                  <a:pos x="T4" y="T5"/>
                </a:cxn>
                <a:cxn ang="0">
                  <a:pos x="T6" y="T7"/>
                </a:cxn>
                <a:cxn ang="0">
                  <a:pos x="T8" y="T9"/>
                </a:cxn>
                <a:cxn ang="0">
                  <a:pos x="T10" y="T11"/>
                </a:cxn>
              </a:cxnLst>
              <a:rect l="0" t="0" r="r" b="b"/>
              <a:pathLst>
                <a:path w="14" h="24">
                  <a:moveTo>
                    <a:pt x="0" y="16"/>
                  </a:moveTo>
                  <a:lnTo>
                    <a:pt x="6" y="24"/>
                  </a:lnTo>
                  <a:lnTo>
                    <a:pt x="14" y="12"/>
                  </a:lnTo>
                  <a:lnTo>
                    <a:pt x="14" y="2"/>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7" name="Freeform 120"/>
            <p:cNvSpPr>
              <a:spLocks/>
            </p:cNvSpPr>
            <p:nvPr userDrawn="1"/>
          </p:nvSpPr>
          <p:spPr bwMode="black">
            <a:xfrm>
              <a:off x="7805738" y="3298825"/>
              <a:ext cx="28575" cy="60325"/>
            </a:xfrm>
            <a:custGeom>
              <a:avLst/>
              <a:gdLst>
                <a:gd name="T0" fmla="*/ 10 w 18"/>
                <a:gd name="T1" fmla="*/ 38 h 38"/>
                <a:gd name="T2" fmla="*/ 14 w 18"/>
                <a:gd name="T3" fmla="*/ 30 h 38"/>
                <a:gd name="T4" fmla="*/ 18 w 18"/>
                <a:gd name="T5" fmla="*/ 34 h 38"/>
                <a:gd name="T6" fmla="*/ 18 w 18"/>
                <a:gd name="T7" fmla="*/ 26 h 38"/>
                <a:gd name="T8" fmla="*/ 18 w 18"/>
                <a:gd name="T9" fmla="*/ 26 h 38"/>
                <a:gd name="T10" fmla="*/ 18 w 18"/>
                <a:gd name="T11" fmla="*/ 6 h 38"/>
                <a:gd name="T12" fmla="*/ 12 w 18"/>
                <a:gd name="T13" fmla="*/ 0 h 38"/>
                <a:gd name="T14" fmla="*/ 6 w 18"/>
                <a:gd name="T15" fmla="*/ 12 h 38"/>
                <a:gd name="T16" fmla="*/ 6 w 18"/>
                <a:gd name="T17" fmla="*/ 12 h 38"/>
                <a:gd name="T18" fmla="*/ 6 w 18"/>
                <a:gd name="T19" fmla="*/ 16 h 38"/>
                <a:gd name="T20" fmla="*/ 2 w 18"/>
                <a:gd name="T21" fmla="*/ 14 h 38"/>
                <a:gd name="T22" fmla="*/ 4 w 18"/>
                <a:gd name="T23" fmla="*/ 24 h 38"/>
                <a:gd name="T24" fmla="*/ 0 w 18"/>
                <a:gd name="T25" fmla="*/ 22 h 38"/>
                <a:gd name="T26" fmla="*/ 10 w 18"/>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8">
                  <a:moveTo>
                    <a:pt x="10" y="38"/>
                  </a:moveTo>
                  <a:lnTo>
                    <a:pt x="14" y="30"/>
                  </a:lnTo>
                  <a:lnTo>
                    <a:pt x="18" y="34"/>
                  </a:lnTo>
                  <a:lnTo>
                    <a:pt x="18" y="26"/>
                  </a:lnTo>
                  <a:lnTo>
                    <a:pt x="18" y="26"/>
                  </a:lnTo>
                  <a:lnTo>
                    <a:pt x="18" y="6"/>
                  </a:lnTo>
                  <a:lnTo>
                    <a:pt x="12" y="0"/>
                  </a:lnTo>
                  <a:lnTo>
                    <a:pt x="6" y="12"/>
                  </a:lnTo>
                  <a:lnTo>
                    <a:pt x="6" y="12"/>
                  </a:lnTo>
                  <a:lnTo>
                    <a:pt x="6" y="16"/>
                  </a:lnTo>
                  <a:lnTo>
                    <a:pt x="2" y="14"/>
                  </a:lnTo>
                  <a:lnTo>
                    <a:pt x="4" y="24"/>
                  </a:lnTo>
                  <a:lnTo>
                    <a:pt x="0" y="22"/>
                  </a:lnTo>
                  <a:lnTo>
                    <a:pt x="1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8" name="Freeform 121"/>
            <p:cNvSpPr>
              <a:spLocks/>
            </p:cNvSpPr>
            <p:nvPr userDrawn="1"/>
          </p:nvSpPr>
          <p:spPr bwMode="black">
            <a:xfrm>
              <a:off x="7777163" y="3298825"/>
              <a:ext cx="19050" cy="22225"/>
            </a:xfrm>
            <a:custGeom>
              <a:avLst/>
              <a:gdLst>
                <a:gd name="T0" fmla="*/ 6 w 12"/>
                <a:gd name="T1" fmla="*/ 14 h 14"/>
                <a:gd name="T2" fmla="*/ 12 w 12"/>
                <a:gd name="T3" fmla="*/ 0 h 14"/>
                <a:gd name="T4" fmla="*/ 2 w 12"/>
                <a:gd name="T5" fmla="*/ 2 h 14"/>
                <a:gd name="T6" fmla="*/ 0 w 12"/>
                <a:gd name="T7" fmla="*/ 12 h 14"/>
                <a:gd name="T8" fmla="*/ 6 w 12"/>
                <a:gd name="T9" fmla="*/ 14 h 14"/>
              </a:gdLst>
              <a:ahLst/>
              <a:cxnLst>
                <a:cxn ang="0">
                  <a:pos x="T0" y="T1"/>
                </a:cxn>
                <a:cxn ang="0">
                  <a:pos x="T2" y="T3"/>
                </a:cxn>
                <a:cxn ang="0">
                  <a:pos x="T4" y="T5"/>
                </a:cxn>
                <a:cxn ang="0">
                  <a:pos x="T6" y="T7"/>
                </a:cxn>
                <a:cxn ang="0">
                  <a:pos x="T8" y="T9"/>
                </a:cxn>
              </a:cxnLst>
              <a:rect l="0" t="0" r="r" b="b"/>
              <a:pathLst>
                <a:path w="12" h="14">
                  <a:moveTo>
                    <a:pt x="6" y="14"/>
                  </a:moveTo>
                  <a:lnTo>
                    <a:pt x="12" y="0"/>
                  </a:lnTo>
                  <a:lnTo>
                    <a:pt x="2" y="2"/>
                  </a:lnTo>
                  <a:lnTo>
                    <a:pt x="0" y="12"/>
                  </a:ln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9" name="Freeform 122"/>
            <p:cNvSpPr>
              <a:spLocks/>
            </p:cNvSpPr>
            <p:nvPr userDrawn="1"/>
          </p:nvSpPr>
          <p:spPr bwMode="black">
            <a:xfrm>
              <a:off x="7678738" y="3190875"/>
              <a:ext cx="28575" cy="22225"/>
            </a:xfrm>
            <a:custGeom>
              <a:avLst/>
              <a:gdLst>
                <a:gd name="T0" fmla="*/ 8 w 18"/>
                <a:gd name="T1" fmla="*/ 14 h 14"/>
                <a:gd name="T2" fmla="*/ 18 w 18"/>
                <a:gd name="T3" fmla="*/ 10 h 14"/>
                <a:gd name="T4" fmla="*/ 16 w 18"/>
                <a:gd name="T5" fmla="*/ 0 h 14"/>
                <a:gd name="T6" fmla="*/ 0 w 18"/>
                <a:gd name="T7" fmla="*/ 4 h 14"/>
                <a:gd name="T8" fmla="*/ 8 w 18"/>
                <a:gd name="T9" fmla="*/ 14 h 14"/>
              </a:gdLst>
              <a:ahLst/>
              <a:cxnLst>
                <a:cxn ang="0">
                  <a:pos x="T0" y="T1"/>
                </a:cxn>
                <a:cxn ang="0">
                  <a:pos x="T2" y="T3"/>
                </a:cxn>
                <a:cxn ang="0">
                  <a:pos x="T4" y="T5"/>
                </a:cxn>
                <a:cxn ang="0">
                  <a:pos x="T6" y="T7"/>
                </a:cxn>
                <a:cxn ang="0">
                  <a:pos x="T8" y="T9"/>
                </a:cxn>
              </a:cxnLst>
              <a:rect l="0" t="0" r="r" b="b"/>
              <a:pathLst>
                <a:path w="18" h="14">
                  <a:moveTo>
                    <a:pt x="8" y="14"/>
                  </a:moveTo>
                  <a:lnTo>
                    <a:pt x="18" y="10"/>
                  </a:lnTo>
                  <a:lnTo>
                    <a:pt x="16" y="0"/>
                  </a:lnTo>
                  <a:lnTo>
                    <a:pt x="0" y="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0" name="Freeform 123"/>
            <p:cNvSpPr>
              <a:spLocks/>
            </p:cNvSpPr>
            <p:nvPr userDrawn="1"/>
          </p:nvSpPr>
          <p:spPr bwMode="black">
            <a:xfrm>
              <a:off x="7697788" y="3143250"/>
              <a:ext cx="41275" cy="19050"/>
            </a:xfrm>
            <a:custGeom>
              <a:avLst/>
              <a:gdLst>
                <a:gd name="T0" fmla="*/ 12 w 26"/>
                <a:gd name="T1" fmla="*/ 12 h 12"/>
                <a:gd name="T2" fmla="*/ 26 w 26"/>
                <a:gd name="T3" fmla="*/ 8 h 12"/>
                <a:gd name="T4" fmla="*/ 10 w 26"/>
                <a:gd name="T5" fmla="*/ 0 h 12"/>
                <a:gd name="T6" fmla="*/ 0 w 26"/>
                <a:gd name="T7" fmla="*/ 4 h 12"/>
                <a:gd name="T8" fmla="*/ 12 w 26"/>
                <a:gd name="T9" fmla="*/ 12 h 12"/>
              </a:gdLst>
              <a:ahLst/>
              <a:cxnLst>
                <a:cxn ang="0">
                  <a:pos x="T0" y="T1"/>
                </a:cxn>
                <a:cxn ang="0">
                  <a:pos x="T2" y="T3"/>
                </a:cxn>
                <a:cxn ang="0">
                  <a:pos x="T4" y="T5"/>
                </a:cxn>
                <a:cxn ang="0">
                  <a:pos x="T6" y="T7"/>
                </a:cxn>
                <a:cxn ang="0">
                  <a:pos x="T8" y="T9"/>
                </a:cxn>
              </a:cxnLst>
              <a:rect l="0" t="0" r="r" b="b"/>
              <a:pathLst>
                <a:path w="26" h="12">
                  <a:moveTo>
                    <a:pt x="12" y="12"/>
                  </a:moveTo>
                  <a:lnTo>
                    <a:pt x="26" y="8"/>
                  </a:lnTo>
                  <a:lnTo>
                    <a:pt x="10" y="0"/>
                  </a:lnTo>
                  <a:lnTo>
                    <a:pt x="0"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1" name="Freeform 124"/>
            <p:cNvSpPr>
              <a:spLocks/>
            </p:cNvSpPr>
            <p:nvPr userDrawn="1"/>
          </p:nvSpPr>
          <p:spPr bwMode="black">
            <a:xfrm>
              <a:off x="7843838" y="3165475"/>
              <a:ext cx="44450" cy="22225"/>
            </a:xfrm>
            <a:custGeom>
              <a:avLst/>
              <a:gdLst>
                <a:gd name="T0" fmla="*/ 28 w 28"/>
                <a:gd name="T1" fmla="*/ 10 h 14"/>
                <a:gd name="T2" fmla="*/ 16 w 28"/>
                <a:gd name="T3" fmla="*/ 0 h 14"/>
                <a:gd name="T4" fmla="*/ 0 w 28"/>
                <a:gd name="T5" fmla="*/ 0 h 14"/>
                <a:gd name="T6" fmla="*/ 18 w 28"/>
                <a:gd name="T7" fmla="*/ 14 h 14"/>
                <a:gd name="T8" fmla="*/ 28 w 28"/>
                <a:gd name="T9" fmla="*/ 10 h 14"/>
              </a:gdLst>
              <a:ahLst/>
              <a:cxnLst>
                <a:cxn ang="0">
                  <a:pos x="T0" y="T1"/>
                </a:cxn>
                <a:cxn ang="0">
                  <a:pos x="T2" y="T3"/>
                </a:cxn>
                <a:cxn ang="0">
                  <a:pos x="T4" y="T5"/>
                </a:cxn>
                <a:cxn ang="0">
                  <a:pos x="T6" y="T7"/>
                </a:cxn>
                <a:cxn ang="0">
                  <a:pos x="T8" y="T9"/>
                </a:cxn>
              </a:cxnLst>
              <a:rect l="0" t="0" r="r" b="b"/>
              <a:pathLst>
                <a:path w="28" h="14">
                  <a:moveTo>
                    <a:pt x="28" y="10"/>
                  </a:moveTo>
                  <a:lnTo>
                    <a:pt x="16" y="0"/>
                  </a:lnTo>
                  <a:lnTo>
                    <a:pt x="0" y="0"/>
                  </a:lnTo>
                  <a:lnTo>
                    <a:pt x="18" y="14"/>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2" name="Freeform 125"/>
            <p:cNvSpPr>
              <a:spLocks noEditPoints="1"/>
            </p:cNvSpPr>
            <p:nvPr userDrawn="1"/>
          </p:nvSpPr>
          <p:spPr bwMode="black">
            <a:xfrm>
              <a:off x="7624763" y="3225800"/>
              <a:ext cx="95250" cy="44450"/>
            </a:xfrm>
            <a:custGeom>
              <a:avLst/>
              <a:gdLst>
                <a:gd name="T0" fmla="*/ 12 w 60"/>
                <a:gd name="T1" fmla="*/ 16 h 28"/>
                <a:gd name="T2" fmla="*/ 14 w 60"/>
                <a:gd name="T3" fmla="*/ 18 h 28"/>
                <a:gd name="T4" fmla="*/ 22 w 60"/>
                <a:gd name="T5" fmla="*/ 14 h 28"/>
                <a:gd name="T6" fmla="*/ 28 w 60"/>
                <a:gd name="T7" fmla="*/ 16 h 28"/>
                <a:gd name="T8" fmla="*/ 36 w 60"/>
                <a:gd name="T9" fmla="*/ 16 h 28"/>
                <a:gd name="T10" fmla="*/ 58 w 60"/>
                <a:gd name="T11" fmla="*/ 26 h 28"/>
                <a:gd name="T12" fmla="*/ 60 w 60"/>
                <a:gd name="T13" fmla="*/ 18 h 28"/>
                <a:gd name="T14" fmla="*/ 54 w 60"/>
                <a:gd name="T15" fmla="*/ 4 h 28"/>
                <a:gd name="T16" fmla="*/ 34 w 60"/>
                <a:gd name="T17" fmla="*/ 0 h 28"/>
                <a:gd name="T18" fmla="*/ 8 w 60"/>
                <a:gd name="T19" fmla="*/ 0 h 28"/>
                <a:gd name="T20" fmla="*/ 0 w 60"/>
                <a:gd name="T21" fmla="*/ 10 h 28"/>
                <a:gd name="T22" fmla="*/ 2 w 60"/>
                <a:gd name="T23" fmla="*/ 22 h 28"/>
                <a:gd name="T24" fmla="*/ 4 w 60"/>
                <a:gd name="T25" fmla="*/ 20 h 28"/>
                <a:gd name="T26" fmla="*/ 4 w 60"/>
                <a:gd name="T27" fmla="*/ 28 h 28"/>
                <a:gd name="T28" fmla="*/ 12 w 60"/>
                <a:gd name="T29" fmla="*/ 16 h 28"/>
                <a:gd name="T30" fmla="*/ 8 w 60"/>
                <a:gd name="T31" fmla="*/ 14 h 28"/>
                <a:gd name="T32" fmla="*/ 8 w 60"/>
                <a:gd name="T33" fmla="*/ 14 h 28"/>
                <a:gd name="T34" fmla="*/ 8 w 60"/>
                <a:gd name="T35" fmla="*/ 14 h 28"/>
                <a:gd name="T36" fmla="*/ 8 w 60"/>
                <a:gd name="T3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28">
                  <a:moveTo>
                    <a:pt x="12" y="16"/>
                  </a:moveTo>
                  <a:lnTo>
                    <a:pt x="14" y="18"/>
                  </a:lnTo>
                  <a:lnTo>
                    <a:pt x="22" y="14"/>
                  </a:lnTo>
                  <a:lnTo>
                    <a:pt x="28" y="16"/>
                  </a:lnTo>
                  <a:lnTo>
                    <a:pt x="36" y="16"/>
                  </a:lnTo>
                  <a:lnTo>
                    <a:pt x="58" y="26"/>
                  </a:lnTo>
                  <a:lnTo>
                    <a:pt x="60" y="18"/>
                  </a:lnTo>
                  <a:lnTo>
                    <a:pt x="54" y="4"/>
                  </a:lnTo>
                  <a:lnTo>
                    <a:pt x="34" y="0"/>
                  </a:lnTo>
                  <a:lnTo>
                    <a:pt x="8" y="0"/>
                  </a:lnTo>
                  <a:lnTo>
                    <a:pt x="0" y="10"/>
                  </a:lnTo>
                  <a:lnTo>
                    <a:pt x="2" y="22"/>
                  </a:lnTo>
                  <a:lnTo>
                    <a:pt x="4" y="20"/>
                  </a:lnTo>
                  <a:lnTo>
                    <a:pt x="4" y="28"/>
                  </a:lnTo>
                  <a:lnTo>
                    <a:pt x="12" y="16"/>
                  </a:lnTo>
                  <a:close/>
                  <a:moveTo>
                    <a:pt x="8" y="14"/>
                  </a:moveTo>
                  <a:lnTo>
                    <a:pt x="8" y="14"/>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3" name="Freeform 126"/>
            <p:cNvSpPr>
              <a:spLocks noEditPoints="1"/>
            </p:cNvSpPr>
            <p:nvPr userDrawn="1"/>
          </p:nvSpPr>
          <p:spPr bwMode="black">
            <a:xfrm>
              <a:off x="6651625" y="2974975"/>
              <a:ext cx="617538" cy="441325"/>
            </a:xfrm>
            <a:custGeom>
              <a:avLst/>
              <a:gdLst>
                <a:gd name="T0" fmla="*/ 365 w 389"/>
                <a:gd name="T1" fmla="*/ 266 h 278"/>
                <a:gd name="T2" fmla="*/ 379 w 389"/>
                <a:gd name="T3" fmla="*/ 278 h 278"/>
                <a:gd name="T4" fmla="*/ 383 w 389"/>
                <a:gd name="T5" fmla="*/ 256 h 278"/>
                <a:gd name="T6" fmla="*/ 365 w 389"/>
                <a:gd name="T7" fmla="*/ 252 h 278"/>
                <a:gd name="T8" fmla="*/ 335 w 389"/>
                <a:gd name="T9" fmla="*/ 244 h 278"/>
                <a:gd name="T10" fmla="*/ 359 w 389"/>
                <a:gd name="T11" fmla="*/ 242 h 278"/>
                <a:gd name="T12" fmla="*/ 329 w 389"/>
                <a:gd name="T13" fmla="*/ 234 h 278"/>
                <a:gd name="T14" fmla="*/ 307 w 389"/>
                <a:gd name="T15" fmla="*/ 228 h 278"/>
                <a:gd name="T16" fmla="*/ 297 w 389"/>
                <a:gd name="T17" fmla="*/ 224 h 278"/>
                <a:gd name="T18" fmla="*/ 291 w 389"/>
                <a:gd name="T19" fmla="*/ 228 h 278"/>
                <a:gd name="T20" fmla="*/ 261 w 389"/>
                <a:gd name="T21" fmla="*/ 232 h 278"/>
                <a:gd name="T22" fmla="*/ 235 w 389"/>
                <a:gd name="T23" fmla="*/ 220 h 278"/>
                <a:gd name="T24" fmla="*/ 221 w 389"/>
                <a:gd name="T25" fmla="*/ 218 h 278"/>
                <a:gd name="T26" fmla="*/ 205 w 389"/>
                <a:gd name="T27" fmla="*/ 218 h 278"/>
                <a:gd name="T28" fmla="*/ 209 w 389"/>
                <a:gd name="T29" fmla="*/ 162 h 278"/>
                <a:gd name="T30" fmla="*/ 221 w 389"/>
                <a:gd name="T31" fmla="*/ 152 h 278"/>
                <a:gd name="T32" fmla="*/ 205 w 389"/>
                <a:gd name="T33" fmla="*/ 130 h 278"/>
                <a:gd name="T34" fmla="*/ 194 w 389"/>
                <a:gd name="T35" fmla="*/ 134 h 278"/>
                <a:gd name="T36" fmla="*/ 182 w 389"/>
                <a:gd name="T37" fmla="*/ 140 h 278"/>
                <a:gd name="T38" fmla="*/ 162 w 389"/>
                <a:gd name="T39" fmla="*/ 120 h 278"/>
                <a:gd name="T40" fmla="*/ 166 w 389"/>
                <a:gd name="T41" fmla="*/ 110 h 278"/>
                <a:gd name="T42" fmla="*/ 168 w 389"/>
                <a:gd name="T43" fmla="*/ 108 h 278"/>
                <a:gd name="T44" fmla="*/ 158 w 389"/>
                <a:gd name="T45" fmla="*/ 94 h 278"/>
                <a:gd name="T46" fmla="*/ 154 w 389"/>
                <a:gd name="T47" fmla="*/ 86 h 278"/>
                <a:gd name="T48" fmla="*/ 142 w 389"/>
                <a:gd name="T49" fmla="*/ 76 h 278"/>
                <a:gd name="T50" fmla="*/ 132 w 389"/>
                <a:gd name="T51" fmla="*/ 78 h 278"/>
                <a:gd name="T52" fmla="*/ 130 w 389"/>
                <a:gd name="T53" fmla="*/ 66 h 278"/>
                <a:gd name="T54" fmla="*/ 114 w 389"/>
                <a:gd name="T55" fmla="*/ 62 h 278"/>
                <a:gd name="T56" fmla="*/ 108 w 389"/>
                <a:gd name="T57" fmla="*/ 64 h 278"/>
                <a:gd name="T58" fmla="*/ 64 w 389"/>
                <a:gd name="T59" fmla="*/ 28 h 278"/>
                <a:gd name="T60" fmla="*/ 26 w 389"/>
                <a:gd name="T61" fmla="*/ 6 h 278"/>
                <a:gd name="T62" fmla="*/ 0 w 389"/>
                <a:gd name="T63" fmla="*/ 0 h 278"/>
                <a:gd name="T64" fmla="*/ 8 w 389"/>
                <a:gd name="T65" fmla="*/ 20 h 278"/>
                <a:gd name="T66" fmla="*/ 38 w 389"/>
                <a:gd name="T67" fmla="*/ 44 h 278"/>
                <a:gd name="T68" fmla="*/ 50 w 389"/>
                <a:gd name="T69" fmla="*/ 66 h 278"/>
                <a:gd name="T70" fmla="*/ 68 w 389"/>
                <a:gd name="T71" fmla="*/ 76 h 278"/>
                <a:gd name="T72" fmla="*/ 88 w 389"/>
                <a:gd name="T73" fmla="*/ 108 h 278"/>
                <a:gd name="T74" fmla="*/ 110 w 389"/>
                <a:gd name="T75" fmla="*/ 152 h 278"/>
                <a:gd name="T76" fmla="*/ 140 w 389"/>
                <a:gd name="T77" fmla="*/ 186 h 278"/>
                <a:gd name="T78" fmla="*/ 184 w 389"/>
                <a:gd name="T79" fmla="*/ 222 h 278"/>
                <a:gd name="T80" fmla="*/ 190 w 389"/>
                <a:gd name="T81" fmla="*/ 218 h 278"/>
                <a:gd name="T82" fmla="*/ 203 w 389"/>
                <a:gd name="T83" fmla="*/ 220 h 278"/>
                <a:gd name="T84" fmla="*/ 188 w 389"/>
                <a:gd name="T85" fmla="*/ 228 h 278"/>
                <a:gd name="T86" fmla="*/ 211 w 389"/>
                <a:gd name="T87" fmla="*/ 240 h 278"/>
                <a:gd name="T88" fmla="*/ 223 w 389"/>
                <a:gd name="T89" fmla="*/ 250 h 278"/>
                <a:gd name="T90" fmla="*/ 257 w 389"/>
                <a:gd name="T91" fmla="*/ 254 h 278"/>
                <a:gd name="T92" fmla="*/ 295 w 389"/>
                <a:gd name="T93" fmla="*/ 264 h 278"/>
                <a:gd name="T94" fmla="*/ 319 w 389"/>
                <a:gd name="T95" fmla="*/ 266 h 278"/>
                <a:gd name="T96" fmla="*/ 339 w 389"/>
                <a:gd name="T97" fmla="*/ 266 h 278"/>
                <a:gd name="T98" fmla="*/ 367 w 389"/>
                <a:gd name="T99" fmla="*/ 272 h 278"/>
                <a:gd name="T100" fmla="*/ 201 w 389"/>
                <a:gd name="T101" fmla="*/ 150 h 278"/>
                <a:gd name="T102" fmla="*/ 199 w 389"/>
                <a:gd name="T103" fmla="*/ 150 h 278"/>
                <a:gd name="T104" fmla="*/ 188 w 389"/>
                <a:gd name="T105" fmla="*/ 1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9" h="278">
                  <a:moveTo>
                    <a:pt x="367" y="272"/>
                  </a:moveTo>
                  <a:lnTo>
                    <a:pt x="365" y="266"/>
                  </a:lnTo>
                  <a:lnTo>
                    <a:pt x="371" y="266"/>
                  </a:lnTo>
                  <a:lnTo>
                    <a:pt x="379" y="278"/>
                  </a:lnTo>
                  <a:lnTo>
                    <a:pt x="389" y="262"/>
                  </a:lnTo>
                  <a:lnTo>
                    <a:pt x="383" y="256"/>
                  </a:lnTo>
                  <a:lnTo>
                    <a:pt x="365" y="256"/>
                  </a:lnTo>
                  <a:lnTo>
                    <a:pt x="365" y="252"/>
                  </a:lnTo>
                  <a:lnTo>
                    <a:pt x="337" y="248"/>
                  </a:lnTo>
                  <a:lnTo>
                    <a:pt x="335" y="244"/>
                  </a:lnTo>
                  <a:lnTo>
                    <a:pt x="345" y="244"/>
                  </a:lnTo>
                  <a:lnTo>
                    <a:pt x="359" y="242"/>
                  </a:lnTo>
                  <a:lnTo>
                    <a:pt x="355" y="234"/>
                  </a:lnTo>
                  <a:lnTo>
                    <a:pt x="329" y="234"/>
                  </a:lnTo>
                  <a:lnTo>
                    <a:pt x="329" y="234"/>
                  </a:lnTo>
                  <a:lnTo>
                    <a:pt x="307" y="228"/>
                  </a:lnTo>
                  <a:lnTo>
                    <a:pt x="303" y="230"/>
                  </a:lnTo>
                  <a:lnTo>
                    <a:pt x="297" y="224"/>
                  </a:lnTo>
                  <a:lnTo>
                    <a:pt x="295" y="224"/>
                  </a:lnTo>
                  <a:lnTo>
                    <a:pt x="291" y="228"/>
                  </a:lnTo>
                  <a:lnTo>
                    <a:pt x="285" y="234"/>
                  </a:lnTo>
                  <a:lnTo>
                    <a:pt x="261" y="232"/>
                  </a:lnTo>
                  <a:lnTo>
                    <a:pt x="249" y="222"/>
                  </a:lnTo>
                  <a:lnTo>
                    <a:pt x="235" y="220"/>
                  </a:lnTo>
                  <a:lnTo>
                    <a:pt x="233" y="214"/>
                  </a:lnTo>
                  <a:lnTo>
                    <a:pt x="221" y="218"/>
                  </a:lnTo>
                  <a:lnTo>
                    <a:pt x="209" y="216"/>
                  </a:lnTo>
                  <a:lnTo>
                    <a:pt x="205" y="218"/>
                  </a:lnTo>
                  <a:lnTo>
                    <a:pt x="209" y="162"/>
                  </a:lnTo>
                  <a:lnTo>
                    <a:pt x="209" y="162"/>
                  </a:lnTo>
                  <a:lnTo>
                    <a:pt x="221" y="168"/>
                  </a:lnTo>
                  <a:lnTo>
                    <a:pt x="221" y="152"/>
                  </a:lnTo>
                  <a:lnTo>
                    <a:pt x="213" y="150"/>
                  </a:lnTo>
                  <a:lnTo>
                    <a:pt x="205" y="130"/>
                  </a:lnTo>
                  <a:lnTo>
                    <a:pt x="199" y="136"/>
                  </a:lnTo>
                  <a:lnTo>
                    <a:pt x="194" y="134"/>
                  </a:lnTo>
                  <a:lnTo>
                    <a:pt x="188" y="144"/>
                  </a:lnTo>
                  <a:lnTo>
                    <a:pt x="182" y="140"/>
                  </a:lnTo>
                  <a:lnTo>
                    <a:pt x="178" y="126"/>
                  </a:lnTo>
                  <a:lnTo>
                    <a:pt x="162" y="120"/>
                  </a:lnTo>
                  <a:lnTo>
                    <a:pt x="162" y="120"/>
                  </a:lnTo>
                  <a:lnTo>
                    <a:pt x="166" y="110"/>
                  </a:lnTo>
                  <a:lnTo>
                    <a:pt x="164" y="110"/>
                  </a:lnTo>
                  <a:lnTo>
                    <a:pt x="168" y="108"/>
                  </a:lnTo>
                  <a:lnTo>
                    <a:pt x="164" y="100"/>
                  </a:lnTo>
                  <a:lnTo>
                    <a:pt x="158" y="94"/>
                  </a:lnTo>
                  <a:lnTo>
                    <a:pt x="154" y="98"/>
                  </a:lnTo>
                  <a:lnTo>
                    <a:pt x="154" y="86"/>
                  </a:lnTo>
                  <a:lnTo>
                    <a:pt x="144" y="86"/>
                  </a:lnTo>
                  <a:lnTo>
                    <a:pt x="142" y="76"/>
                  </a:lnTo>
                  <a:lnTo>
                    <a:pt x="132" y="74"/>
                  </a:lnTo>
                  <a:lnTo>
                    <a:pt x="132" y="78"/>
                  </a:lnTo>
                  <a:lnTo>
                    <a:pt x="128" y="76"/>
                  </a:lnTo>
                  <a:lnTo>
                    <a:pt x="130" y="66"/>
                  </a:lnTo>
                  <a:lnTo>
                    <a:pt x="118" y="66"/>
                  </a:lnTo>
                  <a:lnTo>
                    <a:pt x="114" y="62"/>
                  </a:lnTo>
                  <a:lnTo>
                    <a:pt x="110" y="66"/>
                  </a:lnTo>
                  <a:lnTo>
                    <a:pt x="108" y="64"/>
                  </a:lnTo>
                  <a:lnTo>
                    <a:pt x="84" y="42"/>
                  </a:lnTo>
                  <a:lnTo>
                    <a:pt x="64" y="28"/>
                  </a:lnTo>
                  <a:lnTo>
                    <a:pt x="50" y="8"/>
                  </a:lnTo>
                  <a:lnTo>
                    <a:pt x="26" y="6"/>
                  </a:lnTo>
                  <a:lnTo>
                    <a:pt x="14" y="0"/>
                  </a:lnTo>
                  <a:lnTo>
                    <a:pt x="0" y="0"/>
                  </a:lnTo>
                  <a:lnTo>
                    <a:pt x="2" y="4"/>
                  </a:lnTo>
                  <a:lnTo>
                    <a:pt x="8" y="20"/>
                  </a:lnTo>
                  <a:lnTo>
                    <a:pt x="30" y="40"/>
                  </a:lnTo>
                  <a:lnTo>
                    <a:pt x="38" y="44"/>
                  </a:lnTo>
                  <a:lnTo>
                    <a:pt x="46" y="54"/>
                  </a:lnTo>
                  <a:lnTo>
                    <a:pt x="50" y="66"/>
                  </a:lnTo>
                  <a:lnTo>
                    <a:pt x="64" y="72"/>
                  </a:lnTo>
                  <a:lnTo>
                    <a:pt x="68" y="76"/>
                  </a:lnTo>
                  <a:lnTo>
                    <a:pt x="78" y="104"/>
                  </a:lnTo>
                  <a:lnTo>
                    <a:pt x="88" y="108"/>
                  </a:lnTo>
                  <a:lnTo>
                    <a:pt x="96" y="120"/>
                  </a:lnTo>
                  <a:lnTo>
                    <a:pt x="110" y="152"/>
                  </a:lnTo>
                  <a:lnTo>
                    <a:pt x="134" y="176"/>
                  </a:lnTo>
                  <a:lnTo>
                    <a:pt x="140" y="186"/>
                  </a:lnTo>
                  <a:lnTo>
                    <a:pt x="164" y="202"/>
                  </a:lnTo>
                  <a:lnTo>
                    <a:pt x="184" y="222"/>
                  </a:lnTo>
                  <a:lnTo>
                    <a:pt x="184" y="214"/>
                  </a:lnTo>
                  <a:lnTo>
                    <a:pt x="190" y="218"/>
                  </a:lnTo>
                  <a:lnTo>
                    <a:pt x="194" y="214"/>
                  </a:lnTo>
                  <a:lnTo>
                    <a:pt x="203" y="220"/>
                  </a:lnTo>
                  <a:lnTo>
                    <a:pt x="197" y="228"/>
                  </a:lnTo>
                  <a:lnTo>
                    <a:pt x="188" y="228"/>
                  </a:lnTo>
                  <a:lnTo>
                    <a:pt x="192" y="236"/>
                  </a:lnTo>
                  <a:lnTo>
                    <a:pt x="211" y="240"/>
                  </a:lnTo>
                  <a:lnTo>
                    <a:pt x="209" y="242"/>
                  </a:lnTo>
                  <a:lnTo>
                    <a:pt x="223" y="250"/>
                  </a:lnTo>
                  <a:lnTo>
                    <a:pt x="251" y="256"/>
                  </a:lnTo>
                  <a:lnTo>
                    <a:pt x="257" y="254"/>
                  </a:lnTo>
                  <a:lnTo>
                    <a:pt x="273" y="254"/>
                  </a:lnTo>
                  <a:lnTo>
                    <a:pt x="295" y="264"/>
                  </a:lnTo>
                  <a:lnTo>
                    <a:pt x="311" y="266"/>
                  </a:lnTo>
                  <a:lnTo>
                    <a:pt x="319" y="266"/>
                  </a:lnTo>
                  <a:lnTo>
                    <a:pt x="331" y="268"/>
                  </a:lnTo>
                  <a:lnTo>
                    <a:pt x="339" y="266"/>
                  </a:lnTo>
                  <a:lnTo>
                    <a:pt x="369" y="276"/>
                  </a:lnTo>
                  <a:lnTo>
                    <a:pt x="367" y="272"/>
                  </a:lnTo>
                  <a:close/>
                  <a:moveTo>
                    <a:pt x="188" y="146"/>
                  </a:moveTo>
                  <a:lnTo>
                    <a:pt x="201" y="150"/>
                  </a:lnTo>
                  <a:lnTo>
                    <a:pt x="203" y="154"/>
                  </a:lnTo>
                  <a:lnTo>
                    <a:pt x="199" y="150"/>
                  </a:lnTo>
                  <a:lnTo>
                    <a:pt x="188" y="150"/>
                  </a:lnTo>
                  <a:lnTo>
                    <a:pt x="18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4" name="Freeform 127"/>
            <p:cNvSpPr>
              <a:spLocks/>
            </p:cNvSpPr>
            <p:nvPr userDrawn="1"/>
          </p:nvSpPr>
          <p:spPr bwMode="black">
            <a:xfrm>
              <a:off x="7021513" y="3216275"/>
              <a:ext cx="28575" cy="25400"/>
            </a:xfrm>
            <a:custGeom>
              <a:avLst/>
              <a:gdLst>
                <a:gd name="T0" fmla="*/ 18 w 18"/>
                <a:gd name="T1" fmla="*/ 6 h 16"/>
                <a:gd name="T2" fmla="*/ 4 w 18"/>
                <a:gd name="T3" fmla="*/ 0 h 16"/>
                <a:gd name="T4" fmla="*/ 0 w 18"/>
                <a:gd name="T5" fmla="*/ 14 h 16"/>
                <a:gd name="T6" fmla="*/ 14 w 18"/>
                <a:gd name="T7" fmla="*/ 16 h 16"/>
                <a:gd name="T8" fmla="*/ 18 w 18"/>
                <a:gd name="T9" fmla="*/ 6 h 16"/>
              </a:gdLst>
              <a:ahLst/>
              <a:cxnLst>
                <a:cxn ang="0">
                  <a:pos x="T0" y="T1"/>
                </a:cxn>
                <a:cxn ang="0">
                  <a:pos x="T2" y="T3"/>
                </a:cxn>
                <a:cxn ang="0">
                  <a:pos x="T4" y="T5"/>
                </a:cxn>
                <a:cxn ang="0">
                  <a:pos x="T6" y="T7"/>
                </a:cxn>
                <a:cxn ang="0">
                  <a:pos x="T8" y="T9"/>
                </a:cxn>
              </a:cxnLst>
              <a:rect l="0" t="0" r="r" b="b"/>
              <a:pathLst>
                <a:path w="18" h="16">
                  <a:moveTo>
                    <a:pt x="18" y="6"/>
                  </a:moveTo>
                  <a:lnTo>
                    <a:pt x="4" y="0"/>
                  </a:lnTo>
                  <a:lnTo>
                    <a:pt x="0" y="14"/>
                  </a:lnTo>
                  <a:lnTo>
                    <a:pt x="14" y="16"/>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5" name="Freeform 128"/>
            <p:cNvSpPr>
              <a:spLocks/>
            </p:cNvSpPr>
            <p:nvPr userDrawn="1"/>
          </p:nvSpPr>
          <p:spPr bwMode="black">
            <a:xfrm>
              <a:off x="6924675" y="3146425"/>
              <a:ext cx="15875" cy="19050"/>
            </a:xfrm>
            <a:custGeom>
              <a:avLst/>
              <a:gdLst>
                <a:gd name="T0" fmla="*/ 8 w 10"/>
                <a:gd name="T1" fmla="*/ 0 h 12"/>
                <a:gd name="T2" fmla="*/ 0 w 10"/>
                <a:gd name="T3" fmla="*/ 10 h 12"/>
                <a:gd name="T4" fmla="*/ 4 w 10"/>
                <a:gd name="T5" fmla="*/ 12 h 12"/>
                <a:gd name="T6" fmla="*/ 10 w 10"/>
                <a:gd name="T7" fmla="*/ 12 h 12"/>
                <a:gd name="T8" fmla="*/ 8 w 10"/>
                <a:gd name="T9" fmla="*/ 0 h 12"/>
              </a:gdLst>
              <a:ahLst/>
              <a:cxnLst>
                <a:cxn ang="0">
                  <a:pos x="T0" y="T1"/>
                </a:cxn>
                <a:cxn ang="0">
                  <a:pos x="T2" y="T3"/>
                </a:cxn>
                <a:cxn ang="0">
                  <a:pos x="T4" y="T5"/>
                </a:cxn>
                <a:cxn ang="0">
                  <a:pos x="T6" y="T7"/>
                </a:cxn>
                <a:cxn ang="0">
                  <a:pos x="T8" y="T9"/>
                </a:cxn>
              </a:cxnLst>
              <a:rect l="0" t="0" r="r" b="b"/>
              <a:pathLst>
                <a:path w="10" h="12">
                  <a:moveTo>
                    <a:pt x="8" y="0"/>
                  </a:moveTo>
                  <a:lnTo>
                    <a:pt x="0" y="10"/>
                  </a:lnTo>
                  <a:lnTo>
                    <a:pt x="4" y="12"/>
                  </a:lnTo>
                  <a:lnTo>
                    <a:pt x="10"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6" name="Freeform 129"/>
            <p:cNvSpPr>
              <a:spLocks/>
            </p:cNvSpPr>
            <p:nvPr userDrawn="1"/>
          </p:nvSpPr>
          <p:spPr bwMode="black">
            <a:xfrm>
              <a:off x="7707313" y="1784350"/>
              <a:ext cx="361950" cy="295275"/>
            </a:xfrm>
            <a:custGeom>
              <a:avLst/>
              <a:gdLst>
                <a:gd name="T0" fmla="*/ 128 w 228"/>
                <a:gd name="T1" fmla="*/ 96 h 186"/>
                <a:gd name="T2" fmla="*/ 116 w 228"/>
                <a:gd name="T3" fmla="*/ 112 h 186"/>
                <a:gd name="T4" fmla="*/ 106 w 228"/>
                <a:gd name="T5" fmla="*/ 124 h 186"/>
                <a:gd name="T6" fmla="*/ 96 w 228"/>
                <a:gd name="T7" fmla="*/ 132 h 186"/>
                <a:gd name="T8" fmla="*/ 76 w 228"/>
                <a:gd name="T9" fmla="*/ 132 h 186"/>
                <a:gd name="T10" fmla="*/ 54 w 228"/>
                <a:gd name="T11" fmla="*/ 132 h 186"/>
                <a:gd name="T12" fmla="*/ 38 w 228"/>
                <a:gd name="T13" fmla="*/ 138 h 186"/>
                <a:gd name="T14" fmla="*/ 26 w 228"/>
                <a:gd name="T15" fmla="*/ 148 h 186"/>
                <a:gd name="T16" fmla="*/ 14 w 228"/>
                <a:gd name="T17" fmla="*/ 160 h 186"/>
                <a:gd name="T18" fmla="*/ 0 w 228"/>
                <a:gd name="T19" fmla="*/ 168 h 186"/>
                <a:gd name="T20" fmla="*/ 6 w 228"/>
                <a:gd name="T21" fmla="*/ 168 h 186"/>
                <a:gd name="T22" fmla="*/ 16 w 228"/>
                <a:gd name="T23" fmla="*/ 172 h 186"/>
                <a:gd name="T24" fmla="*/ 36 w 228"/>
                <a:gd name="T25" fmla="*/ 168 h 186"/>
                <a:gd name="T26" fmla="*/ 52 w 228"/>
                <a:gd name="T27" fmla="*/ 162 h 186"/>
                <a:gd name="T28" fmla="*/ 68 w 228"/>
                <a:gd name="T29" fmla="*/ 160 h 186"/>
                <a:gd name="T30" fmla="*/ 74 w 228"/>
                <a:gd name="T31" fmla="*/ 154 h 186"/>
                <a:gd name="T32" fmla="*/ 92 w 228"/>
                <a:gd name="T33" fmla="*/ 160 h 186"/>
                <a:gd name="T34" fmla="*/ 90 w 228"/>
                <a:gd name="T35" fmla="*/ 170 h 186"/>
                <a:gd name="T36" fmla="*/ 90 w 228"/>
                <a:gd name="T37" fmla="*/ 176 h 186"/>
                <a:gd name="T38" fmla="*/ 102 w 228"/>
                <a:gd name="T39" fmla="*/ 186 h 186"/>
                <a:gd name="T40" fmla="*/ 120 w 228"/>
                <a:gd name="T41" fmla="*/ 166 h 186"/>
                <a:gd name="T42" fmla="*/ 130 w 228"/>
                <a:gd name="T43" fmla="*/ 166 h 186"/>
                <a:gd name="T44" fmla="*/ 120 w 228"/>
                <a:gd name="T45" fmla="*/ 152 h 186"/>
                <a:gd name="T46" fmla="*/ 122 w 228"/>
                <a:gd name="T47" fmla="*/ 150 h 186"/>
                <a:gd name="T48" fmla="*/ 142 w 228"/>
                <a:gd name="T49" fmla="*/ 162 h 186"/>
                <a:gd name="T50" fmla="*/ 156 w 228"/>
                <a:gd name="T51" fmla="*/ 154 h 186"/>
                <a:gd name="T52" fmla="*/ 162 w 228"/>
                <a:gd name="T53" fmla="*/ 154 h 186"/>
                <a:gd name="T54" fmla="*/ 166 w 228"/>
                <a:gd name="T55" fmla="*/ 158 h 186"/>
                <a:gd name="T56" fmla="*/ 182 w 228"/>
                <a:gd name="T57" fmla="*/ 144 h 186"/>
                <a:gd name="T58" fmla="*/ 182 w 228"/>
                <a:gd name="T59" fmla="*/ 154 h 186"/>
                <a:gd name="T60" fmla="*/ 204 w 228"/>
                <a:gd name="T61" fmla="*/ 136 h 186"/>
                <a:gd name="T62" fmla="*/ 200 w 228"/>
                <a:gd name="T63" fmla="*/ 122 h 186"/>
                <a:gd name="T64" fmla="*/ 208 w 228"/>
                <a:gd name="T65" fmla="*/ 102 h 186"/>
                <a:gd name="T66" fmla="*/ 206 w 228"/>
                <a:gd name="T67" fmla="*/ 88 h 186"/>
                <a:gd name="T68" fmla="*/ 212 w 228"/>
                <a:gd name="T69" fmla="*/ 74 h 186"/>
                <a:gd name="T70" fmla="*/ 218 w 228"/>
                <a:gd name="T71" fmla="*/ 72 h 186"/>
                <a:gd name="T72" fmla="*/ 218 w 228"/>
                <a:gd name="T73" fmla="*/ 68 h 186"/>
                <a:gd name="T74" fmla="*/ 228 w 228"/>
                <a:gd name="T75" fmla="*/ 46 h 186"/>
                <a:gd name="T76" fmla="*/ 218 w 228"/>
                <a:gd name="T77" fmla="*/ 22 h 186"/>
                <a:gd name="T78" fmla="*/ 216 w 228"/>
                <a:gd name="T79" fmla="*/ 6 h 186"/>
                <a:gd name="T80" fmla="*/ 202 w 228"/>
                <a:gd name="T81" fmla="*/ 0 h 186"/>
                <a:gd name="T82" fmla="*/ 204 w 228"/>
                <a:gd name="T83" fmla="*/ 8 h 186"/>
                <a:gd name="T84" fmla="*/ 200 w 228"/>
                <a:gd name="T85" fmla="*/ 6 h 186"/>
                <a:gd name="T86" fmla="*/ 188 w 228"/>
                <a:gd name="T87" fmla="*/ 18 h 186"/>
                <a:gd name="T88" fmla="*/ 182 w 228"/>
                <a:gd name="T89" fmla="*/ 34 h 186"/>
                <a:gd name="T90" fmla="*/ 184 w 228"/>
                <a:gd name="T91" fmla="*/ 42 h 186"/>
                <a:gd name="T92" fmla="*/ 182 w 228"/>
                <a:gd name="T93" fmla="*/ 58 h 186"/>
                <a:gd name="T94" fmla="*/ 174 w 228"/>
                <a:gd name="T95" fmla="*/ 72 h 186"/>
                <a:gd name="T96" fmla="*/ 164 w 228"/>
                <a:gd name="T97" fmla="*/ 86 h 186"/>
                <a:gd name="T98" fmla="*/ 152 w 228"/>
                <a:gd name="T99" fmla="*/ 94 h 186"/>
                <a:gd name="T100" fmla="*/ 154 w 228"/>
                <a:gd name="T101" fmla="*/ 82 h 186"/>
                <a:gd name="T102" fmla="*/ 150 w 228"/>
                <a:gd name="T103" fmla="*/ 80 h 186"/>
                <a:gd name="T104" fmla="*/ 144 w 228"/>
                <a:gd name="T105" fmla="*/ 94 h 186"/>
                <a:gd name="T106" fmla="*/ 150 w 228"/>
                <a:gd name="T107" fmla="*/ 94 h 186"/>
                <a:gd name="T108" fmla="*/ 148 w 228"/>
                <a:gd name="T109" fmla="*/ 96 h 186"/>
                <a:gd name="T110" fmla="*/ 130 w 228"/>
                <a:gd name="T111" fmla="*/ 104 h 186"/>
                <a:gd name="T112" fmla="*/ 130 w 228"/>
                <a:gd name="T113" fmla="*/ 104 h 186"/>
                <a:gd name="T114" fmla="*/ 132 w 228"/>
                <a:gd name="T115" fmla="*/ 98 h 186"/>
                <a:gd name="T116" fmla="*/ 128 w 228"/>
                <a:gd name="T117"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186">
                  <a:moveTo>
                    <a:pt x="128" y="96"/>
                  </a:moveTo>
                  <a:lnTo>
                    <a:pt x="116" y="112"/>
                  </a:lnTo>
                  <a:lnTo>
                    <a:pt x="106" y="124"/>
                  </a:lnTo>
                  <a:lnTo>
                    <a:pt x="96" y="132"/>
                  </a:lnTo>
                  <a:lnTo>
                    <a:pt x="76" y="132"/>
                  </a:lnTo>
                  <a:lnTo>
                    <a:pt x="54" y="132"/>
                  </a:lnTo>
                  <a:lnTo>
                    <a:pt x="38" y="138"/>
                  </a:lnTo>
                  <a:lnTo>
                    <a:pt x="26" y="148"/>
                  </a:lnTo>
                  <a:lnTo>
                    <a:pt x="14" y="160"/>
                  </a:lnTo>
                  <a:lnTo>
                    <a:pt x="0" y="168"/>
                  </a:lnTo>
                  <a:lnTo>
                    <a:pt x="6" y="168"/>
                  </a:lnTo>
                  <a:lnTo>
                    <a:pt x="16" y="172"/>
                  </a:lnTo>
                  <a:lnTo>
                    <a:pt x="36" y="168"/>
                  </a:lnTo>
                  <a:lnTo>
                    <a:pt x="52" y="162"/>
                  </a:lnTo>
                  <a:lnTo>
                    <a:pt x="68" y="160"/>
                  </a:lnTo>
                  <a:lnTo>
                    <a:pt x="74" y="154"/>
                  </a:lnTo>
                  <a:lnTo>
                    <a:pt x="92" y="160"/>
                  </a:lnTo>
                  <a:lnTo>
                    <a:pt x="90" y="170"/>
                  </a:lnTo>
                  <a:lnTo>
                    <a:pt x="90" y="176"/>
                  </a:lnTo>
                  <a:lnTo>
                    <a:pt x="102" y="186"/>
                  </a:lnTo>
                  <a:lnTo>
                    <a:pt x="120" y="166"/>
                  </a:lnTo>
                  <a:lnTo>
                    <a:pt x="130" y="166"/>
                  </a:lnTo>
                  <a:lnTo>
                    <a:pt x="120" y="152"/>
                  </a:lnTo>
                  <a:lnTo>
                    <a:pt x="122" y="150"/>
                  </a:lnTo>
                  <a:lnTo>
                    <a:pt x="142" y="162"/>
                  </a:lnTo>
                  <a:lnTo>
                    <a:pt x="156" y="154"/>
                  </a:lnTo>
                  <a:lnTo>
                    <a:pt x="162" y="154"/>
                  </a:lnTo>
                  <a:lnTo>
                    <a:pt x="166" y="158"/>
                  </a:lnTo>
                  <a:lnTo>
                    <a:pt x="182" y="144"/>
                  </a:lnTo>
                  <a:lnTo>
                    <a:pt x="182" y="154"/>
                  </a:lnTo>
                  <a:lnTo>
                    <a:pt x="204" y="136"/>
                  </a:lnTo>
                  <a:lnTo>
                    <a:pt x="200" y="122"/>
                  </a:lnTo>
                  <a:lnTo>
                    <a:pt x="208" y="102"/>
                  </a:lnTo>
                  <a:lnTo>
                    <a:pt x="206" y="88"/>
                  </a:lnTo>
                  <a:lnTo>
                    <a:pt x="212" y="74"/>
                  </a:lnTo>
                  <a:lnTo>
                    <a:pt x="218" y="72"/>
                  </a:lnTo>
                  <a:lnTo>
                    <a:pt x="218" y="68"/>
                  </a:lnTo>
                  <a:lnTo>
                    <a:pt x="228" y="46"/>
                  </a:lnTo>
                  <a:lnTo>
                    <a:pt x="218" y="22"/>
                  </a:lnTo>
                  <a:lnTo>
                    <a:pt x="216" y="6"/>
                  </a:lnTo>
                  <a:lnTo>
                    <a:pt x="202" y="0"/>
                  </a:lnTo>
                  <a:lnTo>
                    <a:pt x="204" y="8"/>
                  </a:lnTo>
                  <a:lnTo>
                    <a:pt x="200" y="6"/>
                  </a:lnTo>
                  <a:lnTo>
                    <a:pt x="188" y="18"/>
                  </a:lnTo>
                  <a:lnTo>
                    <a:pt x="182" y="34"/>
                  </a:lnTo>
                  <a:lnTo>
                    <a:pt x="184" y="42"/>
                  </a:lnTo>
                  <a:lnTo>
                    <a:pt x="182" y="58"/>
                  </a:lnTo>
                  <a:lnTo>
                    <a:pt x="174" y="72"/>
                  </a:lnTo>
                  <a:lnTo>
                    <a:pt x="164" y="86"/>
                  </a:lnTo>
                  <a:lnTo>
                    <a:pt x="152" y="94"/>
                  </a:lnTo>
                  <a:lnTo>
                    <a:pt x="154" y="82"/>
                  </a:lnTo>
                  <a:lnTo>
                    <a:pt x="150" y="80"/>
                  </a:lnTo>
                  <a:lnTo>
                    <a:pt x="144" y="94"/>
                  </a:lnTo>
                  <a:lnTo>
                    <a:pt x="150" y="94"/>
                  </a:lnTo>
                  <a:lnTo>
                    <a:pt x="148" y="96"/>
                  </a:lnTo>
                  <a:lnTo>
                    <a:pt x="130" y="104"/>
                  </a:lnTo>
                  <a:lnTo>
                    <a:pt x="130" y="104"/>
                  </a:lnTo>
                  <a:lnTo>
                    <a:pt x="132" y="98"/>
                  </a:lnTo>
                  <a:lnTo>
                    <a:pt x="12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7" name="Freeform 130"/>
            <p:cNvSpPr>
              <a:spLocks/>
            </p:cNvSpPr>
            <p:nvPr userDrawn="1"/>
          </p:nvSpPr>
          <p:spPr bwMode="black">
            <a:xfrm>
              <a:off x="2065338" y="0"/>
              <a:ext cx="1001713" cy="965200"/>
            </a:xfrm>
            <a:custGeom>
              <a:avLst/>
              <a:gdLst>
                <a:gd name="T0" fmla="*/ 0 w 631"/>
                <a:gd name="T1" fmla="*/ 0 h 608"/>
                <a:gd name="T2" fmla="*/ 14 w 631"/>
                <a:gd name="T3" fmla="*/ 40 h 608"/>
                <a:gd name="T4" fmla="*/ 20 w 631"/>
                <a:gd name="T5" fmla="*/ 74 h 608"/>
                <a:gd name="T6" fmla="*/ 30 w 631"/>
                <a:gd name="T7" fmla="*/ 106 h 608"/>
                <a:gd name="T8" fmla="*/ 38 w 631"/>
                <a:gd name="T9" fmla="*/ 142 h 608"/>
                <a:gd name="T10" fmla="*/ 66 w 631"/>
                <a:gd name="T11" fmla="*/ 132 h 608"/>
                <a:gd name="T12" fmla="*/ 86 w 631"/>
                <a:gd name="T13" fmla="*/ 162 h 608"/>
                <a:gd name="T14" fmla="*/ 92 w 631"/>
                <a:gd name="T15" fmla="*/ 190 h 608"/>
                <a:gd name="T16" fmla="*/ 56 w 631"/>
                <a:gd name="T17" fmla="*/ 174 h 608"/>
                <a:gd name="T18" fmla="*/ 54 w 631"/>
                <a:gd name="T19" fmla="*/ 188 h 608"/>
                <a:gd name="T20" fmla="*/ 80 w 631"/>
                <a:gd name="T21" fmla="*/ 202 h 608"/>
                <a:gd name="T22" fmla="*/ 110 w 631"/>
                <a:gd name="T23" fmla="*/ 212 h 608"/>
                <a:gd name="T24" fmla="*/ 96 w 631"/>
                <a:gd name="T25" fmla="*/ 248 h 608"/>
                <a:gd name="T26" fmla="*/ 74 w 631"/>
                <a:gd name="T27" fmla="*/ 272 h 608"/>
                <a:gd name="T28" fmla="*/ 66 w 631"/>
                <a:gd name="T29" fmla="*/ 286 h 608"/>
                <a:gd name="T30" fmla="*/ 52 w 631"/>
                <a:gd name="T31" fmla="*/ 322 h 608"/>
                <a:gd name="T32" fmla="*/ 60 w 631"/>
                <a:gd name="T33" fmla="*/ 342 h 608"/>
                <a:gd name="T34" fmla="*/ 62 w 631"/>
                <a:gd name="T35" fmla="*/ 378 h 608"/>
                <a:gd name="T36" fmla="*/ 78 w 631"/>
                <a:gd name="T37" fmla="*/ 410 h 608"/>
                <a:gd name="T38" fmla="*/ 92 w 631"/>
                <a:gd name="T39" fmla="*/ 436 h 608"/>
                <a:gd name="T40" fmla="*/ 94 w 631"/>
                <a:gd name="T41" fmla="*/ 458 h 608"/>
                <a:gd name="T42" fmla="*/ 106 w 631"/>
                <a:gd name="T43" fmla="*/ 500 h 608"/>
                <a:gd name="T44" fmla="*/ 128 w 631"/>
                <a:gd name="T45" fmla="*/ 538 h 608"/>
                <a:gd name="T46" fmla="*/ 146 w 631"/>
                <a:gd name="T47" fmla="*/ 562 h 608"/>
                <a:gd name="T48" fmla="*/ 166 w 631"/>
                <a:gd name="T49" fmla="*/ 570 h 608"/>
                <a:gd name="T50" fmla="*/ 187 w 631"/>
                <a:gd name="T51" fmla="*/ 578 h 608"/>
                <a:gd name="T52" fmla="*/ 207 w 631"/>
                <a:gd name="T53" fmla="*/ 608 h 608"/>
                <a:gd name="T54" fmla="*/ 225 w 631"/>
                <a:gd name="T55" fmla="*/ 606 h 608"/>
                <a:gd name="T56" fmla="*/ 237 w 631"/>
                <a:gd name="T57" fmla="*/ 572 h 608"/>
                <a:gd name="T58" fmla="*/ 245 w 631"/>
                <a:gd name="T59" fmla="*/ 532 h 608"/>
                <a:gd name="T60" fmla="*/ 255 w 631"/>
                <a:gd name="T61" fmla="*/ 492 h 608"/>
                <a:gd name="T62" fmla="*/ 277 w 631"/>
                <a:gd name="T63" fmla="*/ 462 h 608"/>
                <a:gd name="T64" fmla="*/ 271 w 631"/>
                <a:gd name="T65" fmla="*/ 430 h 608"/>
                <a:gd name="T66" fmla="*/ 281 w 631"/>
                <a:gd name="T67" fmla="*/ 404 h 608"/>
                <a:gd name="T68" fmla="*/ 315 w 631"/>
                <a:gd name="T69" fmla="*/ 382 h 608"/>
                <a:gd name="T70" fmla="*/ 329 w 631"/>
                <a:gd name="T71" fmla="*/ 378 h 608"/>
                <a:gd name="T72" fmla="*/ 351 w 631"/>
                <a:gd name="T73" fmla="*/ 372 h 608"/>
                <a:gd name="T74" fmla="*/ 383 w 631"/>
                <a:gd name="T75" fmla="*/ 356 h 608"/>
                <a:gd name="T76" fmla="*/ 403 w 631"/>
                <a:gd name="T77" fmla="*/ 312 h 608"/>
                <a:gd name="T78" fmla="*/ 429 w 631"/>
                <a:gd name="T79" fmla="*/ 284 h 608"/>
                <a:gd name="T80" fmla="*/ 457 w 631"/>
                <a:gd name="T81" fmla="*/ 278 h 608"/>
                <a:gd name="T82" fmla="*/ 487 w 631"/>
                <a:gd name="T83" fmla="*/ 268 h 608"/>
                <a:gd name="T84" fmla="*/ 519 w 631"/>
                <a:gd name="T85" fmla="*/ 260 h 608"/>
                <a:gd name="T86" fmla="*/ 545 w 631"/>
                <a:gd name="T87" fmla="*/ 230 h 608"/>
                <a:gd name="T88" fmla="*/ 575 w 631"/>
                <a:gd name="T89" fmla="*/ 212 h 608"/>
                <a:gd name="T90" fmla="*/ 575 w 631"/>
                <a:gd name="T91" fmla="*/ 196 h 608"/>
                <a:gd name="T92" fmla="*/ 545 w 631"/>
                <a:gd name="T93" fmla="*/ 194 h 608"/>
                <a:gd name="T94" fmla="*/ 523 w 631"/>
                <a:gd name="T95" fmla="*/ 174 h 608"/>
                <a:gd name="T96" fmla="*/ 529 w 631"/>
                <a:gd name="T97" fmla="*/ 140 h 608"/>
                <a:gd name="T98" fmla="*/ 549 w 631"/>
                <a:gd name="T99" fmla="*/ 148 h 608"/>
                <a:gd name="T100" fmla="*/ 569 w 631"/>
                <a:gd name="T101" fmla="*/ 180 h 608"/>
                <a:gd name="T102" fmla="*/ 601 w 631"/>
                <a:gd name="T103" fmla="*/ 172 h 608"/>
                <a:gd name="T104" fmla="*/ 591 w 631"/>
                <a:gd name="T105" fmla="*/ 134 h 608"/>
                <a:gd name="T106" fmla="*/ 567 w 631"/>
                <a:gd name="T107" fmla="*/ 104 h 608"/>
                <a:gd name="T108" fmla="*/ 541 w 631"/>
                <a:gd name="T109" fmla="*/ 78 h 608"/>
                <a:gd name="T110" fmla="*/ 549 w 631"/>
                <a:gd name="T111" fmla="*/ 66 h 608"/>
                <a:gd name="T112" fmla="*/ 567 w 631"/>
                <a:gd name="T113" fmla="*/ 96 h 608"/>
                <a:gd name="T114" fmla="*/ 591 w 631"/>
                <a:gd name="T115" fmla="*/ 80 h 608"/>
                <a:gd name="T116" fmla="*/ 569 w 631"/>
                <a:gd name="T117" fmla="*/ 54 h 608"/>
                <a:gd name="T118" fmla="*/ 567 w 631"/>
                <a:gd name="T119" fmla="*/ 40 h 608"/>
                <a:gd name="T120" fmla="*/ 595 w 631"/>
                <a:gd name="T121" fmla="*/ 50 h 608"/>
                <a:gd name="T122" fmla="*/ 617 w 631"/>
                <a:gd name="T123" fmla="*/ 28 h 608"/>
                <a:gd name="T124" fmla="*/ 627 w 631"/>
                <a:gd name="T125" fmla="*/ 1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1" h="608">
                  <a:moveTo>
                    <a:pt x="631" y="0"/>
                  </a:moveTo>
                  <a:lnTo>
                    <a:pt x="0" y="0"/>
                  </a:lnTo>
                  <a:lnTo>
                    <a:pt x="8" y="18"/>
                  </a:lnTo>
                  <a:lnTo>
                    <a:pt x="14" y="40"/>
                  </a:lnTo>
                  <a:lnTo>
                    <a:pt x="20" y="62"/>
                  </a:lnTo>
                  <a:lnTo>
                    <a:pt x="20" y="74"/>
                  </a:lnTo>
                  <a:lnTo>
                    <a:pt x="36" y="88"/>
                  </a:lnTo>
                  <a:lnTo>
                    <a:pt x="30" y="106"/>
                  </a:lnTo>
                  <a:lnTo>
                    <a:pt x="24" y="126"/>
                  </a:lnTo>
                  <a:lnTo>
                    <a:pt x="38" y="142"/>
                  </a:lnTo>
                  <a:lnTo>
                    <a:pt x="54" y="128"/>
                  </a:lnTo>
                  <a:lnTo>
                    <a:pt x="66" y="132"/>
                  </a:lnTo>
                  <a:lnTo>
                    <a:pt x="76" y="146"/>
                  </a:lnTo>
                  <a:lnTo>
                    <a:pt x="86" y="162"/>
                  </a:lnTo>
                  <a:lnTo>
                    <a:pt x="96" y="176"/>
                  </a:lnTo>
                  <a:lnTo>
                    <a:pt x="92" y="190"/>
                  </a:lnTo>
                  <a:lnTo>
                    <a:pt x="74" y="180"/>
                  </a:lnTo>
                  <a:lnTo>
                    <a:pt x="56" y="174"/>
                  </a:lnTo>
                  <a:lnTo>
                    <a:pt x="44" y="172"/>
                  </a:lnTo>
                  <a:lnTo>
                    <a:pt x="54" y="188"/>
                  </a:lnTo>
                  <a:lnTo>
                    <a:pt x="66" y="196"/>
                  </a:lnTo>
                  <a:lnTo>
                    <a:pt x="80" y="202"/>
                  </a:lnTo>
                  <a:lnTo>
                    <a:pt x="94" y="208"/>
                  </a:lnTo>
                  <a:lnTo>
                    <a:pt x="110" y="212"/>
                  </a:lnTo>
                  <a:lnTo>
                    <a:pt x="102" y="228"/>
                  </a:lnTo>
                  <a:lnTo>
                    <a:pt x="96" y="248"/>
                  </a:lnTo>
                  <a:lnTo>
                    <a:pt x="90" y="270"/>
                  </a:lnTo>
                  <a:lnTo>
                    <a:pt x="74" y="272"/>
                  </a:lnTo>
                  <a:lnTo>
                    <a:pt x="76" y="274"/>
                  </a:lnTo>
                  <a:lnTo>
                    <a:pt x="66" y="286"/>
                  </a:lnTo>
                  <a:lnTo>
                    <a:pt x="56" y="302"/>
                  </a:lnTo>
                  <a:lnTo>
                    <a:pt x="52" y="322"/>
                  </a:lnTo>
                  <a:lnTo>
                    <a:pt x="50" y="340"/>
                  </a:lnTo>
                  <a:lnTo>
                    <a:pt x="60" y="342"/>
                  </a:lnTo>
                  <a:lnTo>
                    <a:pt x="56" y="362"/>
                  </a:lnTo>
                  <a:lnTo>
                    <a:pt x="62" y="378"/>
                  </a:lnTo>
                  <a:lnTo>
                    <a:pt x="70" y="394"/>
                  </a:lnTo>
                  <a:lnTo>
                    <a:pt x="78" y="410"/>
                  </a:lnTo>
                  <a:lnTo>
                    <a:pt x="82" y="440"/>
                  </a:lnTo>
                  <a:lnTo>
                    <a:pt x="92" y="436"/>
                  </a:lnTo>
                  <a:lnTo>
                    <a:pt x="104" y="442"/>
                  </a:lnTo>
                  <a:lnTo>
                    <a:pt x="94" y="458"/>
                  </a:lnTo>
                  <a:lnTo>
                    <a:pt x="100" y="478"/>
                  </a:lnTo>
                  <a:lnTo>
                    <a:pt x="106" y="500"/>
                  </a:lnTo>
                  <a:lnTo>
                    <a:pt x="116" y="520"/>
                  </a:lnTo>
                  <a:lnTo>
                    <a:pt x="128" y="538"/>
                  </a:lnTo>
                  <a:lnTo>
                    <a:pt x="132" y="556"/>
                  </a:lnTo>
                  <a:lnTo>
                    <a:pt x="146" y="562"/>
                  </a:lnTo>
                  <a:lnTo>
                    <a:pt x="154" y="576"/>
                  </a:lnTo>
                  <a:lnTo>
                    <a:pt x="166" y="570"/>
                  </a:lnTo>
                  <a:lnTo>
                    <a:pt x="178" y="568"/>
                  </a:lnTo>
                  <a:lnTo>
                    <a:pt x="187" y="578"/>
                  </a:lnTo>
                  <a:lnTo>
                    <a:pt x="197" y="592"/>
                  </a:lnTo>
                  <a:lnTo>
                    <a:pt x="207" y="608"/>
                  </a:lnTo>
                  <a:lnTo>
                    <a:pt x="217" y="600"/>
                  </a:lnTo>
                  <a:lnTo>
                    <a:pt x="225" y="606"/>
                  </a:lnTo>
                  <a:lnTo>
                    <a:pt x="235" y="594"/>
                  </a:lnTo>
                  <a:lnTo>
                    <a:pt x="237" y="572"/>
                  </a:lnTo>
                  <a:lnTo>
                    <a:pt x="249" y="554"/>
                  </a:lnTo>
                  <a:lnTo>
                    <a:pt x="245" y="532"/>
                  </a:lnTo>
                  <a:lnTo>
                    <a:pt x="249" y="506"/>
                  </a:lnTo>
                  <a:lnTo>
                    <a:pt x="255" y="492"/>
                  </a:lnTo>
                  <a:lnTo>
                    <a:pt x="269" y="482"/>
                  </a:lnTo>
                  <a:lnTo>
                    <a:pt x="277" y="462"/>
                  </a:lnTo>
                  <a:lnTo>
                    <a:pt x="269" y="442"/>
                  </a:lnTo>
                  <a:lnTo>
                    <a:pt x="271" y="430"/>
                  </a:lnTo>
                  <a:lnTo>
                    <a:pt x="273" y="422"/>
                  </a:lnTo>
                  <a:lnTo>
                    <a:pt x="281" y="404"/>
                  </a:lnTo>
                  <a:lnTo>
                    <a:pt x="299" y="396"/>
                  </a:lnTo>
                  <a:lnTo>
                    <a:pt x="315" y="382"/>
                  </a:lnTo>
                  <a:lnTo>
                    <a:pt x="329" y="360"/>
                  </a:lnTo>
                  <a:lnTo>
                    <a:pt x="329" y="378"/>
                  </a:lnTo>
                  <a:lnTo>
                    <a:pt x="337" y="376"/>
                  </a:lnTo>
                  <a:lnTo>
                    <a:pt x="351" y="372"/>
                  </a:lnTo>
                  <a:lnTo>
                    <a:pt x="367" y="366"/>
                  </a:lnTo>
                  <a:lnTo>
                    <a:pt x="383" y="356"/>
                  </a:lnTo>
                  <a:lnTo>
                    <a:pt x="393" y="332"/>
                  </a:lnTo>
                  <a:lnTo>
                    <a:pt x="403" y="312"/>
                  </a:lnTo>
                  <a:lnTo>
                    <a:pt x="417" y="294"/>
                  </a:lnTo>
                  <a:lnTo>
                    <a:pt x="429" y="284"/>
                  </a:lnTo>
                  <a:lnTo>
                    <a:pt x="443" y="278"/>
                  </a:lnTo>
                  <a:lnTo>
                    <a:pt x="457" y="278"/>
                  </a:lnTo>
                  <a:lnTo>
                    <a:pt x="473" y="274"/>
                  </a:lnTo>
                  <a:lnTo>
                    <a:pt x="487" y="268"/>
                  </a:lnTo>
                  <a:lnTo>
                    <a:pt x="503" y="264"/>
                  </a:lnTo>
                  <a:lnTo>
                    <a:pt x="519" y="260"/>
                  </a:lnTo>
                  <a:lnTo>
                    <a:pt x="531" y="246"/>
                  </a:lnTo>
                  <a:lnTo>
                    <a:pt x="545" y="230"/>
                  </a:lnTo>
                  <a:lnTo>
                    <a:pt x="561" y="216"/>
                  </a:lnTo>
                  <a:lnTo>
                    <a:pt x="575" y="212"/>
                  </a:lnTo>
                  <a:lnTo>
                    <a:pt x="587" y="202"/>
                  </a:lnTo>
                  <a:lnTo>
                    <a:pt x="575" y="196"/>
                  </a:lnTo>
                  <a:lnTo>
                    <a:pt x="561" y="198"/>
                  </a:lnTo>
                  <a:lnTo>
                    <a:pt x="545" y="194"/>
                  </a:lnTo>
                  <a:lnTo>
                    <a:pt x="531" y="190"/>
                  </a:lnTo>
                  <a:lnTo>
                    <a:pt x="523" y="174"/>
                  </a:lnTo>
                  <a:lnTo>
                    <a:pt x="535" y="162"/>
                  </a:lnTo>
                  <a:lnTo>
                    <a:pt x="529" y="140"/>
                  </a:lnTo>
                  <a:lnTo>
                    <a:pt x="537" y="142"/>
                  </a:lnTo>
                  <a:lnTo>
                    <a:pt x="549" y="148"/>
                  </a:lnTo>
                  <a:lnTo>
                    <a:pt x="561" y="162"/>
                  </a:lnTo>
                  <a:lnTo>
                    <a:pt x="569" y="180"/>
                  </a:lnTo>
                  <a:lnTo>
                    <a:pt x="585" y="182"/>
                  </a:lnTo>
                  <a:lnTo>
                    <a:pt x="601" y="172"/>
                  </a:lnTo>
                  <a:lnTo>
                    <a:pt x="599" y="152"/>
                  </a:lnTo>
                  <a:lnTo>
                    <a:pt x="591" y="134"/>
                  </a:lnTo>
                  <a:lnTo>
                    <a:pt x="577" y="120"/>
                  </a:lnTo>
                  <a:lnTo>
                    <a:pt x="567" y="104"/>
                  </a:lnTo>
                  <a:lnTo>
                    <a:pt x="555" y="90"/>
                  </a:lnTo>
                  <a:lnTo>
                    <a:pt x="541" y="78"/>
                  </a:lnTo>
                  <a:lnTo>
                    <a:pt x="541" y="66"/>
                  </a:lnTo>
                  <a:lnTo>
                    <a:pt x="549" y="66"/>
                  </a:lnTo>
                  <a:lnTo>
                    <a:pt x="555" y="84"/>
                  </a:lnTo>
                  <a:lnTo>
                    <a:pt x="567" y="96"/>
                  </a:lnTo>
                  <a:lnTo>
                    <a:pt x="581" y="102"/>
                  </a:lnTo>
                  <a:lnTo>
                    <a:pt x="591" y="80"/>
                  </a:lnTo>
                  <a:lnTo>
                    <a:pt x="583" y="64"/>
                  </a:lnTo>
                  <a:lnTo>
                    <a:pt x="569" y="54"/>
                  </a:lnTo>
                  <a:lnTo>
                    <a:pt x="559" y="44"/>
                  </a:lnTo>
                  <a:lnTo>
                    <a:pt x="567" y="40"/>
                  </a:lnTo>
                  <a:lnTo>
                    <a:pt x="585" y="62"/>
                  </a:lnTo>
                  <a:lnTo>
                    <a:pt x="595" y="50"/>
                  </a:lnTo>
                  <a:lnTo>
                    <a:pt x="607" y="44"/>
                  </a:lnTo>
                  <a:lnTo>
                    <a:pt x="617" y="28"/>
                  </a:lnTo>
                  <a:lnTo>
                    <a:pt x="611" y="16"/>
                  </a:lnTo>
                  <a:lnTo>
                    <a:pt x="627" y="10"/>
                  </a:lnTo>
                  <a:lnTo>
                    <a:pt x="6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8" name="Freeform 131"/>
            <p:cNvSpPr>
              <a:spLocks noEditPoints="1"/>
            </p:cNvSpPr>
            <p:nvPr userDrawn="1"/>
          </p:nvSpPr>
          <p:spPr bwMode="black">
            <a:xfrm>
              <a:off x="1116013" y="0"/>
              <a:ext cx="873125" cy="790575"/>
            </a:xfrm>
            <a:custGeom>
              <a:avLst/>
              <a:gdLst>
                <a:gd name="T0" fmla="*/ 92 w 550"/>
                <a:gd name="T1" fmla="*/ 24 h 498"/>
                <a:gd name="T2" fmla="*/ 76 w 550"/>
                <a:gd name="T3" fmla="*/ 0 h 498"/>
                <a:gd name="T4" fmla="*/ 2 w 550"/>
                <a:gd name="T5" fmla="*/ 38 h 498"/>
                <a:gd name="T6" fmla="*/ 14 w 550"/>
                <a:gd name="T7" fmla="*/ 68 h 498"/>
                <a:gd name="T8" fmla="*/ 70 w 550"/>
                <a:gd name="T9" fmla="*/ 104 h 498"/>
                <a:gd name="T10" fmla="*/ 164 w 550"/>
                <a:gd name="T11" fmla="*/ 124 h 498"/>
                <a:gd name="T12" fmla="*/ 170 w 550"/>
                <a:gd name="T13" fmla="*/ 116 h 498"/>
                <a:gd name="T14" fmla="*/ 182 w 550"/>
                <a:gd name="T15" fmla="*/ 128 h 498"/>
                <a:gd name="T16" fmla="*/ 214 w 550"/>
                <a:gd name="T17" fmla="*/ 130 h 498"/>
                <a:gd name="T18" fmla="*/ 222 w 550"/>
                <a:gd name="T19" fmla="*/ 122 h 498"/>
                <a:gd name="T20" fmla="*/ 236 w 550"/>
                <a:gd name="T21" fmla="*/ 110 h 498"/>
                <a:gd name="T22" fmla="*/ 246 w 550"/>
                <a:gd name="T23" fmla="*/ 138 h 498"/>
                <a:gd name="T24" fmla="*/ 256 w 550"/>
                <a:gd name="T25" fmla="*/ 166 h 498"/>
                <a:gd name="T26" fmla="*/ 288 w 550"/>
                <a:gd name="T27" fmla="*/ 182 h 498"/>
                <a:gd name="T28" fmla="*/ 310 w 550"/>
                <a:gd name="T29" fmla="*/ 208 h 498"/>
                <a:gd name="T30" fmla="*/ 324 w 550"/>
                <a:gd name="T31" fmla="*/ 284 h 498"/>
                <a:gd name="T32" fmla="*/ 304 w 550"/>
                <a:gd name="T33" fmla="*/ 338 h 498"/>
                <a:gd name="T34" fmla="*/ 240 w 550"/>
                <a:gd name="T35" fmla="*/ 346 h 498"/>
                <a:gd name="T36" fmla="*/ 236 w 550"/>
                <a:gd name="T37" fmla="*/ 392 h 498"/>
                <a:gd name="T38" fmla="*/ 276 w 550"/>
                <a:gd name="T39" fmla="*/ 384 h 498"/>
                <a:gd name="T40" fmla="*/ 316 w 550"/>
                <a:gd name="T41" fmla="*/ 384 h 498"/>
                <a:gd name="T42" fmla="*/ 346 w 550"/>
                <a:gd name="T43" fmla="*/ 426 h 498"/>
                <a:gd name="T44" fmla="*/ 366 w 550"/>
                <a:gd name="T45" fmla="*/ 456 h 498"/>
                <a:gd name="T46" fmla="*/ 378 w 550"/>
                <a:gd name="T47" fmla="*/ 462 h 498"/>
                <a:gd name="T48" fmla="*/ 400 w 550"/>
                <a:gd name="T49" fmla="*/ 478 h 498"/>
                <a:gd name="T50" fmla="*/ 444 w 550"/>
                <a:gd name="T51" fmla="*/ 488 h 498"/>
                <a:gd name="T52" fmla="*/ 430 w 550"/>
                <a:gd name="T53" fmla="*/ 448 h 498"/>
                <a:gd name="T54" fmla="*/ 420 w 550"/>
                <a:gd name="T55" fmla="*/ 434 h 498"/>
                <a:gd name="T56" fmla="*/ 480 w 550"/>
                <a:gd name="T57" fmla="*/ 472 h 498"/>
                <a:gd name="T58" fmla="*/ 490 w 550"/>
                <a:gd name="T59" fmla="*/ 456 h 498"/>
                <a:gd name="T60" fmla="*/ 490 w 550"/>
                <a:gd name="T61" fmla="*/ 442 h 498"/>
                <a:gd name="T62" fmla="*/ 482 w 550"/>
                <a:gd name="T63" fmla="*/ 382 h 498"/>
                <a:gd name="T64" fmla="*/ 460 w 550"/>
                <a:gd name="T65" fmla="*/ 370 h 498"/>
                <a:gd name="T66" fmla="*/ 442 w 550"/>
                <a:gd name="T67" fmla="*/ 352 h 498"/>
                <a:gd name="T68" fmla="*/ 426 w 550"/>
                <a:gd name="T69" fmla="*/ 326 h 498"/>
                <a:gd name="T70" fmla="*/ 442 w 550"/>
                <a:gd name="T71" fmla="*/ 312 h 498"/>
                <a:gd name="T72" fmla="*/ 470 w 550"/>
                <a:gd name="T73" fmla="*/ 322 h 498"/>
                <a:gd name="T74" fmla="*/ 480 w 550"/>
                <a:gd name="T75" fmla="*/ 352 h 498"/>
                <a:gd name="T76" fmla="*/ 514 w 550"/>
                <a:gd name="T77" fmla="*/ 350 h 498"/>
                <a:gd name="T78" fmla="*/ 542 w 550"/>
                <a:gd name="T79" fmla="*/ 318 h 498"/>
                <a:gd name="T80" fmla="*/ 546 w 550"/>
                <a:gd name="T81" fmla="*/ 304 h 498"/>
                <a:gd name="T82" fmla="*/ 514 w 550"/>
                <a:gd name="T83" fmla="*/ 274 h 498"/>
                <a:gd name="T84" fmla="*/ 490 w 550"/>
                <a:gd name="T85" fmla="*/ 232 h 498"/>
                <a:gd name="T86" fmla="*/ 458 w 550"/>
                <a:gd name="T87" fmla="*/ 222 h 498"/>
                <a:gd name="T88" fmla="*/ 450 w 550"/>
                <a:gd name="T89" fmla="*/ 202 h 498"/>
                <a:gd name="T90" fmla="*/ 430 w 550"/>
                <a:gd name="T91" fmla="*/ 170 h 498"/>
                <a:gd name="T92" fmla="*/ 414 w 550"/>
                <a:gd name="T93" fmla="*/ 142 h 498"/>
                <a:gd name="T94" fmla="*/ 418 w 550"/>
                <a:gd name="T95" fmla="*/ 98 h 498"/>
                <a:gd name="T96" fmla="*/ 402 w 550"/>
                <a:gd name="T97" fmla="*/ 106 h 498"/>
                <a:gd name="T98" fmla="*/ 386 w 550"/>
                <a:gd name="T99" fmla="*/ 80 h 498"/>
                <a:gd name="T100" fmla="*/ 374 w 550"/>
                <a:gd name="T101" fmla="*/ 56 h 498"/>
                <a:gd name="T102" fmla="*/ 360 w 550"/>
                <a:gd name="T103" fmla="*/ 32 h 498"/>
                <a:gd name="T104" fmla="*/ 318 w 550"/>
                <a:gd name="T105" fmla="*/ 36 h 498"/>
                <a:gd name="T106" fmla="*/ 320 w 550"/>
                <a:gd name="T107" fmla="*/ 12 h 498"/>
                <a:gd name="T108" fmla="*/ 100 w 550"/>
                <a:gd name="T109" fmla="*/ 50 h 498"/>
                <a:gd name="T110" fmla="*/ 440 w 550"/>
                <a:gd name="T111" fmla="*/ 29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0" h="498">
                  <a:moveTo>
                    <a:pt x="304" y="0"/>
                  </a:moveTo>
                  <a:lnTo>
                    <a:pt x="82" y="0"/>
                  </a:lnTo>
                  <a:lnTo>
                    <a:pt x="78" y="2"/>
                  </a:lnTo>
                  <a:lnTo>
                    <a:pt x="92" y="24"/>
                  </a:lnTo>
                  <a:lnTo>
                    <a:pt x="102" y="26"/>
                  </a:lnTo>
                  <a:lnTo>
                    <a:pt x="102" y="42"/>
                  </a:lnTo>
                  <a:lnTo>
                    <a:pt x="78" y="8"/>
                  </a:lnTo>
                  <a:lnTo>
                    <a:pt x="76" y="0"/>
                  </a:lnTo>
                  <a:lnTo>
                    <a:pt x="2" y="0"/>
                  </a:lnTo>
                  <a:lnTo>
                    <a:pt x="0" y="2"/>
                  </a:lnTo>
                  <a:lnTo>
                    <a:pt x="6" y="16"/>
                  </a:lnTo>
                  <a:lnTo>
                    <a:pt x="2" y="38"/>
                  </a:lnTo>
                  <a:lnTo>
                    <a:pt x="46" y="58"/>
                  </a:lnTo>
                  <a:lnTo>
                    <a:pt x="12" y="56"/>
                  </a:lnTo>
                  <a:lnTo>
                    <a:pt x="16" y="62"/>
                  </a:lnTo>
                  <a:lnTo>
                    <a:pt x="14" y="68"/>
                  </a:lnTo>
                  <a:lnTo>
                    <a:pt x="40" y="102"/>
                  </a:lnTo>
                  <a:lnTo>
                    <a:pt x="62" y="104"/>
                  </a:lnTo>
                  <a:lnTo>
                    <a:pt x="68" y="98"/>
                  </a:lnTo>
                  <a:lnTo>
                    <a:pt x="70" y="104"/>
                  </a:lnTo>
                  <a:lnTo>
                    <a:pt x="82" y="120"/>
                  </a:lnTo>
                  <a:lnTo>
                    <a:pt x="134" y="120"/>
                  </a:lnTo>
                  <a:lnTo>
                    <a:pt x="158" y="132"/>
                  </a:lnTo>
                  <a:lnTo>
                    <a:pt x="164" y="124"/>
                  </a:lnTo>
                  <a:lnTo>
                    <a:pt x="174" y="134"/>
                  </a:lnTo>
                  <a:lnTo>
                    <a:pt x="184" y="134"/>
                  </a:lnTo>
                  <a:lnTo>
                    <a:pt x="178" y="126"/>
                  </a:lnTo>
                  <a:lnTo>
                    <a:pt x="170" y="116"/>
                  </a:lnTo>
                  <a:lnTo>
                    <a:pt x="194" y="122"/>
                  </a:lnTo>
                  <a:lnTo>
                    <a:pt x="198" y="128"/>
                  </a:lnTo>
                  <a:lnTo>
                    <a:pt x="190" y="126"/>
                  </a:lnTo>
                  <a:lnTo>
                    <a:pt x="182" y="128"/>
                  </a:lnTo>
                  <a:lnTo>
                    <a:pt x="192" y="148"/>
                  </a:lnTo>
                  <a:lnTo>
                    <a:pt x="196" y="146"/>
                  </a:lnTo>
                  <a:lnTo>
                    <a:pt x="196" y="140"/>
                  </a:lnTo>
                  <a:lnTo>
                    <a:pt x="214" y="130"/>
                  </a:lnTo>
                  <a:lnTo>
                    <a:pt x="208" y="130"/>
                  </a:lnTo>
                  <a:lnTo>
                    <a:pt x="204" y="128"/>
                  </a:lnTo>
                  <a:lnTo>
                    <a:pt x="218" y="126"/>
                  </a:lnTo>
                  <a:lnTo>
                    <a:pt x="222" y="122"/>
                  </a:lnTo>
                  <a:lnTo>
                    <a:pt x="214" y="100"/>
                  </a:lnTo>
                  <a:lnTo>
                    <a:pt x="216" y="100"/>
                  </a:lnTo>
                  <a:lnTo>
                    <a:pt x="228" y="110"/>
                  </a:lnTo>
                  <a:lnTo>
                    <a:pt x="236" y="110"/>
                  </a:lnTo>
                  <a:lnTo>
                    <a:pt x="238" y="130"/>
                  </a:lnTo>
                  <a:lnTo>
                    <a:pt x="252" y="130"/>
                  </a:lnTo>
                  <a:lnTo>
                    <a:pt x="252" y="134"/>
                  </a:lnTo>
                  <a:lnTo>
                    <a:pt x="246" y="138"/>
                  </a:lnTo>
                  <a:lnTo>
                    <a:pt x="272" y="160"/>
                  </a:lnTo>
                  <a:lnTo>
                    <a:pt x="274" y="164"/>
                  </a:lnTo>
                  <a:lnTo>
                    <a:pt x="268" y="168"/>
                  </a:lnTo>
                  <a:lnTo>
                    <a:pt x="256" y="166"/>
                  </a:lnTo>
                  <a:lnTo>
                    <a:pt x="256" y="194"/>
                  </a:lnTo>
                  <a:lnTo>
                    <a:pt x="280" y="178"/>
                  </a:lnTo>
                  <a:lnTo>
                    <a:pt x="288" y="176"/>
                  </a:lnTo>
                  <a:lnTo>
                    <a:pt x="288" y="182"/>
                  </a:lnTo>
                  <a:lnTo>
                    <a:pt x="306" y="204"/>
                  </a:lnTo>
                  <a:lnTo>
                    <a:pt x="306" y="190"/>
                  </a:lnTo>
                  <a:lnTo>
                    <a:pt x="308" y="190"/>
                  </a:lnTo>
                  <a:lnTo>
                    <a:pt x="310" y="208"/>
                  </a:lnTo>
                  <a:lnTo>
                    <a:pt x="324" y="218"/>
                  </a:lnTo>
                  <a:lnTo>
                    <a:pt x="338" y="258"/>
                  </a:lnTo>
                  <a:lnTo>
                    <a:pt x="326" y="272"/>
                  </a:lnTo>
                  <a:lnTo>
                    <a:pt x="324" y="284"/>
                  </a:lnTo>
                  <a:lnTo>
                    <a:pt x="296" y="310"/>
                  </a:lnTo>
                  <a:lnTo>
                    <a:pt x="314" y="336"/>
                  </a:lnTo>
                  <a:lnTo>
                    <a:pt x="314" y="340"/>
                  </a:lnTo>
                  <a:lnTo>
                    <a:pt x="304" y="338"/>
                  </a:lnTo>
                  <a:lnTo>
                    <a:pt x="282" y="350"/>
                  </a:lnTo>
                  <a:lnTo>
                    <a:pt x="238" y="340"/>
                  </a:lnTo>
                  <a:lnTo>
                    <a:pt x="242" y="346"/>
                  </a:lnTo>
                  <a:lnTo>
                    <a:pt x="240" y="346"/>
                  </a:lnTo>
                  <a:lnTo>
                    <a:pt x="242" y="354"/>
                  </a:lnTo>
                  <a:lnTo>
                    <a:pt x="232" y="362"/>
                  </a:lnTo>
                  <a:lnTo>
                    <a:pt x="228" y="380"/>
                  </a:lnTo>
                  <a:lnTo>
                    <a:pt x="236" y="392"/>
                  </a:lnTo>
                  <a:lnTo>
                    <a:pt x="258" y="400"/>
                  </a:lnTo>
                  <a:lnTo>
                    <a:pt x="276" y="392"/>
                  </a:lnTo>
                  <a:lnTo>
                    <a:pt x="276" y="384"/>
                  </a:lnTo>
                  <a:lnTo>
                    <a:pt x="276" y="384"/>
                  </a:lnTo>
                  <a:lnTo>
                    <a:pt x="298" y="392"/>
                  </a:lnTo>
                  <a:lnTo>
                    <a:pt x="302" y="386"/>
                  </a:lnTo>
                  <a:lnTo>
                    <a:pt x="298" y="380"/>
                  </a:lnTo>
                  <a:lnTo>
                    <a:pt x="316" y="384"/>
                  </a:lnTo>
                  <a:lnTo>
                    <a:pt x="326" y="410"/>
                  </a:lnTo>
                  <a:lnTo>
                    <a:pt x="354" y="424"/>
                  </a:lnTo>
                  <a:lnTo>
                    <a:pt x="350" y="428"/>
                  </a:lnTo>
                  <a:lnTo>
                    <a:pt x="346" y="426"/>
                  </a:lnTo>
                  <a:lnTo>
                    <a:pt x="342" y="428"/>
                  </a:lnTo>
                  <a:lnTo>
                    <a:pt x="360" y="452"/>
                  </a:lnTo>
                  <a:lnTo>
                    <a:pt x="376" y="460"/>
                  </a:lnTo>
                  <a:lnTo>
                    <a:pt x="366" y="456"/>
                  </a:lnTo>
                  <a:lnTo>
                    <a:pt x="364" y="460"/>
                  </a:lnTo>
                  <a:lnTo>
                    <a:pt x="372" y="470"/>
                  </a:lnTo>
                  <a:lnTo>
                    <a:pt x="384" y="464"/>
                  </a:lnTo>
                  <a:lnTo>
                    <a:pt x="378" y="462"/>
                  </a:lnTo>
                  <a:lnTo>
                    <a:pt x="384" y="458"/>
                  </a:lnTo>
                  <a:lnTo>
                    <a:pt x="386" y="464"/>
                  </a:lnTo>
                  <a:lnTo>
                    <a:pt x="394" y="460"/>
                  </a:lnTo>
                  <a:lnTo>
                    <a:pt x="400" y="478"/>
                  </a:lnTo>
                  <a:lnTo>
                    <a:pt x="406" y="474"/>
                  </a:lnTo>
                  <a:lnTo>
                    <a:pt x="410" y="482"/>
                  </a:lnTo>
                  <a:lnTo>
                    <a:pt x="434" y="492"/>
                  </a:lnTo>
                  <a:lnTo>
                    <a:pt x="444" y="488"/>
                  </a:lnTo>
                  <a:lnTo>
                    <a:pt x="452" y="498"/>
                  </a:lnTo>
                  <a:lnTo>
                    <a:pt x="462" y="496"/>
                  </a:lnTo>
                  <a:lnTo>
                    <a:pt x="460" y="476"/>
                  </a:lnTo>
                  <a:lnTo>
                    <a:pt x="430" y="448"/>
                  </a:lnTo>
                  <a:lnTo>
                    <a:pt x="412" y="426"/>
                  </a:lnTo>
                  <a:lnTo>
                    <a:pt x="408" y="420"/>
                  </a:lnTo>
                  <a:lnTo>
                    <a:pt x="410" y="420"/>
                  </a:lnTo>
                  <a:lnTo>
                    <a:pt x="420" y="434"/>
                  </a:lnTo>
                  <a:lnTo>
                    <a:pt x="428" y="430"/>
                  </a:lnTo>
                  <a:lnTo>
                    <a:pt x="444" y="450"/>
                  </a:lnTo>
                  <a:lnTo>
                    <a:pt x="468" y="452"/>
                  </a:lnTo>
                  <a:lnTo>
                    <a:pt x="480" y="472"/>
                  </a:lnTo>
                  <a:lnTo>
                    <a:pt x="486" y="468"/>
                  </a:lnTo>
                  <a:lnTo>
                    <a:pt x="482" y="458"/>
                  </a:lnTo>
                  <a:lnTo>
                    <a:pt x="492" y="460"/>
                  </a:lnTo>
                  <a:lnTo>
                    <a:pt x="490" y="456"/>
                  </a:lnTo>
                  <a:lnTo>
                    <a:pt x="488" y="446"/>
                  </a:lnTo>
                  <a:lnTo>
                    <a:pt x="480" y="438"/>
                  </a:lnTo>
                  <a:lnTo>
                    <a:pt x="480" y="436"/>
                  </a:lnTo>
                  <a:lnTo>
                    <a:pt x="490" y="442"/>
                  </a:lnTo>
                  <a:lnTo>
                    <a:pt x="492" y="418"/>
                  </a:lnTo>
                  <a:lnTo>
                    <a:pt x="488" y="404"/>
                  </a:lnTo>
                  <a:lnTo>
                    <a:pt x="476" y="400"/>
                  </a:lnTo>
                  <a:lnTo>
                    <a:pt x="482" y="382"/>
                  </a:lnTo>
                  <a:lnTo>
                    <a:pt x="472" y="374"/>
                  </a:lnTo>
                  <a:lnTo>
                    <a:pt x="468" y="376"/>
                  </a:lnTo>
                  <a:lnTo>
                    <a:pt x="468" y="368"/>
                  </a:lnTo>
                  <a:lnTo>
                    <a:pt x="460" y="370"/>
                  </a:lnTo>
                  <a:lnTo>
                    <a:pt x="462" y="364"/>
                  </a:lnTo>
                  <a:lnTo>
                    <a:pt x="446" y="364"/>
                  </a:lnTo>
                  <a:lnTo>
                    <a:pt x="446" y="366"/>
                  </a:lnTo>
                  <a:lnTo>
                    <a:pt x="442" y="352"/>
                  </a:lnTo>
                  <a:lnTo>
                    <a:pt x="438" y="352"/>
                  </a:lnTo>
                  <a:lnTo>
                    <a:pt x="438" y="334"/>
                  </a:lnTo>
                  <a:lnTo>
                    <a:pt x="426" y="334"/>
                  </a:lnTo>
                  <a:lnTo>
                    <a:pt x="426" y="326"/>
                  </a:lnTo>
                  <a:lnTo>
                    <a:pt x="444" y="322"/>
                  </a:lnTo>
                  <a:lnTo>
                    <a:pt x="424" y="302"/>
                  </a:lnTo>
                  <a:lnTo>
                    <a:pt x="426" y="300"/>
                  </a:lnTo>
                  <a:lnTo>
                    <a:pt x="442" y="312"/>
                  </a:lnTo>
                  <a:lnTo>
                    <a:pt x="440" y="306"/>
                  </a:lnTo>
                  <a:lnTo>
                    <a:pt x="458" y="316"/>
                  </a:lnTo>
                  <a:lnTo>
                    <a:pt x="460" y="324"/>
                  </a:lnTo>
                  <a:lnTo>
                    <a:pt x="470" y="322"/>
                  </a:lnTo>
                  <a:lnTo>
                    <a:pt x="470" y="334"/>
                  </a:lnTo>
                  <a:lnTo>
                    <a:pt x="478" y="350"/>
                  </a:lnTo>
                  <a:lnTo>
                    <a:pt x="482" y="348"/>
                  </a:lnTo>
                  <a:lnTo>
                    <a:pt x="480" y="352"/>
                  </a:lnTo>
                  <a:lnTo>
                    <a:pt x="486" y="360"/>
                  </a:lnTo>
                  <a:lnTo>
                    <a:pt x="492" y="358"/>
                  </a:lnTo>
                  <a:lnTo>
                    <a:pt x="506" y="374"/>
                  </a:lnTo>
                  <a:lnTo>
                    <a:pt x="514" y="350"/>
                  </a:lnTo>
                  <a:lnTo>
                    <a:pt x="512" y="336"/>
                  </a:lnTo>
                  <a:lnTo>
                    <a:pt x="522" y="342"/>
                  </a:lnTo>
                  <a:lnTo>
                    <a:pt x="530" y="322"/>
                  </a:lnTo>
                  <a:lnTo>
                    <a:pt x="542" y="318"/>
                  </a:lnTo>
                  <a:lnTo>
                    <a:pt x="528" y="314"/>
                  </a:lnTo>
                  <a:lnTo>
                    <a:pt x="530" y="308"/>
                  </a:lnTo>
                  <a:lnTo>
                    <a:pt x="542" y="310"/>
                  </a:lnTo>
                  <a:lnTo>
                    <a:pt x="546" y="304"/>
                  </a:lnTo>
                  <a:lnTo>
                    <a:pt x="542" y="300"/>
                  </a:lnTo>
                  <a:lnTo>
                    <a:pt x="550" y="292"/>
                  </a:lnTo>
                  <a:lnTo>
                    <a:pt x="532" y="270"/>
                  </a:lnTo>
                  <a:lnTo>
                    <a:pt x="514" y="274"/>
                  </a:lnTo>
                  <a:lnTo>
                    <a:pt x="520" y="256"/>
                  </a:lnTo>
                  <a:lnTo>
                    <a:pt x="498" y="260"/>
                  </a:lnTo>
                  <a:lnTo>
                    <a:pt x="502" y="252"/>
                  </a:lnTo>
                  <a:lnTo>
                    <a:pt x="490" y="232"/>
                  </a:lnTo>
                  <a:lnTo>
                    <a:pt x="480" y="230"/>
                  </a:lnTo>
                  <a:lnTo>
                    <a:pt x="482" y="216"/>
                  </a:lnTo>
                  <a:lnTo>
                    <a:pt x="460" y="226"/>
                  </a:lnTo>
                  <a:lnTo>
                    <a:pt x="458" y="222"/>
                  </a:lnTo>
                  <a:lnTo>
                    <a:pt x="462" y="216"/>
                  </a:lnTo>
                  <a:lnTo>
                    <a:pt x="458" y="210"/>
                  </a:lnTo>
                  <a:lnTo>
                    <a:pt x="446" y="210"/>
                  </a:lnTo>
                  <a:lnTo>
                    <a:pt x="450" y="202"/>
                  </a:lnTo>
                  <a:lnTo>
                    <a:pt x="424" y="192"/>
                  </a:lnTo>
                  <a:lnTo>
                    <a:pt x="432" y="190"/>
                  </a:lnTo>
                  <a:lnTo>
                    <a:pt x="422" y="178"/>
                  </a:lnTo>
                  <a:lnTo>
                    <a:pt x="430" y="170"/>
                  </a:lnTo>
                  <a:lnTo>
                    <a:pt x="418" y="164"/>
                  </a:lnTo>
                  <a:lnTo>
                    <a:pt x="450" y="160"/>
                  </a:lnTo>
                  <a:lnTo>
                    <a:pt x="450" y="156"/>
                  </a:lnTo>
                  <a:lnTo>
                    <a:pt x="414" y="142"/>
                  </a:lnTo>
                  <a:lnTo>
                    <a:pt x="438" y="134"/>
                  </a:lnTo>
                  <a:lnTo>
                    <a:pt x="442" y="128"/>
                  </a:lnTo>
                  <a:lnTo>
                    <a:pt x="438" y="120"/>
                  </a:lnTo>
                  <a:lnTo>
                    <a:pt x="418" y="98"/>
                  </a:lnTo>
                  <a:lnTo>
                    <a:pt x="414" y="110"/>
                  </a:lnTo>
                  <a:lnTo>
                    <a:pt x="410" y="112"/>
                  </a:lnTo>
                  <a:lnTo>
                    <a:pt x="414" y="106"/>
                  </a:lnTo>
                  <a:lnTo>
                    <a:pt x="402" y="106"/>
                  </a:lnTo>
                  <a:lnTo>
                    <a:pt x="414" y="100"/>
                  </a:lnTo>
                  <a:lnTo>
                    <a:pt x="416" y="84"/>
                  </a:lnTo>
                  <a:lnTo>
                    <a:pt x="392" y="72"/>
                  </a:lnTo>
                  <a:lnTo>
                    <a:pt x="386" y="80"/>
                  </a:lnTo>
                  <a:lnTo>
                    <a:pt x="392" y="66"/>
                  </a:lnTo>
                  <a:lnTo>
                    <a:pt x="372" y="76"/>
                  </a:lnTo>
                  <a:lnTo>
                    <a:pt x="376" y="66"/>
                  </a:lnTo>
                  <a:lnTo>
                    <a:pt x="374" y="56"/>
                  </a:lnTo>
                  <a:lnTo>
                    <a:pt x="360" y="56"/>
                  </a:lnTo>
                  <a:lnTo>
                    <a:pt x="364" y="56"/>
                  </a:lnTo>
                  <a:lnTo>
                    <a:pt x="366" y="48"/>
                  </a:lnTo>
                  <a:lnTo>
                    <a:pt x="360" y="32"/>
                  </a:lnTo>
                  <a:lnTo>
                    <a:pt x="334" y="16"/>
                  </a:lnTo>
                  <a:lnTo>
                    <a:pt x="328" y="28"/>
                  </a:lnTo>
                  <a:lnTo>
                    <a:pt x="318" y="28"/>
                  </a:lnTo>
                  <a:lnTo>
                    <a:pt x="318" y="36"/>
                  </a:lnTo>
                  <a:lnTo>
                    <a:pt x="318" y="36"/>
                  </a:lnTo>
                  <a:lnTo>
                    <a:pt x="318" y="26"/>
                  </a:lnTo>
                  <a:lnTo>
                    <a:pt x="312" y="28"/>
                  </a:lnTo>
                  <a:lnTo>
                    <a:pt x="320" y="12"/>
                  </a:lnTo>
                  <a:lnTo>
                    <a:pt x="298" y="18"/>
                  </a:lnTo>
                  <a:lnTo>
                    <a:pt x="304" y="12"/>
                  </a:lnTo>
                  <a:lnTo>
                    <a:pt x="304" y="0"/>
                  </a:lnTo>
                  <a:close/>
                  <a:moveTo>
                    <a:pt x="100" y="50"/>
                  </a:moveTo>
                  <a:lnTo>
                    <a:pt x="94" y="52"/>
                  </a:lnTo>
                  <a:lnTo>
                    <a:pt x="102" y="48"/>
                  </a:lnTo>
                  <a:lnTo>
                    <a:pt x="100" y="50"/>
                  </a:lnTo>
                  <a:close/>
                  <a:moveTo>
                    <a:pt x="440" y="296"/>
                  </a:moveTo>
                  <a:lnTo>
                    <a:pt x="438" y="304"/>
                  </a:lnTo>
                  <a:lnTo>
                    <a:pt x="436" y="296"/>
                  </a:lnTo>
                  <a:lnTo>
                    <a:pt x="440"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9" name="Freeform 132"/>
            <p:cNvSpPr>
              <a:spLocks/>
            </p:cNvSpPr>
            <p:nvPr userDrawn="1"/>
          </p:nvSpPr>
          <p:spPr bwMode="black">
            <a:xfrm>
              <a:off x="260350" y="0"/>
              <a:ext cx="549275" cy="317500"/>
            </a:xfrm>
            <a:custGeom>
              <a:avLst/>
              <a:gdLst>
                <a:gd name="T0" fmla="*/ 206 w 346"/>
                <a:gd name="T1" fmla="*/ 18 h 200"/>
                <a:gd name="T2" fmla="*/ 206 w 346"/>
                <a:gd name="T3" fmla="*/ 4 h 200"/>
                <a:gd name="T4" fmla="*/ 6 w 346"/>
                <a:gd name="T5" fmla="*/ 0 h 200"/>
                <a:gd name="T6" fmla="*/ 2 w 346"/>
                <a:gd name="T7" fmla="*/ 26 h 200"/>
                <a:gd name="T8" fmla="*/ 22 w 346"/>
                <a:gd name="T9" fmla="*/ 30 h 200"/>
                <a:gd name="T10" fmla="*/ 16 w 346"/>
                <a:gd name="T11" fmla="*/ 44 h 200"/>
                <a:gd name="T12" fmla="*/ 52 w 346"/>
                <a:gd name="T13" fmla="*/ 36 h 200"/>
                <a:gd name="T14" fmla="*/ 12 w 346"/>
                <a:gd name="T15" fmla="*/ 58 h 200"/>
                <a:gd name="T16" fmla="*/ 70 w 346"/>
                <a:gd name="T17" fmla="*/ 90 h 200"/>
                <a:gd name="T18" fmla="*/ 128 w 346"/>
                <a:gd name="T19" fmla="*/ 96 h 200"/>
                <a:gd name="T20" fmla="*/ 88 w 346"/>
                <a:gd name="T21" fmla="*/ 96 h 200"/>
                <a:gd name="T22" fmla="*/ 46 w 346"/>
                <a:gd name="T23" fmla="*/ 148 h 200"/>
                <a:gd name="T24" fmla="*/ 102 w 346"/>
                <a:gd name="T25" fmla="*/ 168 h 200"/>
                <a:gd name="T26" fmla="*/ 102 w 346"/>
                <a:gd name="T27" fmla="*/ 186 h 200"/>
                <a:gd name="T28" fmla="*/ 104 w 346"/>
                <a:gd name="T29" fmla="*/ 200 h 200"/>
                <a:gd name="T30" fmla="*/ 198 w 346"/>
                <a:gd name="T31" fmla="*/ 176 h 200"/>
                <a:gd name="T32" fmla="*/ 236 w 346"/>
                <a:gd name="T33" fmla="*/ 148 h 200"/>
                <a:gd name="T34" fmla="*/ 238 w 346"/>
                <a:gd name="T35" fmla="*/ 162 h 200"/>
                <a:gd name="T36" fmla="*/ 258 w 346"/>
                <a:gd name="T37" fmla="*/ 176 h 200"/>
                <a:gd name="T38" fmla="*/ 336 w 346"/>
                <a:gd name="T39" fmla="*/ 162 h 200"/>
                <a:gd name="T40" fmla="*/ 326 w 346"/>
                <a:gd name="T41" fmla="*/ 146 h 200"/>
                <a:gd name="T42" fmla="*/ 304 w 346"/>
                <a:gd name="T43" fmla="*/ 152 h 200"/>
                <a:gd name="T44" fmla="*/ 316 w 346"/>
                <a:gd name="T45" fmla="*/ 144 h 200"/>
                <a:gd name="T46" fmla="*/ 320 w 346"/>
                <a:gd name="T47" fmla="*/ 126 h 200"/>
                <a:gd name="T48" fmla="*/ 332 w 346"/>
                <a:gd name="T49" fmla="*/ 138 h 200"/>
                <a:gd name="T50" fmla="*/ 334 w 346"/>
                <a:gd name="T51" fmla="*/ 138 h 200"/>
                <a:gd name="T52" fmla="*/ 346 w 346"/>
                <a:gd name="T53" fmla="*/ 116 h 200"/>
                <a:gd name="T54" fmla="*/ 332 w 346"/>
                <a:gd name="T55" fmla="*/ 106 h 200"/>
                <a:gd name="T56" fmla="*/ 296 w 346"/>
                <a:gd name="T57" fmla="*/ 80 h 200"/>
                <a:gd name="T58" fmla="*/ 278 w 346"/>
                <a:gd name="T59" fmla="*/ 26 h 200"/>
                <a:gd name="T60" fmla="*/ 268 w 346"/>
                <a:gd name="T61" fmla="*/ 0 h 200"/>
                <a:gd name="T62" fmla="*/ 216 w 346"/>
                <a:gd name="T6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6" h="200">
                  <a:moveTo>
                    <a:pt x="216" y="6"/>
                  </a:moveTo>
                  <a:lnTo>
                    <a:pt x="206" y="18"/>
                  </a:lnTo>
                  <a:lnTo>
                    <a:pt x="204" y="16"/>
                  </a:lnTo>
                  <a:lnTo>
                    <a:pt x="206" y="4"/>
                  </a:lnTo>
                  <a:lnTo>
                    <a:pt x="202" y="0"/>
                  </a:lnTo>
                  <a:lnTo>
                    <a:pt x="6" y="0"/>
                  </a:lnTo>
                  <a:lnTo>
                    <a:pt x="0" y="10"/>
                  </a:lnTo>
                  <a:lnTo>
                    <a:pt x="2" y="26"/>
                  </a:lnTo>
                  <a:lnTo>
                    <a:pt x="22" y="24"/>
                  </a:lnTo>
                  <a:lnTo>
                    <a:pt x="22" y="30"/>
                  </a:lnTo>
                  <a:lnTo>
                    <a:pt x="12" y="34"/>
                  </a:lnTo>
                  <a:lnTo>
                    <a:pt x="16" y="44"/>
                  </a:lnTo>
                  <a:lnTo>
                    <a:pt x="54" y="34"/>
                  </a:lnTo>
                  <a:lnTo>
                    <a:pt x="52" y="36"/>
                  </a:lnTo>
                  <a:lnTo>
                    <a:pt x="56" y="40"/>
                  </a:lnTo>
                  <a:lnTo>
                    <a:pt x="12" y="58"/>
                  </a:lnTo>
                  <a:lnTo>
                    <a:pt x="26" y="84"/>
                  </a:lnTo>
                  <a:lnTo>
                    <a:pt x="70" y="90"/>
                  </a:lnTo>
                  <a:lnTo>
                    <a:pt x="98" y="82"/>
                  </a:lnTo>
                  <a:lnTo>
                    <a:pt x="128" y="96"/>
                  </a:lnTo>
                  <a:lnTo>
                    <a:pt x="122" y="100"/>
                  </a:lnTo>
                  <a:lnTo>
                    <a:pt x="88" y="96"/>
                  </a:lnTo>
                  <a:lnTo>
                    <a:pt x="28" y="114"/>
                  </a:lnTo>
                  <a:lnTo>
                    <a:pt x="46" y="148"/>
                  </a:lnTo>
                  <a:lnTo>
                    <a:pt x="78" y="158"/>
                  </a:lnTo>
                  <a:lnTo>
                    <a:pt x="102" y="168"/>
                  </a:lnTo>
                  <a:lnTo>
                    <a:pt x="100" y="178"/>
                  </a:lnTo>
                  <a:lnTo>
                    <a:pt x="102" y="186"/>
                  </a:lnTo>
                  <a:lnTo>
                    <a:pt x="110" y="194"/>
                  </a:lnTo>
                  <a:lnTo>
                    <a:pt x="104" y="200"/>
                  </a:lnTo>
                  <a:lnTo>
                    <a:pt x="182" y="192"/>
                  </a:lnTo>
                  <a:lnTo>
                    <a:pt x="198" y="176"/>
                  </a:lnTo>
                  <a:lnTo>
                    <a:pt x="222" y="172"/>
                  </a:lnTo>
                  <a:lnTo>
                    <a:pt x="236" y="148"/>
                  </a:lnTo>
                  <a:lnTo>
                    <a:pt x="238" y="150"/>
                  </a:lnTo>
                  <a:lnTo>
                    <a:pt x="238" y="162"/>
                  </a:lnTo>
                  <a:lnTo>
                    <a:pt x="262" y="168"/>
                  </a:lnTo>
                  <a:lnTo>
                    <a:pt x="258" y="176"/>
                  </a:lnTo>
                  <a:lnTo>
                    <a:pt x="304" y="186"/>
                  </a:lnTo>
                  <a:lnTo>
                    <a:pt x="336" y="162"/>
                  </a:lnTo>
                  <a:lnTo>
                    <a:pt x="322" y="158"/>
                  </a:lnTo>
                  <a:lnTo>
                    <a:pt x="326" y="146"/>
                  </a:lnTo>
                  <a:lnTo>
                    <a:pt x="320" y="142"/>
                  </a:lnTo>
                  <a:lnTo>
                    <a:pt x="304" y="152"/>
                  </a:lnTo>
                  <a:lnTo>
                    <a:pt x="304" y="144"/>
                  </a:lnTo>
                  <a:lnTo>
                    <a:pt x="316" y="144"/>
                  </a:lnTo>
                  <a:lnTo>
                    <a:pt x="314" y="132"/>
                  </a:lnTo>
                  <a:lnTo>
                    <a:pt x="320" y="126"/>
                  </a:lnTo>
                  <a:lnTo>
                    <a:pt x="322" y="134"/>
                  </a:lnTo>
                  <a:lnTo>
                    <a:pt x="332" y="138"/>
                  </a:lnTo>
                  <a:lnTo>
                    <a:pt x="332" y="132"/>
                  </a:lnTo>
                  <a:lnTo>
                    <a:pt x="334" y="138"/>
                  </a:lnTo>
                  <a:lnTo>
                    <a:pt x="344" y="138"/>
                  </a:lnTo>
                  <a:lnTo>
                    <a:pt x="346" y="116"/>
                  </a:lnTo>
                  <a:lnTo>
                    <a:pt x="344" y="106"/>
                  </a:lnTo>
                  <a:lnTo>
                    <a:pt x="332" y="106"/>
                  </a:lnTo>
                  <a:lnTo>
                    <a:pt x="308" y="78"/>
                  </a:lnTo>
                  <a:lnTo>
                    <a:pt x="296" y="80"/>
                  </a:lnTo>
                  <a:lnTo>
                    <a:pt x="278" y="56"/>
                  </a:lnTo>
                  <a:lnTo>
                    <a:pt x="278" y="26"/>
                  </a:lnTo>
                  <a:lnTo>
                    <a:pt x="268" y="0"/>
                  </a:lnTo>
                  <a:lnTo>
                    <a:pt x="268" y="0"/>
                  </a:lnTo>
                  <a:lnTo>
                    <a:pt x="214" y="0"/>
                  </a:lnTo>
                  <a:lnTo>
                    <a:pt x="2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0" name="Freeform 133"/>
            <p:cNvSpPr>
              <a:spLocks/>
            </p:cNvSpPr>
            <p:nvPr userDrawn="1"/>
          </p:nvSpPr>
          <p:spPr bwMode="black">
            <a:xfrm>
              <a:off x="50800" y="0"/>
              <a:ext cx="171450" cy="95250"/>
            </a:xfrm>
            <a:custGeom>
              <a:avLst/>
              <a:gdLst>
                <a:gd name="T0" fmla="*/ 2 w 108"/>
                <a:gd name="T1" fmla="*/ 0 h 60"/>
                <a:gd name="T2" fmla="*/ 0 w 108"/>
                <a:gd name="T3" fmla="*/ 4 h 60"/>
                <a:gd name="T4" fmla="*/ 34 w 108"/>
                <a:gd name="T5" fmla="*/ 20 h 60"/>
                <a:gd name="T6" fmla="*/ 54 w 108"/>
                <a:gd name="T7" fmla="*/ 60 h 60"/>
                <a:gd name="T8" fmla="*/ 82 w 108"/>
                <a:gd name="T9" fmla="*/ 34 h 60"/>
                <a:gd name="T10" fmla="*/ 88 w 108"/>
                <a:gd name="T11" fmla="*/ 40 h 60"/>
                <a:gd name="T12" fmla="*/ 104 w 108"/>
                <a:gd name="T13" fmla="*/ 32 h 60"/>
                <a:gd name="T14" fmla="*/ 108 w 108"/>
                <a:gd name="T15" fmla="*/ 18 h 60"/>
                <a:gd name="T16" fmla="*/ 108 w 108"/>
                <a:gd name="T17" fmla="*/ 4 h 60"/>
                <a:gd name="T18" fmla="*/ 108 w 108"/>
                <a:gd name="T19" fmla="*/ 0 h 60"/>
                <a:gd name="T20" fmla="*/ 2 w 108"/>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60">
                  <a:moveTo>
                    <a:pt x="2" y="0"/>
                  </a:moveTo>
                  <a:lnTo>
                    <a:pt x="0" y="4"/>
                  </a:lnTo>
                  <a:lnTo>
                    <a:pt x="34" y="20"/>
                  </a:lnTo>
                  <a:lnTo>
                    <a:pt x="54" y="60"/>
                  </a:lnTo>
                  <a:lnTo>
                    <a:pt x="82" y="34"/>
                  </a:lnTo>
                  <a:lnTo>
                    <a:pt x="88" y="40"/>
                  </a:lnTo>
                  <a:lnTo>
                    <a:pt x="104" y="32"/>
                  </a:lnTo>
                  <a:lnTo>
                    <a:pt x="108" y="18"/>
                  </a:lnTo>
                  <a:lnTo>
                    <a:pt x="108" y="4"/>
                  </a:lnTo>
                  <a:lnTo>
                    <a:pt x="108"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1" name="Freeform 134"/>
            <p:cNvSpPr>
              <a:spLocks/>
            </p:cNvSpPr>
            <p:nvPr userDrawn="1"/>
          </p:nvSpPr>
          <p:spPr bwMode="black">
            <a:xfrm>
              <a:off x="820738" y="0"/>
              <a:ext cx="117475" cy="76200"/>
            </a:xfrm>
            <a:custGeom>
              <a:avLst/>
              <a:gdLst>
                <a:gd name="T0" fmla="*/ 4 w 74"/>
                <a:gd name="T1" fmla="*/ 10 h 48"/>
                <a:gd name="T2" fmla="*/ 14 w 74"/>
                <a:gd name="T3" fmla="*/ 22 h 48"/>
                <a:gd name="T4" fmla="*/ 22 w 74"/>
                <a:gd name="T5" fmla="*/ 46 h 48"/>
                <a:gd name="T6" fmla="*/ 36 w 74"/>
                <a:gd name="T7" fmla="*/ 48 h 48"/>
                <a:gd name="T8" fmla="*/ 48 w 74"/>
                <a:gd name="T9" fmla="*/ 38 h 48"/>
                <a:gd name="T10" fmla="*/ 46 w 74"/>
                <a:gd name="T11" fmla="*/ 28 h 48"/>
                <a:gd name="T12" fmla="*/ 56 w 74"/>
                <a:gd name="T13" fmla="*/ 30 h 48"/>
                <a:gd name="T14" fmla="*/ 74 w 74"/>
                <a:gd name="T15" fmla="*/ 14 h 48"/>
                <a:gd name="T16" fmla="*/ 72 w 74"/>
                <a:gd name="T17" fmla="*/ 0 h 48"/>
                <a:gd name="T18" fmla="*/ 0 w 74"/>
                <a:gd name="T19" fmla="*/ 0 h 48"/>
                <a:gd name="T20" fmla="*/ 4 w 74"/>
                <a:gd name="T21"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8">
                  <a:moveTo>
                    <a:pt x="4" y="10"/>
                  </a:moveTo>
                  <a:lnTo>
                    <a:pt x="14" y="22"/>
                  </a:lnTo>
                  <a:lnTo>
                    <a:pt x="22" y="46"/>
                  </a:lnTo>
                  <a:lnTo>
                    <a:pt x="36" y="48"/>
                  </a:lnTo>
                  <a:lnTo>
                    <a:pt x="48" y="38"/>
                  </a:lnTo>
                  <a:lnTo>
                    <a:pt x="46" y="28"/>
                  </a:lnTo>
                  <a:lnTo>
                    <a:pt x="56" y="30"/>
                  </a:lnTo>
                  <a:lnTo>
                    <a:pt x="74" y="14"/>
                  </a:lnTo>
                  <a:lnTo>
                    <a:pt x="72" y="0"/>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2" name="Freeform 135"/>
            <p:cNvSpPr>
              <a:spLocks noEditPoints="1"/>
            </p:cNvSpPr>
            <p:nvPr userDrawn="1"/>
          </p:nvSpPr>
          <p:spPr bwMode="black">
            <a:xfrm>
              <a:off x="-3175" y="0"/>
              <a:ext cx="2781300" cy="4953000"/>
            </a:xfrm>
            <a:custGeom>
              <a:avLst/>
              <a:gdLst>
                <a:gd name="T0" fmla="*/ 26 w 1752"/>
                <a:gd name="T1" fmla="*/ 906 h 3120"/>
                <a:gd name="T2" fmla="*/ 72 w 1752"/>
                <a:gd name="T3" fmla="*/ 1128 h 3120"/>
                <a:gd name="T4" fmla="*/ 228 w 1752"/>
                <a:gd name="T5" fmla="*/ 1388 h 3120"/>
                <a:gd name="T6" fmla="*/ 336 w 1752"/>
                <a:gd name="T7" fmla="*/ 1510 h 3120"/>
                <a:gd name="T8" fmla="*/ 328 w 1752"/>
                <a:gd name="T9" fmla="*/ 1452 h 3120"/>
                <a:gd name="T10" fmla="*/ 567 w 1752"/>
                <a:gd name="T11" fmla="*/ 1680 h 3120"/>
                <a:gd name="T12" fmla="*/ 809 w 1752"/>
                <a:gd name="T13" fmla="*/ 1798 h 3120"/>
                <a:gd name="T14" fmla="*/ 933 w 1752"/>
                <a:gd name="T15" fmla="*/ 1826 h 3120"/>
                <a:gd name="T16" fmla="*/ 891 w 1752"/>
                <a:gd name="T17" fmla="*/ 2046 h 3120"/>
                <a:gd name="T18" fmla="*/ 1073 w 1752"/>
                <a:gd name="T19" fmla="*/ 2502 h 3120"/>
                <a:gd name="T20" fmla="*/ 1025 w 1752"/>
                <a:gd name="T21" fmla="*/ 2882 h 3120"/>
                <a:gd name="T22" fmla="*/ 1023 w 1752"/>
                <a:gd name="T23" fmla="*/ 2936 h 3120"/>
                <a:gd name="T24" fmla="*/ 1011 w 1752"/>
                <a:gd name="T25" fmla="*/ 2980 h 3120"/>
                <a:gd name="T26" fmla="*/ 991 w 1752"/>
                <a:gd name="T27" fmla="*/ 3040 h 3120"/>
                <a:gd name="T28" fmla="*/ 1109 w 1752"/>
                <a:gd name="T29" fmla="*/ 3114 h 3120"/>
                <a:gd name="T30" fmla="*/ 1203 w 1752"/>
                <a:gd name="T31" fmla="*/ 2876 h 3120"/>
                <a:gd name="T32" fmla="*/ 1259 w 1752"/>
                <a:gd name="T33" fmla="*/ 2776 h 3120"/>
                <a:gd name="T34" fmla="*/ 1494 w 1752"/>
                <a:gd name="T35" fmla="*/ 2516 h 3120"/>
                <a:gd name="T36" fmla="*/ 1746 w 1752"/>
                <a:gd name="T37" fmla="*/ 2088 h 3120"/>
                <a:gd name="T38" fmla="*/ 1471 w 1752"/>
                <a:gd name="T39" fmla="*/ 1980 h 3120"/>
                <a:gd name="T40" fmla="*/ 1267 w 1752"/>
                <a:gd name="T41" fmla="*/ 1818 h 3120"/>
                <a:gd name="T42" fmla="*/ 1129 w 1752"/>
                <a:gd name="T43" fmla="*/ 1782 h 3120"/>
                <a:gd name="T44" fmla="*/ 957 w 1752"/>
                <a:gd name="T45" fmla="*/ 1824 h 3120"/>
                <a:gd name="T46" fmla="*/ 823 w 1752"/>
                <a:gd name="T47" fmla="*/ 1682 h 3120"/>
                <a:gd name="T48" fmla="*/ 667 w 1752"/>
                <a:gd name="T49" fmla="*/ 1622 h 3120"/>
                <a:gd name="T50" fmla="*/ 581 w 1752"/>
                <a:gd name="T51" fmla="*/ 1438 h 3120"/>
                <a:gd name="T52" fmla="*/ 747 w 1752"/>
                <a:gd name="T53" fmla="*/ 1384 h 3120"/>
                <a:gd name="T54" fmla="*/ 901 w 1752"/>
                <a:gd name="T55" fmla="*/ 1340 h 3120"/>
                <a:gd name="T56" fmla="*/ 1069 w 1752"/>
                <a:gd name="T57" fmla="*/ 1128 h 3120"/>
                <a:gd name="T58" fmla="*/ 1161 w 1752"/>
                <a:gd name="T59" fmla="*/ 1068 h 3120"/>
                <a:gd name="T60" fmla="*/ 1209 w 1752"/>
                <a:gd name="T61" fmla="*/ 1008 h 3120"/>
                <a:gd name="T62" fmla="*/ 1127 w 1752"/>
                <a:gd name="T63" fmla="*/ 920 h 3120"/>
                <a:gd name="T64" fmla="*/ 1301 w 1752"/>
                <a:gd name="T65" fmla="*/ 944 h 3120"/>
                <a:gd name="T66" fmla="*/ 1397 w 1752"/>
                <a:gd name="T67" fmla="*/ 960 h 3120"/>
                <a:gd name="T68" fmla="*/ 1357 w 1752"/>
                <a:gd name="T69" fmla="*/ 858 h 3120"/>
                <a:gd name="T70" fmla="*/ 1315 w 1752"/>
                <a:gd name="T71" fmla="*/ 740 h 3120"/>
                <a:gd name="T72" fmla="*/ 1237 w 1752"/>
                <a:gd name="T73" fmla="*/ 642 h 3120"/>
                <a:gd name="T74" fmla="*/ 1169 w 1752"/>
                <a:gd name="T75" fmla="*/ 598 h 3120"/>
                <a:gd name="T76" fmla="*/ 1103 w 1752"/>
                <a:gd name="T77" fmla="*/ 532 h 3120"/>
                <a:gd name="T78" fmla="*/ 941 w 1752"/>
                <a:gd name="T79" fmla="*/ 572 h 3120"/>
                <a:gd name="T80" fmla="*/ 893 w 1752"/>
                <a:gd name="T81" fmla="*/ 854 h 3120"/>
                <a:gd name="T82" fmla="*/ 653 w 1752"/>
                <a:gd name="T83" fmla="*/ 614 h 3120"/>
                <a:gd name="T84" fmla="*/ 715 w 1752"/>
                <a:gd name="T85" fmla="*/ 412 h 3120"/>
                <a:gd name="T86" fmla="*/ 837 w 1752"/>
                <a:gd name="T87" fmla="*/ 318 h 3120"/>
                <a:gd name="T88" fmla="*/ 795 w 1752"/>
                <a:gd name="T89" fmla="*/ 156 h 3120"/>
                <a:gd name="T90" fmla="*/ 707 w 1752"/>
                <a:gd name="T91" fmla="*/ 180 h 3120"/>
                <a:gd name="T92" fmla="*/ 601 w 1752"/>
                <a:gd name="T93" fmla="*/ 36 h 3120"/>
                <a:gd name="T94" fmla="*/ 599 w 1752"/>
                <a:gd name="T95" fmla="*/ 234 h 3120"/>
                <a:gd name="T96" fmla="*/ 517 w 1752"/>
                <a:gd name="T97" fmla="*/ 226 h 3120"/>
                <a:gd name="T98" fmla="*/ 386 w 1752"/>
                <a:gd name="T99" fmla="*/ 272 h 3120"/>
                <a:gd name="T100" fmla="*/ 220 w 1752"/>
                <a:gd name="T101" fmla="*/ 176 h 3120"/>
                <a:gd name="T102" fmla="*/ 102 w 1752"/>
                <a:gd name="T103" fmla="*/ 948 h 3120"/>
                <a:gd name="T104" fmla="*/ 104 w 1752"/>
                <a:gd name="T105" fmla="*/ 934 h 3120"/>
                <a:gd name="T106" fmla="*/ 1459 w 1752"/>
                <a:gd name="T107" fmla="*/ 1982 h 3120"/>
                <a:gd name="T108" fmla="*/ 1055 w 1752"/>
                <a:gd name="T109" fmla="*/ 1800 h 3120"/>
                <a:gd name="T110" fmla="*/ 805 w 1752"/>
                <a:gd name="T111" fmla="*/ 1016 h 3120"/>
                <a:gd name="T112" fmla="*/ 755 w 1752"/>
                <a:gd name="T113" fmla="*/ 1042 h 3120"/>
                <a:gd name="T114" fmla="*/ 969 w 1752"/>
                <a:gd name="T115" fmla="*/ 1184 h 3120"/>
                <a:gd name="T116" fmla="*/ 843 w 1752"/>
                <a:gd name="T117" fmla="*/ 1116 h 3120"/>
                <a:gd name="T118" fmla="*/ 887 w 1752"/>
                <a:gd name="T119" fmla="*/ 1040 h 3120"/>
                <a:gd name="T120" fmla="*/ 727 w 1752"/>
                <a:gd name="T121" fmla="*/ 952 h 3120"/>
                <a:gd name="T122" fmla="*/ 763 w 1752"/>
                <a:gd name="T123" fmla="*/ 994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 h="3120">
                  <a:moveTo>
                    <a:pt x="0" y="840"/>
                  </a:moveTo>
                  <a:lnTo>
                    <a:pt x="0" y="852"/>
                  </a:lnTo>
                  <a:lnTo>
                    <a:pt x="6" y="848"/>
                  </a:lnTo>
                  <a:lnTo>
                    <a:pt x="6" y="852"/>
                  </a:lnTo>
                  <a:lnTo>
                    <a:pt x="0" y="854"/>
                  </a:lnTo>
                  <a:lnTo>
                    <a:pt x="0" y="856"/>
                  </a:lnTo>
                  <a:lnTo>
                    <a:pt x="2" y="858"/>
                  </a:lnTo>
                  <a:lnTo>
                    <a:pt x="0" y="858"/>
                  </a:lnTo>
                  <a:lnTo>
                    <a:pt x="4" y="866"/>
                  </a:lnTo>
                  <a:lnTo>
                    <a:pt x="14" y="872"/>
                  </a:lnTo>
                  <a:lnTo>
                    <a:pt x="26" y="870"/>
                  </a:lnTo>
                  <a:lnTo>
                    <a:pt x="26" y="872"/>
                  </a:lnTo>
                  <a:lnTo>
                    <a:pt x="34" y="876"/>
                  </a:lnTo>
                  <a:lnTo>
                    <a:pt x="32" y="880"/>
                  </a:lnTo>
                  <a:lnTo>
                    <a:pt x="0" y="868"/>
                  </a:lnTo>
                  <a:lnTo>
                    <a:pt x="0" y="880"/>
                  </a:lnTo>
                  <a:lnTo>
                    <a:pt x="4" y="880"/>
                  </a:lnTo>
                  <a:lnTo>
                    <a:pt x="4" y="882"/>
                  </a:lnTo>
                  <a:lnTo>
                    <a:pt x="0" y="882"/>
                  </a:lnTo>
                  <a:lnTo>
                    <a:pt x="0" y="896"/>
                  </a:lnTo>
                  <a:lnTo>
                    <a:pt x="12" y="898"/>
                  </a:lnTo>
                  <a:lnTo>
                    <a:pt x="16" y="904"/>
                  </a:lnTo>
                  <a:lnTo>
                    <a:pt x="26" y="906"/>
                  </a:lnTo>
                  <a:lnTo>
                    <a:pt x="24" y="908"/>
                  </a:lnTo>
                  <a:lnTo>
                    <a:pt x="26" y="916"/>
                  </a:lnTo>
                  <a:lnTo>
                    <a:pt x="40" y="920"/>
                  </a:lnTo>
                  <a:lnTo>
                    <a:pt x="40" y="922"/>
                  </a:lnTo>
                  <a:lnTo>
                    <a:pt x="34" y="922"/>
                  </a:lnTo>
                  <a:lnTo>
                    <a:pt x="44" y="930"/>
                  </a:lnTo>
                  <a:lnTo>
                    <a:pt x="52" y="930"/>
                  </a:lnTo>
                  <a:lnTo>
                    <a:pt x="50" y="932"/>
                  </a:lnTo>
                  <a:lnTo>
                    <a:pt x="56" y="936"/>
                  </a:lnTo>
                  <a:lnTo>
                    <a:pt x="56" y="938"/>
                  </a:lnTo>
                  <a:lnTo>
                    <a:pt x="62" y="942"/>
                  </a:lnTo>
                  <a:lnTo>
                    <a:pt x="60" y="948"/>
                  </a:lnTo>
                  <a:lnTo>
                    <a:pt x="72" y="984"/>
                  </a:lnTo>
                  <a:lnTo>
                    <a:pt x="72" y="984"/>
                  </a:lnTo>
                  <a:lnTo>
                    <a:pt x="72" y="986"/>
                  </a:lnTo>
                  <a:lnTo>
                    <a:pt x="70" y="984"/>
                  </a:lnTo>
                  <a:lnTo>
                    <a:pt x="72" y="1000"/>
                  </a:lnTo>
                  <a:lnTo>
                    <a:pt x="82" y="1004"/>
                  </a:lnTo>
                  <a:lnTo>
                    <a:pt x="74" y="1006"/>
                  </a:lnTo>
                  <a:lnTo>
                    <a:pt x="70" y="1076"/>
                  </a:lnTo>
                  <a:lnTo>
                    <a:pt x="64" y="1090"/>
                  </a:lnTo>
                  <a:lnTo>
                    <a:pt x="70" y="1118"/>
                  </a:lnTo>
                  <a:lnTo>
                    <a:pt x="72" y="1128"/>
                  </a:lnTo>
                  <a:lnTo>
                    <a:pt x="66" y="1156"/>
                  </a:lnTo>
                  <a:lnTo>
                    <a:pt x="78" y="1172"/>
                  </a:lnTo>
                  <a:lnTo>
                    <a:pt x="80" y="1192"/>
                  </a:lnTo>
                  <a:lnTo>
                    <a:pt x="94" y="1212"/>
                  </a:lnTo>
                  <a:lnTo>
                    <a:pt x="102" y="1218"/>
                  </a:lnTo>
                  <a:lnTo>
                    <a:pt x="100" y="1218"/>
                  </a:lnTo>
                  <a:lnTo>
                    <a:pt x="106" y="1234"/>
                  </a:lnTo>
                  <a:lnTo>
                    <a:pt x="114" y="1240"/>
                  </a:lnTo>
                  <a:lnTo>
                    <a:pt x="114" y="1252"/>
                  </a:lnTo>
                  <a:lnTo>
                    <a:pt x="138" y="1280"/>
                  </a:lnTo>
                  <a:lnTo>
                    <a:pt x="138" y="1292"/>
                  </a:lnTo>
                  <a:lnTo>
                    <a:pt x="176" y="1306"/>
                  </a:lnTo>
                  <a:lnTo>
                    <a:pt x="180" y="1312"/>
                  </a:lnTo>
                  <a:lnTo>
                    <a:pt x="188" y="1314"/>
                  </a:lnTo>
                  <a:lnTo>
                    <a:pt x="198" y="1324"/>
                  </a:lnTo>
                  <a:lnTo>
                    <a:pt x="200" y="1336"/>
                  </a:lnTo>
                  <a:lnTo>
                    <a:pt x="200" y="1336"/>
                  </a:lnTo>
                  <a:lnTo>
                    <a:pt x="202" y="1338"/>
                  </a:lnTo>
                  <a:lnTo>
                    <a:pt x="202" y="1340"/>
                  </a:lnTo>
                  <a:lnTo>
                    <a:pt x="202" y="1340"/>
                  </a:lnTo>
                  <a:lnTo>
                    <a:pt x="212" y="1354"/>
                  </a:lnTo>
                  <a:lnTo>
                    <a:pt x="226" y="1388"/>
                  </a:lnTo>
                  <a:lnTo>
                    <a:pt x="228" y="1388"/>
                  </a:lnTo>
                  <a:lnTo>
                    <a:pt x="230" y="1400"/>
                  </a:lnTo>
                  <a:lnTo>
                    <a:pt x="244" y="1406"/>
                  </a:lnTo>
                  <a:lnTo>
                    <a:pt x="260" y="1428"/>
                  </a:lnTo>
                  <a:lnTo>
                    <a:pt x="258" y="1438"/>
                  </a:lnTo>
                  <a:lnTo>
                    <a:pt x="244" y="1436"/>
                  </a:lnTo>
                  <a:lnTo>
                    <a:pt x="244" y="1430"/>
                  </a:lnTo>
                  <a:lnTo>
                    <a:pt x="240" y="1428"/>
                  </a:lnTo>
                  <a:lnTo>
                    <a:pt x="238" y="1434"/>
                  </a:lnTo>
                  <a:lnTo>
                    <a:pt x="244" y="1440"/>
                  </a:lnTo>
                  <a:lnTo>
                    <a:pt x="244" y="1444"/>
                  </a:lnTo>
                  <a:lnTo>
                    <a:pt x="272" y="1464"/>
                  </a:lnTo>
                  <a:lnTo>
                    <a:pt x="278" y="1466"/>
                  </a:lnTo>
                  <a:lnTo>
                    <a:pt x="280" y="1464"/>
                  </a:lnTo>
                  <a:lnTo>
                    <a:pt x="280" y="1468"/>
                  </a:lnTo>
                  <a:lnTo>
                    <a:pt x="294" y="1476"/>
                  </a:lnTo>
                  <a:lnTo>
                    <a:pt x="296" y="1484"/>
                  </a:lnTo>
                  <a:lnTo>
                    <a:pt x="294" y="1508"/>
                  </a:lnTo>
                  <a:lnTo>
                    <a:pt x="304" y="1508"/>
                  </a:lnTo>
                  <a:lnTo>
                    <a:pt x="328" y="1528"/>
                  </a:lnTo>
                  <a:lnTo>
                    <a:pt x="340" y="1546"/>
                  </a:lnTo>
                  <a:lnTo>
                    <a:pt x="352" y="1538"/>
                  </a:lnTo>
                  <a:lnTo>
                    <a:pt x="352" y="1528"/>
                  </a:lnTo>
                  <a:lnTo>
                    <a:pt x="336" y="1510"/>
                  </a:lnTo>
                  <a:lnTo>
                    <a:pt x="332" y="1514"/>
                  </a:lnTo>
                  <a:lnTo>
                    <a:pt x="330" y="1512"/>
                  </a:lnTo>
                  <a:lnTo>
                    <a:pt x="312" y="1462"/>
                  </a:lnTo>
                  <a:lnTo>
                    <a:pt x="304" y="1458"/>
                  </a:lnTo>
                  <a:lnTo>
                    <a:pt x="280" y="1416"/>
                  </a:lnTo>
                  <a:lnTo>
                    <a:pt x="276" y="1416"/>
                  </a:lnTo>
                  <a:lnTo>
                    <a:pt x="272" y="1408"/>
                  </a:lnTo>
                  <a:lnTo>
                    <a:pt x="260" y="1398"/>
                  </a:lnTo>
                  <a:lnTo>
                    <a:pt x="256" y="1390"/>
                  </a:lnTo>
                  <a:lnTo>
                    <a:pt x="250" y="1356"/>
                  </a:lnTo>
                  <a:lnTo>
                    <a:pt x="260" y="1362"/>
                  </a:lnTo>
                  <a:lnTo>
                    <a:pt x="266" y="1362"/>
                  </a:lnTo>
                  <a:lnTo>
                    <a:pt x="278" y="1370"/>
                  </a:lnTo>
                  <a:lnTo>
                    <a:pt x="286" y="1396"/>
                  </a:lnTo>
                  <a:lnTo>
                    <a:pt x="294" y="1410"/>
                  </a:lnTo>
                  <a:lnTo>
                    <a:pt x="290" y="1414"/>
                  </a:lnTo>
                  <a:lnTo>
                    <a:pt x="290" y="1420"/>
                  </a:lnTo>
                  <a:lnTo>
                    <a:pt x="300" y="1422"/>
                  </a:lnTo>
                  <a:lnTo>
                    <a:pt x="300" y="1418"/>
                  </a:lnTo>
                  <a:lnTo>
                    <a:pt x="304" y="1424"/>
                  </a:lnTo>
                  <a:lnTo>
                    <a:pt x="318" y="1440"/>
                  </a:lnTo>
                  <a:lnTo>
                    <a:pt x="326" y="1440"/>
                  </a:lnTo>
                  <a:lnTo>
                    <a:pt x="328" y="1452"/>
                  </a:lnTo>
                  <a:lnTo>
                    <a:pt x="352" y="1470"/>
                  </a:lnTo>
                  <a:lnTo>
                    <a:pt x="348" y="1480"/>
                  </a:lnTo>
                  <a:lnTo>
                    <a:pt x="352" y="1490"/>
                  </a:lnTo>
                  <a:lnTo>
                    <a:pt x="356" y="1488"/>
                  </a:lnTo>
                  <a:lnTo>
                    <a:pt x="356" y="1492"/>
                  </a:lnTo>
                  <a:lnTo>
                    <a:pt x="370" y="1496"/>
                  </a:lnTo>
                  <a:lnTo>
                    <a:pt x="376" y="1500"/>
                  </a:lnTo>
                  <a:lnTo>
                    <a:pt x="378" y="1510"/>
                  </a:lnTo>
                  <a:lnTo>
                    <a:pt x="396" y="1524"/>
                  </a:lnTo>
                  <a:lnTo>
                    <a:pt x="406" y="1540"/>
                  </a:lnTo>
                  <a:lnTo>
                    <a:pt x="420" y="1550"/>
                  </a:lnTo>
                  <a:lnTo>
                    <a:pt x="428" y="1574"/>
                  </a:lnTo>
                  <a:lnTo>
                    <a:pt x="424" y="1584"/>
                  </a:lnTo>
                  <a:lnTo>
                    <a:pt x="426" y="1588"/>
                  </a:lnTo>
                  <a:lnTo>
                    <a:pt x="420" y="1590"/>
                  </a:lnTo>
                  <a:lnTo>
                    <a:pt x="424" y="1606"/>
                  </a:lnTo>
                  <a:lnTo>
                    <a:pt x="436" y="1616"/>
                  </a:lnTo>
                  <a:lnTo>
                    <a:pt x="452" y="1626"/>
                  </a:lnTo>
                  <a:lnTo>
                    <a:pt x="464" y="1636"/>
                  </a:lnTo>
                  <a:lnTo>
                    <a:pt x="490" y="1642"/>
                  </a:lnTo>
                  <a:lnTo>
                    <a:pt x="508" y="1658"/>
                  </a:lnTo>
                  <a:lnTo>
                    <a:pt x="549" y="1670"/>
                  </a:lnTo>
                  <a:lnTo>
                    <a:pt x="567" y="1680"/>
                  </a:lnTo>
                  <a:lnTo>
                    <a:pt x="597" y="1688"/>
                  </a:lnTo>
                  <a:lnTo>
                    <a:pt x="619" y="1678"/>
                  </a:lnTo>
                  <a:lnTo>
                    <a:pt x="625" y="1676"/>
                  </a:lnTo>
                  <a:lnTo>
                    <a:pt x="645" y="1684"/>
                  </a:lnTo>
                  <a:lnTo>
                    <a:pt x="667" y="1706"/>
                  </a:lnTo>
                  <a:lnTo>
                    <a:pt x="667" y="1706"/>
                  </a:lnTo>
                  <a:lnTo>
                    <a:pt x="669" y="1706"/>
                  </a:lnTo>
                  <a:lnTo>
                    <a:pt x="671" y="1710"/>
                  </a:lnTo>
                  <a:lnTo>
                    <a:pt x="671" y="1708"/>
                  </a:lnTo>
                  <a:lnTo>
                    <a:pt x="687" y="1720"/>
                  </a:lnTo>
                  <a:lnTo>
                    <a:pt x="711" y="1724"/>
                  </a:lnTo>
                  <a:lnTo>
                    <a:pt x="737" y="1734"/>
                  </a:lnTo>
                  <a:lnTo>
                    <a:pt x="747" y="1734"/>
                  </a:lnTo>
                  <a:lnTo>
                    <a:pt x="755" y="1732"/>
                  </a:lnTo>
                  <a:lnTo>
                    <a:pt x="757" y="1732"/>
                  </a:lnTo>
                  <a:lnTo>
                    <a:pt x="759" y="1734"/>
                  </a:lnTo>
                  <a:lnTo>
                    <a:pt x="757" y="1734"/>
                  </a:lnTo>
                  <a:lnTo>
                    <a:pt x="757" y="1740"/>
                  </a:lnTo>
                  <a:lnTo>
                    <a:pt x="789" y="1774"/>
                  </a:lnTo>
                  <a:lnTo>
                    <a:pt x="787" y="1786"/>
                  </a:lnTo>
                  <a:lnTo>
                    <a:pt x="793" y="1796"/>
                  </a:lnTo>
                  <a:lnTo>
                    <a:pt x="807" y="1804"/>
                  </a:lnTo>
                  <a:lnTo>
                    <a:pt x="809" y="1798"/>
                  </a:lnTo>
                  <a:lnTo>
                    <a:pt x="815" y="1806"/>
                  </a:lnTo>
                  <a:lnTo>
                    <a:pt x="829" y="1812"/>
                  </a:lnTo>
                  <a:lnTo>
                    <a:pt x="829" y="1822"/>
                  </a:lnTo>
                  <a:lnTo>
                    <a:pt x="841" y="1826"/>
                  </a:lnTo>
                  <a:lnTo>
                    <a:pt x="841" y="1824"/>
                  </a:lnTo>
                  <a:lnTo>
                    <a:pt x="841" y="1826"/>
                  </a:lnTo>
                  <a:lnTo>
                    <a:pt x="845" y="1834"/>
                  </a:lnTo>
                  <a:lnTo>
                    <a:pt x="849" y="1828"/>
                  </a:lnTo>
                  <a:lnTo>
                    <a:pt x="867" y="1830"/>
                  </a:lnTo>
                  <a:lnTo>
                    <a:pt x="867" y="1832"/>
                  </a:lnTo>
                  <a:lnTo>
                    <a:pt x="861" y="1844"/>
                  </a:lnTo>
                  <a:lnTo>
                    <a:pt x="871" y="1848"/>
                  </a:lnTo>
                  <a:lnTo>
                    <a:pt x="869" y="1834"/>
                  </a:lnTo>
                  <a:lnTo>
                    <a:pt x="875" y="1842"/>
                  </a:lnTo>
                  <a:lnTo>
                    <a:pt x="881" y="1840"/>
                  </a:lnTo>
                  <a:lnTo>
                    <a:pt x="881" y="1850"/>
                  </a:lnTo>
                  <a:lnTo>
                    <a:pt x="891" y="1850"/>
                  </a:lnTo>
                  <a:lnTo>
                    <a:pt x="901" y="1842"/>
                  </a:lnTo>
                  <a:lnTo>
                    <a:pt x="895" y="1832"/>
                  </a:lnTo>
                  <a:lnTo>
                    <a:pt x="895" y="1830"/>
                  </a:lnTo>
                  <a:lnTo>
                    <a:pt x="915" y="1816"/>
                  </a:lnTo>
                  <a:lnTo>
                    <a:pt x="931" y="1826"/>
                  </a:lnTo>
                  <a:lnTo>
                    <a:pt x="933" y="1826"/>
                  </a:lnTo>
                  <a:lnTo>
                    <a:pt x="929" y="1832"/>
                  </a:lnTo>
                  <a:lnTo>
                    <a:pt x="939" y="1846"/>
                  </a:lnTo>
                  <a:lnTo>
                    <a:pt x="947" y="1860"/>
                  </a:lnTo>
                  <a:lnTo>
                    <a:pt x="947" y="1912"/>
                  </a:lnTo>
                  <a:lnTo>
                    <a:pt x="953" y="1912"/>
                  </a:lnTo>
                  <a:lnTo>
                    <a:pt x="945" y="1922"/>
                  </a:lnTo>
                  <a:lnTo>
                    <a:pt x="943" y="1928"/>
                  </a:lnTo>
                  <a:lnTo>
                    <a:pt x="925" y="1932"/>
                  </a:lnTo>
                  <a:lnTo>
                    <a:pt x="925" y="1946"/>
                  </a:lnTo>
                  <a:lnTo>
                    <a:pt x="917" y="1950"/>
                  </a:lnTo>
                  <a:lnTo>
                    <a:pt x="919" y="1956"/>
                  </a:lnTo>
                  <a:lnTo>
                    <a:pt x="897" y="1966"/>
                  </a:lnTo>
                  <a:lnTo>
                    <a:pt x="897" y="1978"/>
                  </a:lnTo>
                  <a:lnTo>
                    <a:pt x="891" y="1994"/>
                  </a:lnTo>
                  <a:lnTo>
                    <a:pt x="883" y="2000"/>
                  </a:lnTo>
                  <a:lnTo>
                    <a:pt x="883" y="2026"/>
                  </a:lnTo>
                  <a:lnTo>
                    <a:pt x="895" y="2036"/>
                  </a:lnTo>
                  <a:lnTo>
                    <a:pt x="901" y="2028"/>
                  </a:lnTo>
                  <a:lnTo>
                    <a:pt x="903" y="2030"/>
                  </a:lnTo>
                  <a:lnTo>
                    <a:pt x="901" y="2038"/>
                  </a:lnTo>
                  <a:lnTo>
                    <a:pt x="895" y="2044"/>
                  </a:lnTo>
                  <a:lnTo>
                    <a:pt x="895" y="2042"/>
                  </a:lnTo>
                  <a:lnTo>
                    <a:pt x="891" y="2046"/>
                  </a:lnTo>
                  <a:lnTo>
                    <a:pt x="891" y="2046"/>
                  </a:lnTo>
                  <a:lnTo>
                    <a:pt x="891" y="2046"/>
                  </a:lnTo>
                  <a:lnTo>
                    <a:pt x="875" y="2062"/>
                  </a:lnTo>
                  <a:lnTo>
                    <a:pt x="877" y="2082"/>
                  </a:lnTo>
                  <a:lnTo>
                    <a:pt x="881" y="2086"/>
                  </a:lnTo>
                  <a:lnTo>
                    <a:pt x="877" y="2092"/>
                  </a:lnTo>
                  <a:lnTo>
                    <a:pt x="899" y="2110"/>
                  </a:lnTo>
                  <a:lnTo>
                    <a:pt x="909" y="2130"/>
                  </a:lnTo>
                  <a:lnTo>
                    <a:pt x="919" y="2138"/>
                  </a:lnTo>
                  <a:lnTo>
                    <a:pt x="943" y="2198"/>
                  </a:lnTo>
                  <a:lnTo>
                    <a:pt x="967" y="2234"/>
                  </a:lnTo>
                  <a:lnTo>
                    <a:pt x="967" y="2252"/>
                  </a:lnTo>
                  <a:lnTo>
                    <a:pt x="991" y="2274"/>
                  </a:lnTo>
                  <a:lnTo>
                    <a:pt x="1017" y="2292"/>
                  </a:lnTo>
                  <a:lnTo>
                    <a:pt x="1043" y="2302"/>
                  </a:lnTo>
                  <a:lnTo>
                    <a:pt x="1077" y="2328"/>
                  </a:lnTo>
                  <a:lnTo>
                    <a:pt x="1081" y="2364"/>
                  </a:lnTo>
                  <a:lnTo>
                    <a:pt x="1083" y="2394"/>
                  </a:lnTo>
                  <a:lnTo>
                    <a:pt x="1081" y="2420"/>
                  </a:lnTo>
                  <a:lnTo>
                    <a:pt x="1075" y="2428"/>
                  </a:lnTo>
                  <a:lnTo>
                    <a:pt x="1077" y="2468"/>
                  </a:lnTo>
                  <a:lnTo>
                    <a:pt x="1073" y="2482"/>
                  </a:lnTo>
                  <a:lnTo>
                    <a:pt x="1073" y="2502"/>
                  </a:lnTo>
                  <a:lnTo>
                    <a:pt x="1057" y="2546"/>
                  </a:lnTo>
                  <a:lnTo>
                    <a:pt x="1061" y="2568"/>
                  </a:lnTo>
                  <a:lnTo>
                    <a:pt x="1055" y="2576"/>
                  </a:lnTo>
                  <a:lnTo>
                    <a:pt x="1053" y="2584"/>
                  </a:lnTo>
                  <a:lnTo>
                    <a:pt x="1057" y="2624"/>
                  </a:lnTo>
                  <a:lnTo>
                    <a:pt x="1055" y="2652"/>
                  </a:lnTo>
                  <a:lnTo>
                    <a:pt x="1031" y="2718"/>
                  </a:lnTo>
                  <a:lnTo>
                    <a:pt x="1027" y="2718"/>
                  </a:lnTo>
                  <a:lnTo>
                    <a:pt x="1027" y="2730"/>
                  </a:lnTo>
                  <a:lnTo>
                    <a:pt x="1019" y="2734"/>
                  </a:lnTo>
                  <a:lnTo>
                    <a:pt x="1019" y="2766"/>
                  </a:lnTo>
                  <a:lnTo>
                    <a:pt x="1023" y="2786"/>
                  </a:lnTo>
                  <a:lnTo>
                    <a:pt x="1017" y="2796"/>
                  </a:lnTo>
                  <a:lnTo>
                    <a:pt x="1013" y="2834"/>
                  </a:lnTo>
                  <a:lnTo>
                    <a:pt x="1019" y="2840"/>
                  </a:lnTo>
                  <a:lnTo>
                    <a:pt x="1017" y="2838"/>
                  </a:lnTo>
                  <a:lnTo>
                    <a:pt x="1015" y="2840"/>
                  </a:lnTo>
                  <a:lnTo>
                    <a:pt x="1009" y="2848"/>
                  </a:lnTo>
                  <a:lnTo>
                    <a:pt x="1005" y="2880"/>
                  </a:lnTo>
                  <a:lnTo>
                    <a:pt x="1005" y="2886"/>
                  </a:lnTo>
                  <a:lnTo>
                    <a:pt x="1019" y="2888"/>
                  </a:lnTo>
                  <a:lnTo>
                    <a:pt x="1021" y="2882"/>
                  </a:lnTo>
                  <a:lnTo>
                    <a:pt x="1025" y="2882"/>
                  </a:lnTo>
                  <a:lnTo>
                    <a:pt x="1023" y="2872"/>
                  </a:lnTo>
                  <a:lnTo>
                    <a:pt x="1027" y="2872"/>
                  </a:lnTo>
                  <a:lnTo>
                    <a:pt x="1023" y="2866"/>
                  </a:lnTo>
                  <a:lnTo>
                    <a:pt x="1027" y="2860"/>
                  </a:lnTo>
                  <a:lnTo>
                    <a:pt x="1025" y="2846"/>
                  </a:lnTo>
                  <a:lnTo>
                    <a:pt x="1025" y="2848"/>
                  </a:lnTo>
                  <a:lnTo>
                    <a:pt x="1035" y="2840"/>
                  </a:lnTo>
                  <a:lnTo>
                    <a:pt x="1041" y="2842"/>
                  </a:lnTo>
                  <a:lnTo>
                    <a:pt x="1031" y="2850"/>
                  </a:lnTo>
                  <a:lnTo>
                    <a:pt x="1041" y="2852"/>
                  </a:lnTo>
                  <a:lnTo>
                    <a:pt x="1041" y="2854"/>
                  </a:lnTo>
                  <a:lnTo>
                    <a:pt x="1035" y="2858"/>
                  </a:lnTo>
                  <a:lnTo>
                    <a:pt x="1039" y="2864"/>
                  </a:lnTo>
                  <a:lnTo>
                    <a:pt x="1033" y="2866"/>
                  </a:lnTo>
                  <a:lnTo>
                    <a:pt x="1035" y="2874"/>
                  </a:lnTo>
                  <a:lnTo>
                    <a:pt x="1029" y="2886"/>
                  </a:lnTo>
                  <a:lnTo>
                    <a:pt x="1033" y="2894"/>
                  </a:lnTo>
                  <a:lnTo>
                    <a:pt x="1025" y="2906"/>
                  </a:lnTo>
                  <a:lnTo>
                    <a:pt x="1029" y="2908"/>
                  </a:lnTo>
                  <a:lnTo>
                    <a:pt x="1019" y="2914"/>
                  </a:lnTo>
                  <a:lnTo>
                    <a:pt x="1025" y="2926"/>
                  </a:lnTo>
                  <a:lnTo>
                    <a:pt x="1023" y="2926"/>
                  </a:lnTo>
                  <a:lnTo>
                    <a:pt x="1023" y="2936"/>
                  </a:lnTo>
                  <a:lnTo>
                    <a:pt x="1025" y="2936"/>
                  </a:lnTo>
                  <a:lnTo>
                    <a:pt x="1023" y="2938"/>
                  </a:lnTo>
                  <a:lnTo>
                    <a:pt x="1019" y="2924"/>
                  </a:lnTo>
                  <a:lnTo>
                    <a:pt x="1005" y="2928"/>
                  </a:lnTo>
                  <a:lnTo>
                    <a:pt x="1023" y="2938"/>
                  </a:lnTo>
                  <a:lnTo>
                    <a:pt x="1017" y="2948"/>
                  </a:lnTo>
                  <a:lnTo>
                    <a:pt x="1021" y="2948"/>
                  </a:lnTo>
                  <a:lnTo>
                    <a:pt x="1023" y="2948"/>
                  </a:lnTo>
                  <a:lnTo>
                    <a:pt x="1019" y="2948"/>
                  </a:lnTo>
                  <a:lnTo>
                    <a:pt x="1019" y="2952"/>
                  </a:lnTo>
                  <a:lnTo>
                    <a:pt x="1015" y="2960"/>
                  </a:lnTo>
                  <a:lnTo>
                    <a:pt x="1015" y="2958"/>
                  </a:lnTo>
                  <a:lnTo>
                    <a:pt x="1011" y="2948"/>
                  </a:lnTo>
                  <a:lnTo>
                    <a:pt x="991" y="2948"/>
                  </a:lnTo>
                  <a:lnTo>
                    <a:pt x="997" y="2958"/>
                  </a:lnTo>
                  <a:lnTo>
                    <a:pt x="983" y="2968"/>
                  </a:lnTo>
                  <a:lnTo>
                    <a:pt x="981" y="2976"/>
                  </a:lnTo>
                  <a:lnTo>
                    <a:pt x="993" y="2986"/>
                  </a:lnTo>
                  <a:lnTo>
                    <a:pt x="991" y="2974"/>
                  </a:lnTo>
                  <a:lnTo>
                    <a:pt x="993" y="2972"/>
                  </a:lnTo>
                  <a:lnTo>
                    <a:pt x="1001" y="2978"/>
                  </a:lnTo>
                  <a:lnTo>
                    <a:pt x="1009" y="2978"/>
                  </a:lnTo>
                  <a:lnTo>
                    <a:pt x="1011" y="2980"/>
                  </a:lnTo>
                  <a:lnTo>
                    <a:pt x="1009" y="2984"/>
                  </a:lnTo>
                  <a:lnTo>
                    <a:pt x="1011" y="2986"/>
                  </a:lnTo>
                  <a:lnTo>
                    <a:pt x="1001" y="2992"/>
                  </a:lnTo>
                  <a:lnTo>
                    <a:pt x="1011" y="2998"/>
                  </a:lnTo>
                  <a:lnTo>
                    <a:pt x="1009" y="3006"/>
                  </a:lnTo>
                  <a:lnTo>
                    <a:pt x="1017" y="3004"/>
                  </a:lnTo>
                  <a:lnTo>
                    <a:pt x="1021" y="3010"/>
                  </a:lnTo>
                  <a:lnTo>
                    <a:pt x="1009" y="3006"/>
                  </a:lnTo>
                  <a:lnTo>
                    <a:pt x="1009" y="3010"/>
                  </a:lnTo>
                  <a:lnTo>
                    <a:pt x="1007" y="3006"/>
                  </a:lnTo>
                  <a:lnTo>
                    <a:pt x="1003" y="3008"/>
                  </a:lnTo>
                  <a:lnTo>
                    <a:pt x="1005" y="3022"/>
                  </a:lnTo>
                  <a:lnTo>
                    <a:pt x="1007" y="3022"/>
                  </a:lnTo>
                  <a:lnTo>
                    <a:pt x="1007" y="3056"/>
                  </a:lnTo>
                  <a:lnTo>
                    <a:pt x="1013" y="3048"/>
                  </a:lnTo>
                  <a:lnTo>
                    <a:pt x="1013" y="3050"/>
                  </a:lnTo>
                  <a:lnTo>
                    <a:pt x="1015" y="3054"/>
                  </a:lnTo>
                  <a:lnTo>
                    <a:pt x="1009" y="3056"/>
                  </a:lnTo>
                  <a:lnTo>
                    <a:pt x="1003" y="3064"/>
                  </a:lnTo>
                  <a:lnTo>
                    <a:pt x="1005" y="3034"/>
                  </a:lnTo>
                  <a:lnTo>
                    <a:pt x="999" y="3026"/>
                  </a:lnTo>
                  <a:lnTo>
                    <a:pt x="995" y="3036"/>
                  </a:lnTo>
                  <a:lnTo>
                    <a:pt x="991" y="3040"/>
                  </a:lnTo>
                  <a:lnTo>
                    <a:pt x="995" y="3046"/>
                  </a:lnTo>
                  <a:lnTo>
                    <a:pt x="991" y="3044"/>
                  </a:lnTo>
                  <a:lnTo>
                    <a:pt x="999" y="3050"/>
                  </a:lnTo>
                  <a:lnTo>
                    <a:pt x="999" y="3064"/>
                  </a:lnTo>
                  <a:lnTo>
                    <a:pt x="1003" y="3066"/>
                  </a:lnTo>
                  <a:lnTo>
                    <a:pt x="999" y="3070"/>
                  </a:lnTo>
                  <a:lnTo>
                    <a:pt x="1013" y="3080"/>
                  </a:lnTo>
                  <a:lnTo>
                    <a:pt x="1009" y="3082"/>
                  </a:lnTo>
                  <a:lnTo>
                    <a:pt x="1009" y="3084"/>
                  </a:lnTo>
                  <a:lnTo>
                    <a:pt x="1001" y="3078"/>
                  </a:lnTo>
                  <a:lnTo>
                    <a:pt x="1007" y="3086"/>
                  </a:lnTo>
                  <a:lnTo>
                    <a:pt x="1011" y="3088"/>
                  </a:lnTo>
                  <a:lnTo>
                    <a:pt x="1011" y="3090"/>
                  </a:lnTo>
                  <a:lnTo>
                    <a:pt x="1011" y="3090"/>
                  </a:lnTo>
                  <a:lnTo>
                    <a:pt x="1011" y="3090"/>
                  </a:lnTo>
                  <a:lnTo>
                    <a:pt x="1011" y="3100"/>
                  </a:lnTo>
                  <a:lnTo>
                    <a:pt x="1019" y="3108"/>
                  </a:lnTo>
                  <a:lnTo>
                    <a:pt x="1019" y="3110"/>
                  </a:lnTo>
                  <a:lnTo>
                    <a:pt x="1017" y="3106"/>
                  </a:lnTo>
                  <a:lnTo>
                    <a:pt x="1021" y="3116"/>
                  </a:lnTo>
                  <a:lnTo>
                    <a:pt x="1021" y="3120"/>
                  </a:lnTo>
                  <a:lnTo>
                    <a:pt x="1115" y="3120"/>
                  </a:lnTo>
                  <a:lnTo>
                    <a:pt x="1109" y="3114"/>
                  </a:lnTo>
                  <a:lnTo>
                    <a:pt x="1109" y="3114"/>
                  </a:lnTo>
                  <a:lnTo>
                    <a:pt x="1111" y="3112"/>
                  </a:lnTo>
                  <a:lnTo>
                    <a:pt x="1107" y="3094"/>
                  </a:lnTo>
                  <a:lnTo>
                    <a:pt x="1105" y="3094"/>
                  </a:lnTo>
                  <a:lnTo>
                    <a:pt x="1109" y="3080"/>
                  </a:lnTo>
                  <a:lnTo>
                    <a:pt x="1121" y="3072"/>
                  </a:lnTo>
                  <a:lnTo>
                    <a:pt x="1133" y="3066"/>
                  </a:lnTo>
                  <a:lnTo>
                    <a:pt x="1139" y="3040"/>
                  </a:lnTo>
                  <a:lnTo>
                    <a:pt x="1167" y="3014"/>
                  </a:lnTo>
                  <a:lnTo>
                    <a:pt x="1173" y="2996"/>
                  </a:lnTo>
                  <a:lnTo>
                    <a:pt x="1171" y="2982"/>
                  </a:lnTo>
                  <a:lnTo>
                    <a:pt x="1151" y="2978"/>
                  </a:lnTo>
                  <a:lnTo>
                    <a:pt x="1143" y="2968"/>
                  </a:lnTo>
                  <a:lnTo>
                    <a:pt x="1137" y="2958"/>
                  </a:lnTo>
                  <a:lnTo>
                    <a:pt x="1137" y="2954"/>
                  </a:lnTo>
                  <a:lnTo>
                    <a:pt x="1151" y="2936"/>
                  </a:lnTo>
                  <a:lnTo>
                    <a:pt x="1161" y="2930"/>
                  </a:lnTo>
                  <a:lnTo>
                    <a:pt x="1175" y="2930"/>
                  </a:lnTo>
                  <a:lnTo>
                    <a:pt x="1175" y="2920"/>
                  </a:lnTo>
                  <a:lnTo>
                    <a:pt x="1183" y="2912"/>
                  </a:lnTo>
                  <a:lnTo>
                    <a:pt x="1183" y="2890"/>
                  </a:lnTo>
                  <a:lnTo>
                    <a:pt x="1187" y="2884"/>
                  </a:lnTo>
                  <a:lnTo>
                    <a:pt x="1203" y="2876"/>
                  </a:lnTo>
                  <a:lnTo>
                    <a:pt x="1189" y="2868"/>
                  </a:lnTo>
                  <a:lnTo>
                    <a:pt x="1191" y="2866"/>
                  </a:lnTo>
                  <a:lnTo>
                    <a:pt x="1197" y="2872"/>
                  </a:lnTo>
                  <a:lnTo>
                    <a:pt x="1209" y="2872"/>
                  </a:lnTo>
                  <a:lnTo>
                    <a:pt x="1213" y="2864"/>
                  </a:lnTo>
                  <a:lnTo>
                    <a:pt x="1211" y="2854"/>
                  </a:lnTo>
                  <a:lnTo>
                    <a:pt x="1207" y="2848"/>
                  </a:lnTo>
                  <a:lnTo>
                    <a:pt x="1193" y="2854"/>
                  </a:lnTo>
                  <a:lnTo>
                    <a:pt x="1195" y="2856"/>
                  </a:lnTo>
                  <a:lnTo>
                    <a:pt x="1193" y="2858"/>
                  </a:lnTo>
                  <a:lnTo>
                    <a:pt x="1185" y="2850"/>
                  </a:lnTo>
                  <a:lnTo>
                    <a:pt x="1183" y="2822"/>
                  </a:lnTo>
                  <a:lnTo>
                    <a:pt x="1185" y="2820"/>
                  </a:lnTo>
                  <a:lnTo>
                    <a:pt x="1205" y="2830"/>
                  </a:lnTo>
                  <a:lnTo>
                    <a:pt x="1221" y="2830"/>
                  </a:lnTo>
                  <a:lnTo>
                    <a:pt x="1233" y="2824"/>
                  </a:lnTo>
                  <a:lnTo>
                    <a:pt x="1237" y="2818"/>
                  </a:lnTo>
                  <a:lnTo>
                    <a:pt x="1235" y="2802"/>
                  </a:lnTo>
                  <a:lnTo>
                    <a:pt x="1241" y="2786"/>
                  </a:lnTo>
                  <a:lnTo>
                    <a:pt x="1237" y="2780"/>
                  </a:lnTo>
                  <a:lnTo>
                    <a:pt x="1237" y="2774"/>
                  </a:lnTo>
                  <a:lnTo>
                    <a:pt x="1237" y="2776"/>
                  </a:lnTo>
                  <a:lnTo>
                    <a:pt x="1259" y="2776"/>
                  </a:lnTo>
                  <a:lnTo>
                    <a:pt x="1315" y="2764"/>
                  </a:lnTo>
                  <a:lnTo>
                    <a:pt x="1323" y="2756"/>
                  </a:lnTo>
                  <a:lnTo>
                    <a:pt x="1327" y="2748"/>
                  </a:lnTo>
                  <a:lnTo>
                    <a:pt x="1339" y="2730"/>
                  </a:lnTo>
                  <a:lnTo>
                    <a:pt x="1341" y="2708"/>
                  </a:lnTo>
                  <a:lnTo>
                    <a:pt x="1333" y="2708"/>
                  </a:lnTo>
                  <a:lnTo>
                    <a:pt x="1329" y="2700"/>
                  </a:lnTo>
                  <a:lnTo>
                    <a:pt x="1333" y="2688"/>
                  </a:lnTo>
                  <a:lnTo>
                    <a:pt x="1309" y="2670"/>
                  </a:lnTo>
                  <a:lnTo>
                    <a:pt x="1309" y="2666"/>
                  </a:lnTo>
                  <a:lnTo>
                    <a:pt x="1315" y="2670"/>
                  </a:lnTo>
                  <a:lnTo>
                    <a:pt x="1329" y="2672"/>
                  </a:lnTo>
                  <a:lnTo>
                    <a:pt x="1349" y="2680"/>
                  </a:lnTo>
                  <a:lnTo>
                    <a:pt x="1373" y="2682"/>
                  </a:lnTo>
                  <a:lnTo>
                    <a:pt x="1389" y="2674"/>
                  </a:lnTo>
                  <a:lnTo>
                    <a:pt x="1403" y="2654"/>
                  </a:lnTo>
                  <a:lnTo>
                    <a:pt x="1421" y="2634"/>
                  </a:lnTo>
                  <a:lnTo>
                    <a:pt x="1425" y="2622"/>
                  </a:lnTo>
                  <a:lnTo>
                    <a:pt x="1447" y="2604"/>
                  </a:lnTo>
                  <a:lnTo>
                    <a:pt x="1461" y="2582"/>
                  </a:lnTo>
                  <a:lnTo>
                    <a:pt x="1471" y="2560"/>
                  </a:lnTo>
                  <a:lnTo>
                    <a:pt x="1492" y="2536"/>
                  </a:lnTo>
                  <a:lnTo>
                    <a:pt x="1494" y="2516"/>
                  </a:lnTo>
                  <a:lnTo>
                    <a:pt x="1496" y="2510"/>
                  </a:lnTo>
                  <a:lnTo>
                    <a:pt x="1494" y="2504"/>
                  </a:lnTo>
                  <a:lnTo>
                    <a:pt x="1492" y="2488"/>
                  </a:lnTo>
                  <a:lnTo>
                    <a:pt x="1498" y="2476"/>
                  </a:lnTo>
                  <a:lnTo>
                    <a:pt x="1528" y="2448"/>
                  </a:lnTo>
                  <a:lnTo>
                    <a:pt x="1566" y="2430"/>
                  </a:lnTo>
                  <a:lnTo>
                    <a:pt x="1570" y="2424"/>
                  </a:lnTo>
                  <a:lnTo>
                    <a:pt x="1612" y="2422"/>
                  </a:lnTo>
                  <a:lnTo>
                    <a:pt x="1616" y="2416"/>
                  </a:lnTo>
                  <a:lnTo>
                    <a:pt x="1632" y="2404"/>
                  </a:lnTo>
                  <a:lnTo>
                    <a:pt x="1636" y="2390"/>
                  </a:lnTo>
                  <a:lnTo>
                    <a:pt x="1658" y="2352"/>
                  </a:lnTo>
                  <a:lnTo>
                    <a:pt x="1662" y="2330"/>
                  </a:lnTo>
                  <a:lnTo>
                    <a:pt x="1670" y="2316"/>
                  </a:lnTo>
                  <a:lnTo>
                    <a:pt x="1674" y="2280"/>
                  </a:lnTo>
                  <a:lnTo>
                    <a:pt x="1672" y="2254"/>
                  </a:lnTo>
                  <a:lnTo>
                    <a:pt x="1676" y="2232"/>
                  </a:lnTo>
                  <a:lnTo>
                    <a:pt x="1688" y="2224"/>
                  </a:lnTo>
                  <a:lnTo>
                    <a:pt x="1704" y="2196"/>
                  </a:lnTo>
                  <a:lnTo>
                    <a:pt x="1724" y="2178"/>
                  </a:lnTo>
                  <a:lnTo>
                    <a:pt x="1744" y="2152"/>
                  </a:lnTo>
                  <a:lnTo>
                    <a:pt x="1752" y="2114"/>
                  </a:lnTo>
                  <a:lnTo>
                    <a:pt x="1746" y="2088"/>
                  </a:lnTo>
                  <a:lnTo>
                    <a:pt x="1740" y="2078"/>
                  </a:lnTo>
                  <a:lnTo>
                    <a:pt x="1710" y="2074"/>
                  </a:lnTo>
                  <a:lnTo>
                    <a:pt x="1664" y="2038"/>
                  </a:lnTo>
                  <a:lnTo>
                    <a:pt x="1654" y="2034"/>
                  </a:lnTo>
                  <a:lnTo>
                    <a:pt x="1618" y="2034"/>
                  </a:lnTo>
                  <a:lnTo>
                    <a:pt x="1586" y="2022"/>
                  </a:lnTo>
                  <a:lnTo>
                    <a:pt x="1574" y="2028"/>
                  </a:lnTo>
                  <a:lnTo>
                    <a:pt x="1576" y="2022"/>
                  </a:lnTo>
                  <a:lnTo>
                    <a:pt x="1568" y="2020"/>
                  </a:lnTo>
                  <a:lnTo>
                    <a:pt x="1570" y="2018"/>
                  </a:lnTo>
                  <a:lnTo>
                    <a:pt x="1562" y="2006"/>
                  </a:lnTo>
                  <a:lnTo>
                    <a:pt x="1554" y="2010"/>
                  </a:lnTo>
                  <a:lnTo>
                    <a:pt x="1552" y="2004"/>
                  </a:lnTo>
                  <a:lnTo>
                    <a:pt x="1520" y="1992"/>
                  </a:lnTo>
                  <a:lnTo>
                    <a:pt x="1500" y="1994"/>
                  </a:lnTo>
                  <a:lnTo>
                    <a:pt x="1494" y="2008"/>
                  </a:lnTo>
                  <a:lnTo>
                    <a:pt x="1486" y="2012"/>
                  </a:lnTo>
                  <a:lnTo>
                    <a:pt x="1496" y="1998"/>
                  </a:lnTo>
                  <a:lnTo>
                    <a:pt x="1498" y="1986"/>
                  </a:lnTo>
                  <a:lnTo>
                    <a:pt x="1486" y="1982"/>
                  </a:lnTo>
                  <a:lnTo>
                    <a:pt x="1481" y="1982"/>
                  </a:lnTo>
                  <a:lnTo>
                    <a:pt x="1475" y="1974"/>
                  </a:lnTo>
                  <a:lnTo>
                    <a:pt x="1471" y="1980"/>
                  </a:lnTo>
                  <a:lnTo>
                    <a:pt x="1463" y="1970"/>
                  </a:lnTo>
                  <a:lnTo>
                    <a:pt x="1461" y="1972"/>
                  </a:lnTo>
                  <a:lnTo>
                    <a:pt x="1467" y="1964"/>
                  </a:lnTo>
                  <a:lnTo>
                    <a:pt x="1471" y="1950"/>
                  </a:lnTo>
                  <a:lnTo>
                    <a:pt x="1461" y="1946"/>
                  </a:lnTo>
                  <a:lnTo>
                    <a:pt x="1447" y="1906"/>
                  </a:lnTo>
                  <a:lnTo>
                    <a:pt x="1439" y="1900"/>
                  </a:lnTo>
                  <a:lnTo>
                    <a:pt x="1437" y="1902"/>
                  </a:lnTo>
                  <a:lnTo>
                    <a:pt x="1435" y="1896"/>
                  </a:lnTo>
                  <a:lnTo>
                    <a:pt x="1419" y="1884"/>
                  </a:lnTo>
                  <a:lnTo>
                    <a:pt x="1393" y="1874"/>
                  </a:lnTo>
                  <a:lnTo>
                    <a:pt x="1393" y="1872"/>
                  </a:lnTo>
                  <a:lnTo>
                    <a:pt x="1373" y="1868"/>
                  </a:lnTo>
                  <a:lnTo>
                    <a:pt x="1335" y="1870"/>
                  </a:lnTo>
                  <a:lnTo>
                    <a:pt x="1323" y="1856"/>
                  </a:lnTo>
                  <a:lnTo>
                    <a:pt x="1309" y="1852"/>
                  </a:lnTo>
                  <a:lnTo>
                    <a:pt x="1305" y="1838"/>
                  </a:lnTo>
                  <a:lnTo>
                    <a:pt x="1287" y="1824"/>
                  </a:lnTo>
                  <a:lnTo>
                    <a:pt x="1283" y="1824"/>
                  </a:lnTo>
                  <a:lnTo>
                    <a:pt x="1275" y="1818"/>
                  </a:lnTo>
                  <a:lnTo>
                    <a:pt x="1267" y="1822"/>
                  </a:lnTo>
                  <a:lnTo>
                    <a:pt x="1265" y="1822"/>
                  </a:lnTo>
                  <a:lnTo>
                    <a:pt x="1267" y="1818"/>
                  </a:lnTo>
                  <a:lnTo>
                    <a:pt x="1261" y="1804"/>
                  </a:lnTo>
                  <a:lnTo>
                    <a:pt x="1245" y="1796"/>
                  </a:lnTo>
                  <a:lnTo>
                    <a:pt x="1245" y="1796"/>
                  </a:lnTo>
                  <a:lnTo>
                    <a:pt x="1257" y="1794"/>
                  </a:lnTo>
                  <a:lnTo>
                    <a:pt x="1263" y="1778"/>
                  </a:lnTo>
                  <a:lnTo>
                    <a:pt x="1243" y="1778"/>
                  </a:lnTo>
                  <a:lnTo>
                    <a:pt x="1247" y="1786"/>
                  </a:lnTo>
                  <a:lnTo>
                    <a:pt x="1235" y="1796"/>
                  </a:lnTo>
                  <a:lnTo>
                    <a:pt x="1231" y="1788"/>
                  </a:lnTo>
                  <a:lnTo>
                    <a:pt x="1229" y="1788"/>
                  </a:lnTo>
                  <a:lnTo>
                    <a:pt x="1241" y="1784"/>
                  </a:lnTo>
                  <a:lnTo>
                    <a:pt x="1239" y="1778"/>
                  </a:lnTo>
                  <a:lnTo>
                    <a:pt x="1205" y="1778"/>
                  </a:lnTo>
                  <a:lnTo>
                    <a:pt x="1211" y="1776"/>
                  </a:lnTo>
                  <a:lnTo>
                    <a:pt x="1205" y="1768"/>
                  </a:lnTo>
                  <a:lnTo>
                    <a:pt x="1189" y="1774"/>
                  </a:lnTo>
                  <a:lnTo>
                    <a:pt x="1199" y="1778"/>
                  </a:lnTo>
                  <a:lnTo>
                    <a:pt x="1189" y="1782"/>
                  </a:lnTo>
                  <a:lnTo>
                    <a:pt x="1197" y="1784"/>
                  </a:lnTo>
                  <a:lnTo>
                    <a:pt x="1181" y="1788"/>
                  </a:lnTo>
                  <a:lnTo>
                    <a:pt x="1173" y="1788"/>
                  </a:lnTo>
                  <a:lnTo>
                    <a:pt x="1163" y="1780"/>
                  </a:lnTo>
                  <a:lnTo>
                    <a:pt x="1129" y="1782"/>
                  </a:lnTo>
                  <a:lnTo>
                    <a:pt x="1123" y="1768"/>
                  </a:lnTo>
                  <a:lnTo>
                    <a:pt x="1099" y="1764"/>
                  </a:lnTo>
                  <a:lnTo>
                    <a:pt x="1091" y="1746"/>
                  </a:lnTo>
                  <a:lnTo>
                    <a:pt x="1081" y="1762"/>
                  </a:lnTo>
                  <a:lnTo>
                    <a:pt x="1089" y="1764"/>
                  </a:lnTo>
                  <a:lnTo>
                    <a:pt x="1073" y="1768"/>
                  </a:lnTo>
                  <a:lnTo>
                    <a:pt x="1061" y="1776"/>
                  </a:lnTo>
                  <a:lnTo>
                    <a:pt x="1057" y="1764"/>
                  </a:lnTo>
                  <a:lnTo>
                    <a:pt x="1065" y="1760"/>
                  </a:lnTo>
                  <a:lnTo>
                    <a:pt x="1067" y="1760"/>
                  </a:lnTo>
                  <a:lnTo>
                    <a:pt x="1071" y="1752"/>
                  </a:lnTo>
                  <a:lnTo>
                    <a:pt x="1059" y="1744"/>
                  </a:lnTo>
                  <a:lnTo>
                    <a:pt x="1049" y="1752"/>
                  </a:lnTo>
                  <a:lnTo>
                    <a:pt x="1045" y="1758"/>
                  </a:lnTo>
                  <a:lnTo>
                    <a:pt x="1029" y="1766"/>
                  </a:lnTo>
                  <a:lnTo>
                    <a:pt x="1009" y="1768"/>
                  </a:lnTo>
                  <a:lnTo>
                    <a:pt x="1005" y="1774"/>
                  </a:lnTo>
                  <a:lnTo>
                    <a:pt x="1005" y="1772"/>
                  </a:lnTo>
                  <a:lnTo>
                    <a:pt x="995" y="1772"/>
                  </a:lnTo>
                  <a:lnTo>
                    <a:pt x="981" y="1784"/>
                  </a:lnTo>
                  <a:lnTo>
                    <a:pt x="979" y="1802"/>
                  </a:lnTo>
                  <a:lnTo>
                    <a:pt x="957" y="1818"/>
                  </a:lnTo>
                  <a:lnTo>
                    <a:pt x="957" y="1824"/>
                  </a:lnTo>
                  <a:lnTo>
                    <a:pt x="953" y="1818"/>
                  </a:lnTo>
                  <a:lnTo>
                    <a:pt x="953" y="1818"/>
                  </a:lnTo>
                  <a:lnTo>
                    <a:pt x="951" y="1818"/>
                  </a:lnTo>
                  <a:lnTo>
                    <a:pt x="949" y="1814"/>
                  </a:lnTo>
                  <a:lnTo>
                    <a:pt x="949" y="1814"/>
                  </a:lnTo>
                  <a:lnTo>
                    <a:pt x="937" y="1804"/>
                  </a:lnTo>
                  <a:lnTo>
                    <a:pt x="915" y="1798"/>
                  </a:lnTo>
                  <a:lnTo>
                    <a:pt x="905" y="1798"/>
                  </a:lnTo>
                  <a:lnTo>
                    <a:pt x="901" y="1808"/>
                  </a:lnTo>
                  <a:lnTo>
                    <a:pt x="897" y="1804"/>
                  </a:lnTo>
                  <a:lnTo>
                    <a:pt x="877" y="1812"/>
                  </a:lnTo>
                  <a:lnTo>
                    <a:pt x="863" y="1810"/>
                  </a:lnTo>
                  <a:lnTo>
                    <a:pt x="859" y="1802"/>
                  </a:lnTo>
                  <a:lnTo>
                    <a:pt x="853" y="1798"/>
                  </a:lnTo>
                  <a:lnTo>
                    <a:pt x="841" y="1788"/>
                  </a:lnTo>
                  <a:lnTo>
                    <a:pt x="833" y="1774"/>
                  </a:lnTo>
                  <a:lnTo>
                    <a:pt x="831" y="1766"/>
                  </a:lnTo>
                  <a:lnTo>
                    <a:pt x="841" y="1700"/>
                  </a:lnTo>
                  <a:lnTo>
                    <a:pt x="845" y="1700"/>
                  </a:lnTo>
                  <a:lnTo>
                    <a:pt x="841" y="1698"/>
                  </a:lnTo>
                  <a:lnTo>
                    <a:pt x="843" y="1694"/>
                  </a:lnTo>
                  <a:lnTo>
                    <a:pt x="839" y="1696"/>
                  </a:lnTo>
                  <a:lnTo>
                    <a:pt x="823" y="1682"/>
                  </a:lnTo>
                  <a:lnTo>
                    <a:pt x="805" y="1676"/>
                  </a:lnTo>
                  <a:lnTo>
                    <a:pt x="745" y="1680"/>
                  </a:lnTo>
                  <a:lnTo>
                    <a:pt x="737" y="1676"/>
                  </a:lnTo>
                  <a:lnTo>
                    <a:pt x="747" y="1660"/>
                  </a:lnTo>
                  <a:lnTo>
                    <a:pt x="751" y="1638"/>
                  </a:lnTo>
                  <a:lnTo>
                    <a:pt x="755" y="1644"/>
                  </a:lnTo>
                  <a:lnTo>
                    <a:pt x="761" y="1612"/>
                  </a:lnTo>
                  <a:lnTo>
                    <a:pt x="759" y="1610"/>
                  </a:lnTo>
                  <a:lnTo>
                    <a:pt x="763" y="1608"/>
                  </a:lnTo>
                  <a:lnTo>
                    <a:pt x="759" y="1604"/>
                  </a:lnTo>
                  <a:lnTo>
                    <a:pt x="775" y="1574"/>
                  </a:lnTo>
                  <a:lnTo>
                    <a:pt x="771" y="1568"/>
                  </a:lnTo>
                  <a:lnTo>
                    <a:pt x="759" y="1564"/>
                  </a:lnTo>
                  <a:lnTo>
                    <a:pt x="757" y="1566"/>
                  </a:lnTo>
                  <a:lnTo>
                    <a:pt x="757" y="1564"/>
                  </a:lnTo>
                  <a:lnTo>
                    <a:pt x="755" y="1564"/>
                  </a:lnTo>
                  <a:lnTo>
                    <a:pt x="747" y="1564"/>
                  </a:lnTo>
                  <a:lnTo>
                    <a:pt x="703" y="1574"/>
                  </a:lnTo>
                  <a:lnTo>
                    <a:pt x="695" y="1612"/>
                  </a:lnTo>
                  <a:lnTo>
                    <a:pt x="685" y="1618"/>
                  </a:lnTo>
                  <a:lnTo>
                    <a:pt x="685" y="1624"/>
                  </a:lnTo>
                  <a:lnTo>
                    <a:pt x="683" y="1626"/>
                  </a:lnTo>
                  <a:lnTo>
                    <a:pt x="667" y="1622"/>
                  </a:lnTo>
                  <a:lnTo>
                    <a:pt x="629" y="1632"/>
                  </a:lnTo>
                  <a:lnTo>
                    <a:pt x="619" y="1624"/>
                  </a:lnTo>
                  <a:lnTo>
                    <a:pt x="609" y="1620"/>
                  </a:lnTo>
                  <a:lnTo>
                    <a:pt x="601" y="1614"/>
                  </a:lnTo>
                  <a:lnTo>
                    <a:pt x="593" y="1598"/>
                  </a:lnTo>
                  <a:lnTo>
                    <a:pt x="579" y="1580"/>
                  </a:lnTo>
                  <a:lnTo>
                    <a:pt x="581" y="1568"/>
                  </a:lnTo>
                  <a:lnTo>
                    <a:pt x="571" y="1556"/>
                  </a:lnTo>
                  <a:lnTo>
                    <a:pt x="571" y="1530"/>
                  </a:lnTo>
                  <a:lnTo>
                    <a:pt x="567" y="1504"/>
                  </a:lnTo>
                  <a:lnTo>
                    <a:pt x="573" y="1494"/>
                  </a:lnTo>
                  <a:lnTo>
                    <a:pt x="583" y="1490"/>
                  </a:lnTo>
                  <a:lnTo>
                    <a:pt x="583" y="1484"/>
                  </a:lnTo>
                  <a:lnTo>
                    <a:pt x="585" y="1484"/>
                  </a:lnTo>
                  <a:lnTo>
                    <a:pt x="583" y="1480"/>
                  </a:lnTo>
                  <a:lnTo>
                    <a:pt x="583" y="1478"/>
                  </a:lnTo>
                  <a:lnTo>
                    <a:pt x="583" y="1478"/>
                  </a:lnTo>
                  <a:lnTo>
                    <a:pt x="577" y="1462"/>
                  </a:lnTo>
                  <a:lnTo>
                    <a:pt x="577" y="1454"/>
                  </a:lnTo>
                  <a:lnTo>
                    <a:pt x="577" y="1454"/>
                  </a:lnTo>
                  <a:lnTo>
                    <a:pt x="579" y="1454"/>
                  </a:lnTo>
                  <a:lnTo>
                    <a:pt x="577" y="1440"/>
                  </a:lnTo>
                  <a:lnTo>
                    <a:pt x="581" y="1438"/>
                  </a:lnTo>
                  <a:lnTo>
                    <a:pt x="581" y="1442"/>
                  </a:lnTo>
                  <a:lnTo>
                    <a:pt x="585" y="1444"/>
                  </a:lnTo>
                  <a:lnTo>
                    <a:pt x="595" y="1432"/>
                  </a:lnTo>
                  <a:lnTo>
                    <a:pt x="593" y="1430"/>
                  </a:lnTo>
                  <a:lnTo>
                    <a:pt x="595" y="1428"/>
                  </a:lnTo>
                  <a:lnTo>
                    <a:pt x="595" y="1424"/>
                  </a:lnTo>
                  <a:lnTo>
                    <a:pt x="607" y="1422"/>
                  </a:lnTo>
                  <a:lnTo>
                    <a:pt x="619" y="1418"/>
                  </a:lnTo>
                  <a:lnTo>
                    <a:pt x="621" y="1408"/>
                  </a:lnTo>
                  <a:lnTo>
                    <a:pt x="639" y="1400"/>
                  </a:lnTo>
                  <a:lnTo>
                    <a:pt x="669" y="1404"/>
                  </a:lnTo>
                  <a:lnTo>
                    <a:pt x="675" y="1400"/>
                  </a:lnTo>
                  <a:lnTo>
                    <a:pt x="697" y="1412"/>
                  </a:lnTo>
                  <a:lnTo>
                    <a:pt x="709" y="1412"/>
                  </a:lnTo>
                  <a:lnTo>
                    <a:pt x="713" y="1408"/>
                  </a:lnTo>
                  <a:lnTo>
                    <a:pt x="723" y="1418"/>
                  </a:lnTo>
                  <a:lnTo>
                    <a:pt x="731" y="1412"/>
                  </a:lnTo>
                  <a:lnTo>
                    <a:pt x="721" y="1402"/>
                  </a:lnTo>
                  <a:lnTo>
                    <a:pt x="729" y="1388"/>
                  </a:lnTo>
                  <a:lnTo>
                    <a:pt x="709" y="1388"/>
                  </a:lnTo>
                  <a:lnTo>
                    <a:pt x="709" y="1388"/>
                  </a:lnTo>
                  <a:lnTo>
                    <a:pt x="747" y="1386"/>
                  </a:lnTo>
                  <a:lnTo>
                    <a:pt x="747" y="1384"/>
                  </a:lnTo>
                  <a:lnTo>
                    <a:pt x="749" y="1390"/>
                  </a:lnTo>
                  <a:lnTo>
                    <a:pt x="765" y="1384"/>
                  </a:lnTo>
                  <a:lnTo>
                    <a:pt x="765" y="1386"/>
                  </a:lnTo>
                  <a:lnTo>
                    <a:pt x="781" y="1384"/>
                  </a:lnTo>
                  <a:lnTo>
                    <a:pt x="801" y="1402"/>
                  </a:lnTo>
                  <a:lnTo>
                    <a:pt x="825" y="1392"/>
                  </a:lnTo>
                  <a:lnTo>
                    <a:pt x="845" y="1412"/>
                  </a:lnTo>
                  <a:lnTo>
                    <a:pt x="847" y="1442"/>
                  </a:lnTo>
                  <a:lnTo>
                    <a:pt x="849" y="1442"/>
                  </a:lnTo>
                  <a:lnTo>
                    <a:pt x="847" y="1448"/>
                  </a:lnTo>
                  <a:lnTo>
                    <a:pt x="857" y="1462"/>
                  </a:lnTo>
                  <a:lnTo>
                    <a:pt x="859" y="1460"/>
                  </a:lnTo>
                  <a:lnTo>
                    <a:pt x="865" y="1480"/>
                  </a:lnTo>
                  <a:lnTo>
                    <a:pt x="873" y="1484"/>
                  </a:lnTo>
                  <a:lnTo>
                    <a:pt x="877" y="1498"/>
                  </a:lnTo>
                  <a:lnTo>
                    <a:pt x="895" y="1492"/>
                  </a:lnTo>
                  <a:lnTo>
                    <a:pt x="899" y="1476"/>
                  </a:lnTo>
                  <a:lnTo>
                    <a:pt x="901" y="1456"/>
                  </a:lnTo>
                  <a:lnTo>
                    <a:pt x="873" y="1380"/>
                  </a:lnTo>
                  <a:lnTo>
                    <a:pt x="885" y="1348"/>
                  </a:lnTo>
                  <a:lnTo>
                    <a:pt x="893" y="1344"/>
                  </a:lnTo>
                  <a:lnTo>
                    <a:pt x="891" y="1340"/>
                  </a:lnTo>
                  <a:lnTo>
                    <a:pt x="901" y="1340"/>
                  </a:lnTo>
                  <a:lnTo>
                    <a:pt x="917" y="1324"/>
                  </a:lnTo>
                  <a:lnTo>
                    <a:pt x="923" y="1314"/>
                  </a:lnTo>
                  <a:lnTo>
                    <a:pt x="945" y="1306"/>
                  </a:lnTo>
                  <a:lnTo>
                    <a:pt x="951" y="1296"/>
                  </a:lnTo>
                  <a:lnTo>
                    <a:pt x="971" y="1288"/>
                  </a:lnTo>
                  <a:lnTo>
                    <a:pt x="971" y="1278"/>
                  </a:lnTo>
                  <a:lnTo>
                    <a:pt x="969" y="1278"/>
                  </a:lnTo>
                  <a:lnTo>
                    <a:pt x="971" y="1276"/>
                  </a:lnTo>
                  <a:lnTo>
                    <a:pt x="975" y="1278"/>
                  </a:lnTo>
                  <a:lnTo>
                    <a:pt x="985" y="1268"/>
                  </a:lnTo>
                  <a:lnTo>
                    <a:pt x="981" y="1260"/>
                  </a:lnTo>
                  <a:lnTo>
                    <a:pt x="985" y="1260"/>
                  </a:lnTo>
                  <a:lnTo>
                    <a:pt x="979" y="1236"/>
                  </a:lnTo>
                  <a:lnTo>
                    <a:pt x="999" y="1198"/>
                  </a:lnTo>
                  <a:lnTo>
                    <a:pt x="997" y="1194"/>
                  </a:lnTo>
                  <a:lnTo>
                    <a:pt x="1013" y="1172"/>
                  </a:lnTo>
                  <a:lnTo>
                    <a:pt x="1019" y="1158"/>
                  </a:lnTo>
                  <a:lnTo>
                    <a:pt x="1015" y="1152"/>
                  </a:lnTo>
                  <a:lnTo>
                    <a:pt x="1045" y="1144"/>
                  </a:lnTo>
                  <a:lnTo>
                    <a:pt x="1053" y="1132"/>
                  </a:lnTo>
                  <a:lnTo>
                    <a:pt x="1061" y="1132"/>
                  </a:lnTo>
                  <a:lnTo>
                    <a:pt x="1067" y="1126"/>
                  </a:lnTo>
                  <a:lnTo>
                    <a:pt x="1069" y="1128"/>
                  </a:lnTo>
                  <a:lnTo>
                    <a:pt x="1095" y="1124"/>
                  </a:lnTo>
                  <a:lnTo>
                    <a:pt x="1093" y="1114"/>
                  </a:lnTo>
                  <a:lnTo>
                    <a:pt x="1089" y="1114"/>
                  </a:lnTo>
                  <a:lnTo>
                    <a:pt x="1087" y="1118"/>
                  </a:lnTo>
                  <a:lnTo>
                    <a:pt x="1085" y="1118"/>
                  </a:lnTo>
                  <a:lnTo>
                    <a:pt x="1075" y="1106"/>
                  </a:lnTo>
                  <a:lnTo>
                    <a:pt x="1089" y="1072"/>
                  </a:lnTo>
                  <a:lnTo>
                    <a:pt x="1109" y="1064"/>
                  </a:lnTo>
                  <a:lnTo>
                    <a:pt x="1113" y="1052"/>
                  </a:lnTo>
                  <a:lnTo>
                    <a:pt x="1121" y="1060"/>
                  </a:lnTo>
                  <a:lnTo>
                    <a:pt x="1147" y="1046"/>
                  </a:lnTo>
                  <a:lnTo>
                    <a:pt x="1149" y="1042"/>
                  </a:lnTo>
                  <a:lnTo>
                    <a:pt x="1147" y="1038"/>
                  </a:lnTo>
                  <a:lnTo>
                    <a:pt x="1147" y="1034"/>
                  </a:lnTo>
                  <a:lnTo>
                    <a:pt x="1173" y="1030"/>
                  </a:lnTo>
                  <a:lnTo>
                    <a:pt x="1191" y="1016"/>
                  </a:lnTo>
                  <a:lnTo>
                    <a:pt x="1185" y="1022"/>
                  </a:lnTo>
                  <a:lnTo>
                    <a:pt x="1187" y="1030"/>
                  </a:lnTo>
                  <a:lnTo>
                    <a:pt x="1189" y="1030"/>
                  </a:lnTo>
                  <a:lnTo>
                    <a:pt x="1163" y="1046"/>
                  </a:lnTo>
                  <a:lnTo>
                    <a:pt x="1163" y="1050"/>
                  </a:lnTo>
                  <a:lnTo>
                    <a:pt x="1161" y="1056"/>
                  </a:lnTo>
                  <a:lnTo>
                    <a:pt x="1161" y="1068"/>
                  </a:lnTo>
                  <a:lnTo>
                    <a:pt x="1177" y="1078"/>
                  </a:lnTo>
                  <a:lnTo>
                    <a:pt x="1201" y="1056"/>
                  </a:lnTo>
                  <a:lnTo>
                    <a:pt x="1203" y="1050"/>
                  </a:lnTo>
                  <a:lnTo>
                    <a:pt x="1213" y="1052"/>
                  </a:lnTo>
                  <a:lnTo>
                    <a:pt x="1213" y="1046"/>
                  </a:lnTo>
                  <a:lnTo>
                    <a:pt x="1225" y="1044"/>
                  </a:lnTo>
                  <a:lnTo>
                    <a:pt x="1267" y="1028"/>
                  </a:lnTo>
                  <a:lnTo>
                    <a:pt x="1255" y="1024"/>
                  </a:lnTo>
                  <a:lnTo>
                    <a:pt x="1257" y="1022"/>
                  </a:lnTo>
                  <a:lnTo>
                    <a:pt x="1269" y="1020"/>
                  </a:lnTo>
                  <a:lnTo>
                    <a:pt x="1285" y="1010"/>
                  </a:lnTo>
                  <a:lnTo>
                    <a:pt x="1279" y="996"/>
                  </a:lnTo>
                  <a:lnTo>
                    <a:pt x="1273" y="1004"/>
                  </a:lnTo>
                  <a:lnTo>
                    <a:pt x="1269" y="1004"/>
                  </a:lnTo>
                  <a:lnTo>
                    <a:pt x="1275" y="984"/>
                  </a:lnTo>
                  <a:lnTo>
                    <a:pt x="1267" y="978"/>
                  </a:lnTo>
                  <a:lnTo>
                    <a:pt x="1251" y="1004"/>
                  </a:lnTo>
                  <a:lnTo>
                    <a:pt x="1247" y="1014"/>
                  </a:lnTo>
                  <a:lnTo>
                    <a:pt x="1249" y="1016"/>
                  </a:lnTo>
                  <a:lnTo>
                    <a:pt x="1245" y="1016"/>
                  </a:lnTo>
                  <a:lnTo>
                    <a:pt x="1243" y="1008"/>
                  </a:lnTo>
                  <a:lnTo>
                    <a:pt x="1227" y="1016"/>
                  </a:lnTo>
                  <a:lnTo>
                    <a:pt x="1209" y="1008"/>
                  </a:lnTo>
                  <a:lnTo>
                    <a:pt x="1213" y="1006"/>
                  </a:lnTo>
                  <a:lnTo>
                    <a:pt x="1195" y="998"/>
                  </a:lnTo>
                  <a:lnTo>
                    <a:pt x="1191" y="994"/>
                  </a:lnTo>
                  <a:lnTo>
                    <a:pt x="1189" y="978"/>
                  </a:lnTo>
                  <a:lnTo>
                    <a:pt x="1183" y="976"/>
                  </a:lnTo>
                  <a:lnTo>
                    <a:pt x="1191" y="960"/>
                  </a:lnTo>
                  <a:lnTo>
                    <a:pt x="1183" y="954"/>
                  </a:lnTo>
                  <a:lnTo>
                    <a:pt x="1173" y="958"/>
                  </a:lnTo>
                  <a:lnTo>
                    <a:pt x="1171" y="954"/>
                  </a:lnTo>
                  <a:lnTo>
                    <a:pt x="1165" y="952"/>
                  </a:lnTo>
                  <a:lnTo>
                    <a:pt x="1169" y="952"/>
                  </a:lnTo>
                  <a:lnTo>
                    <a:pt x="1181" y="954"/>
                  </a:lnTo>
                  <a:lnTo>
                    <a:pt x="1201" y="940"/>
                  </a:lnTo>
                  <a:lnTo>
                    <a:pt x="1199" y="924"/>
                  </a:lnTo>
                  <a:lnTo>
                    <a:pt x="1185" y="916"/>
                  </a:lnTo>
                  <a:lnTo>
                    <a:pt x="1153" y="918"/>
                  </a:lnTo>
                  <a:lnTo>
                    <a:pt x="1119" y="934"/>
                  </a:lnTo>
                  <a:lnTo>
                    <a:pt x="1095" y="954"/>
                  </a:lnTo>
                  <a:lnTo>
                    <a:pt x="1093" y="958"/>
                  </a:lnTo>
                  <a:lnTo>
                    <a:pt x="1095" y="952"/>
                  </a:lnTo>
                  <a:lnTo>
                    <a:pt x="1103" y="948"/>
                  </a:lnTo>
                  <a:lnTo>
                    <a:pt x="1113" y="932"/>
                  </a:lnTo>
                  <a:lnTo>
                    <a:pt x="1127" y="920"/>
                  </a:lnTo>
                  <a:lnTo>
                    <a:pt x="1143" y="918"/>
                  </a:lnTo>
                  <a:lnTo>
                    <a:pt x="1151" y="900"/>
                  </a:lnTo>
                  <a:lnTo>
                    <a:pt x="1161" y="892"/>
                  </a:lnTo>
                  <a:lnTo>
                    <a:pt x="1235" y="892"/>
                  </a:lnTo>
                  <a:lnTo>
                    <a:pt x="1249" y="896"/>
                  </a:lnTo>
                  <a:lnTo>
                    <a:pt x="1271" y="888"/>
                  </a:lnTo>
                  <a:lnTo>
                    <a:pt x="1271" y="890"/>
                  </a:lnTo>
                  <a:lnTo>
                    <a:pt x="1279" y="892"/>
                  </a:lnTo>
                  <a:lnTo>
                    <a:pt x="1309" y="860"/>
                  </a:lnTo>
                  <a:lnTo>
                    <a:pt x="1341" y="854"/>
                  </a:lnTo>
                  <a:lnTo>
                    <a:pt x="1339" y="856"/>
                  </a:lnTo>
                  <a:lnTo>
                    <a:pt x="1323" y="876"/>
                  </a:lnTo>
                  <a:lnTo>
                    <a:pt x="1327" y="880"/>
                  </a:lnTo>
                  <a:lnTo>
                    <a:pt x="1323" y="890"/>
                  </a:lnTo>
                  <a:lnTo>
                    <a:pt x="1323" y="890"/>
                  </a:lnTo>
                  <a:lnTo>
                    <a:pt x="1319" y="892"/>
                  </a:lnTo>
                  <a:lnTo>
                    <a:pt x="1315" y="910"/>
                  </a:lnTo>
                  <a:lnTo>
                    <a:pt x="1309" y="912"/>
                  </a:lnTo>
                  <a:lnTo>
                    <a:pt x="1311" y="922"/>
                  </a:lnTo>
                  <a:lnTo>
                    <a:pt x="1307" y="922"/>
                  </a:lnTo>
                  <a:lnTo>
                    <a:pt x="1301" y="934"/>
                  </a:lnTo>
                  <a:lnTo>
                    <a:pt x="1285" y="940"/>
                  </a:lnTo>
                  <a:lnTo>
                    <a:pt x="1301" y="944"/>
                  </a:lnTo>
                  <a:lnTo>
                    <a:pt x="1289" y="956"/>
                  </a:lnTo>
                  <a:lnTo>
                    <a:pt x="1289" y="962"/>
                  </a:lnTo>
                  <a:lnTo>
                    <a:pt x="1297" y="970"/>
                  </a:lnTo>
                  <a:lnTo>
                    <a:pt x="1339" y="968"/>
                  </a:lnTo>
                  <a:lnTo>
                    <a:pt x="1353" y="964"/>
                  </a:lnTo>
                  <a:lnTo>
                    <a:pt x="1343" y="972"/>
                  </a:lnTo>
                  <a:lnTo>
                    <a:pt x="1363" y="972"/>
                  </a:lnTo>
                  <a:lnTo>
                    <a:pt x="1351" y="980"/>
                  </a:lnTo>
                  <a:lnTo>
                    <a:pt x="1359" y="988"/>
                  </a:lnTo>
                  <a:lnTo>
                    <a:pt x="1383" y="972"/>
                  </a:lnTo>
                  <a:lnTo>
                    <a:pt x="1387" y="960"/>
                  </a:lnTo>
                  <a:lnTo>
                    <a:pt x="1389" y="972"/>
                  </a:lnTo>
                  <a:lnTo>
                    <a:pt x="1383" y="992"/>
                  </a:lnTo>
                  <a:lnTo>
                    <a:pt x="1397" y="982"/>
                  </a:lnTo>
                  <a:lnTo>
                    <a:pt x="1399" y="996"/>
                  </a:lnTo>
                  <a:lnTo>
                    <a:pt x="1409" y="992"/>
                  </a:lnTo>
                  <a:lnTo>
                    <a:pt x="1417" y="970"/>
                  </a:lnTo>
                  <a:lnTo>
                    <a:pt x="1413" y="956"/>
                  </a:lnTo>
                  <a:lnTo>
                    <a:pt x="1411" y="958"/>
                  </a:lnTo>
                  <a:lnTo>
                    <a:pt x="1413" y="950"/>
                  </a:lnTo>
                  <a:lnTo>
                    <a:pt x="1409" y="948"/>
                  </a:lnTo>
                  <a:lnTo>
                    <a:pt x="1397" y="960"/>
                  </a:lnTo>
                  <a:lnTo>
                    <a:pt x="1397" y="960"/>
                  </a:lnTo>
                  <a:lnTo>
                    <a:pt x="1401" y="952"/>
                  </a:lnTo>
                  <a:lnTo>
                    <a:pt x="1397" y="950"/>
                  </a:lnTo>
                  <a:lnTo>
                    <a:pt x="1407" y="944"/>
                  </a:lnTo>
                  <a:lnTo>
                    <a:pt x="1411" y="932"/>
                  </a:lnTo>
                  <a:lnTo>
                    <a:pt x="1393" y="938"/>
                  </a:lnTo>
                  <a:lnTo>
                    <a:pt x="1403" y="914"/>
                  </a:lnTo>
                  <a:lnTo>
                    <a:pt x="1381" y="910"/>
                  </a:lnTo>
                  <a:lnTo>
                    <a:pt x="1369" y="914"/>
                  </a:lnTo>
                  <a:lnTo>
                    <a:pt x="1373" y="906"/>
                  </a:lnTo>
                  <a:lnTo>
                    <a:pt x="1357" y="910"/>
                  </a:lnTo>
                  <a:lnTo>
                    <a:pt x="1355" y="906"/>
                  </a:lnTo>
                  <a:lnTo>
                    <a:pt x="1371" y="898"/>
                  </a:lnTo>
                  <a:lnTo>
                    <a:pt x="1353" y="896"/>
                  </a:lnTo>
                  <a:lnTo>
                    <a:pt x="1353" y="894"/>
                  </a:lnTo>
                  <a:lnTo>
                    <a:pt x="1349" y="892"/>
                  </a:lnTo>
                  <a:lnTo>
                    <a:pt x="1341" y="902"/>
                  </a:lnTo>
                  <a:lnTo>
                    <a:pt x="1341" y="896"/>
                  </a:lnTo>
                  <a:lnTo>
                    <a:pt x="1351" y="880"/>
                  </a:lnTo>
                  <a:lnTo>
                    <a:pt x="1351" y="872"/>
                  </a:lnTo>
                  <a:lnTo>
                    <a:pt x="1357" y="872"/>
                  </a:lnTo>
                  <a:lnTo>
                    <a:pt x="1357" y="870"/>
                  </a:lnTo>
                  <a:lnTo>
                    <a:pt x="1359" y="862"/>
                  </a:lnTo>
                  <a:lnTo>
                    <a:pt x="1357" y="858"/>
                  </a:lnTo>
                  <a:lnTo>
                    <a:pt x="1369" y="848"/>
                  </a:lnTo>
                  <a:lnTo>
                    <a:pt x="1361" y="848"/>
                  </a:lnTo>
                  <a:lnTo>
                    <a:pt x="1349" y="850"/>
                  </a:lnTo>
                  <a:lnTo>
                    <a:pt x="1345" y="852"/>
                  </a:lnTo>
                  <a:lnTo>
                    <a:pt x="1363" y="832"/>
                  </a:lnTo>
                  <a:lnTo>
                    <a:pt x="1361" y="828"/>
                  </a:lnTo>
                  <a:lnTo>
                    <a:pt x="1367" y="830"/>
                  </a:lnTo>
                  <a:lnTo>
                    <a:pt x="1357" y="820"/>
                  </a:lnTo>
                  <a:lnTo>
                    <a:pt x="1361" y="820"/>
                  </a:lnTo>
                  <a:lnTo>
                    <a:pt x="1357" y="804"/>
                  </a:lnTo>
                  <a:lnTo>
                    <a:pt x="1355" y="804"/>
                  </a:lnTo>
                  <a:lnTo>
                    <a:pt x="1363" y="804"/>
                  </a:lnTo>
                  <a:lnTo>
                    <a:pt x="1357" y="792"/>
                  </a:lnTo>
                  <a:lnTo>
                    <a:pt x="1359" y="788"/>
                  </a:lnTo>
                  <a:lnTo>
                    <a:pt x="1335" y="778"/>
                  </a:lnTo>
                  <a:lnTo>
                    <a:pt x="1331" y="784"/>
                  </a:lnTo>
                  <a:lnTo>
                    <a:pt x="1331" y="766"/>
                  </a:lnTo>
                  <a:lnTo>
                    <a:pt x="1313" y="768"/>
                  </a:lnTo>
                  <a:lnTo>
                    <a:pt x="1313" y="770"/>
                  </a:lnTo>
                  <a:lnTo>
                    <a:pt x="1303" y="772"/>
                  </a:lnTo>
                  <a:lnTo>
                    <a:pt x="1303" y="770"/>
                  </a:lnTo>
                  <a:lnTo>
                    <a:pt x="1331" y="758"/>
                  </a:lnTo>
                  <a:lnTo>
                    <a:pt x="1315" y="740"/>
                  </a:lnTo>
                  <a:lnTo>
                    <a:pt x="1307" y="748"/>
                  </a:lnTo>
                  <a:lnTo>
                    <a:pt x="1303" y="746"/>
                  </a:lnTo>
                  <a:lnTo>
                    <a:pt x="1293" y="732"/>
                  </a:lnTo>
                  <a:lnTo>
                    <a:pt x="1291" y="736"/>
                  </a:lnTo>
                  <a:lnTo>
                    <a:pt x="1285" y="730"/>
                  </a:lnTo>
                  <a:lnTo>
                    <a:pt x="1275" y="730"/>
                  </a:lnTo>
                  <a:lnTo>
                    <a:pt x="1275" y="728"/>
                  </a:lnTo>
                  <a:lnTo>
                    <a:pt x="1275" y="716"/>
                  </a:lnTo>
                  <a:lnTo>
                    <a:pt x="1257" y="710"/>
                  </a:lnTo>
                  <a:lnTo>
                    <a:pt x="1255" y="700"/>
                  </a:lnTo>
                  <a:lnTo>
                    <a:pt x="1249" y="700"/>
                  </a:lnTo>
                  <a:lnTo>
                    <a:pt x="1249" y="700"/>
                  </a:lnTo>
                  <a:lnTo>
                    <a:pt x="1245" y="694"/>
                  </a:lnTo>
                  <a:lnTo>
                    <a:pt x="1249" y="690"/>
                  </a:lnTo>
                  <a:lnTo>
                    <a:pt x="1249" y="690"/>
                  </a:lnTo>
                  <a:lnTo>
                    <a:pt x="1249" y="690"/>
                  </a:lnTo>
                  <a:lnTo>
                    <a:pt x="1251" y="688"/>
                  </a:lnTo>
                  <a:lnTo>
                    <a:pt x="1249" y="688"/>
                  </a:lnTo>
                  <a:lnTo>
                    <a:pt x="1247" y="682"/>
                  </a:lnTo>
                  <a:lnTo>
                    <a:pt x="1255" y="674"/>
                  </a:lnTo>
                  <a:lnTo>
                    <a:pt x="1243" y="658"/>
                  </a:lnTo>
                  <a:lnTo>
                    <a:pt x="1247" y="656"/>
                  </a:lnTo>
                  <a:lnTo>
                    <a:pt x="1237" y="642"/>
                  </a:lnTo>
                  <a:lnTo>
                    <a:pt x="1237" y="642"/>
                  </a:lnTo>
                  <a:lnTo>
                    <a:pt x="1237" y="640"/>
                  </a:lnTo>
                  <a:lnTo>
                    <a:pt x="1231" y="632"/>
                  </a:lnTo>
                  <a:lnTo>
                    <a:pt x="1227" y="634"/>
                  </a:lnTo>
                  <a:lnTo>
                    <a:pt x="1235" y="626"/>
                  </a:lnTo>
                  <a:lnTo>
                    <a:pt x="1219" y="622"/>
                  </a:lnTo>
                  <a:lnTo>
                    <a:pt x="1229" y="618"/>
                  </a:lnTo>
                  <a:lnTo>
                    <a:pt x="1219" y="610"/>
                  </a:lnTo>
                  <a:lnTo>
                    <a:pt x="1221" y="600"/>
                  </a:lnTo>
                  <a:lnTo>
                    <a:pt x="1213" y="600"/>
                  </a:lnTo>
                  <a:lnTo>
                    <a:pt x="1221" y="596"/>
                  </a:lnTo>
                  <a:lnTo>
                    <a:pt x="1207" y="590"/>
                  </a:lnTo>
                  <a:lnTo>
                    <a:pt x="1213" y="584"/>
                  </a:lnTo>
                  <a:lnTo>
                    <a:pt x="1203" y="582"/>
                  </a:lnTo>
                  <a:lnTo>
                    <a:pt x="1199" y="570"/>
                  </a:lnTo>
                  <a:lnTo>
                    <a:pt x="1197" y="570"/>
                  </a:lnTo>
                  <a:lnTo>
                    <a:pt x="1199" y="566"/>
                  </a:lnTo>
                  <a:lnTo>
                    <a:pt x="1193" y="554"/>
                  </a:lnTo>
                  <a:lnTo>
                    <a:pt x="1185" y="554"/>
                  </a:lnTo>
                  <a:lnTo>
                    <a:pt x="1171" y="578"/>
                  </a:lnTo>
                  <a:lnTo>
                    <a:pt x="1175" y="588"/>
                  </a:lnTo>
                  <a:lnTo>
                    <a:pt x="1167" y="592"/>
                  </a:lnTo>
                  <a:lnTo>
                    <a:pt x="1169" y="598"/>
                  </a:lnTo>
                  <a:lnTo>
                    <a:pt x="1167" y="606"/>
                  </a:lnTo>
                  <a:lnTo>
                    <a:pt x="1157" y="606"/>
                  </a:lnTo>
                  <a:lnTo>
                    <a:pt x="1161" y="610"/>
                  </a:lnTo>
                  <a:lnTo>
                    <a:pt x="1155" y="606"/>
                  </a:lnTo>
                  <a:lnTo>
                    <a:pt x="1149" y="622"/>
                  </a:lnTo>
                  <a:lnTo>
                    <a:pt x="1133" y="632"/>
                  </a:lnTo>
                  <a:lnTo>
                    <a:pt x="1131" y="620"/>
                  </a:lnTo>
                  <a:lnTo>
                    <a:pt x="1131" y="620"/>
                  </a:lnTo>
                  <a:lnTo>
                    <a:pt x="1131" y="618"/>
                  </a:lnTo>
                  <a:lnTo>
                    <a:pt x="1127" y="618"/>
                  </a:lnTo>
                  <a:lnTo>
                    <a:pt x="1125" y="622"/>
                  </a:lnTo>
                  <a:lnTo>
                    <a:pt x="1119" y="606"/>
                  </a:lnTo>
                  <a:lnTo>
                    <a:pt x="1101" y="610"/>
                  </a:lnTo>
                  <a:lnTo>
                    <a:pt x="1107" y="606"/>
                  </a:lnTo>
                  <a:lnTo>
                    <a:pt x="1101" y="598"/>
                  </a:lnTo>
                  <a:lnTo>
                    <a:pt x="1109" y="592"/>
                  </a:lnTo>
                  <a:lnTo>
                    <a:pt x="1099" y="590"/>
                  </a:lnTo>
                  <a:lnTo>
                    <a:pt x="1103" y="582"/>
                  </a:lnTo>
                  <a:lnTo>
                    <a:pt x="1097" y="570"/>
                  </a:lnTo>
                  <a:lnTo>
                    <a:pt x="1089" y="568"/>
                  </a:lnTo>
                  <a:lnTo>
                    <a:pt x="1105" y="568"/>
                  </a:lnTo>
                  <a:lnTo>
                    <a:pt x="1097" y="548"/>
                  </a:lnTo>
                  <a:lnTo>
                    <a:pt x="1103" y="532"/>
                  </a:lnTo>
                  <a:lnTo>
                    <a:pt x="1095" y="524"/>
                  </a:lnTo>
                  <a:lnTo>
                    <a:pt x="1087" y="530"/>
                  </a:lnTo>
                  <a:lnTo>
                    <a:pt x="1085" y="524"/>
                  </a:lnTo>
                  <a:lnTo>
                    <a:pt x="1061" y="522"/>
                  </a:lnTo>
                  <a:lnTo>
                    <a:pt x="1057" y="512"/>
                  </a:lnTo>
                  <a:lnTo>
                    <a:pt x="1067" y="504"/>
                  </a:lnTo>
                  <a:lnTo>
                    <a:pt x="1051" y="506"/>
                  </a:lnTo>
                  <a:lnTo>
                    <a:pt x="1051" y="504"/>
                  </a:lnTo>
                  <a:lnTo>
                    <a:pt x="1047" y="490"/>
                  </a:lnTo>
                  <a:lnTo>
                    <a:pt x="1039" y="494"/>
                  </a:lnTo>
                  <a:lnTo>
                    <a:pt x="1043" y="482"/>
                  </a:lnTo>
                  <a:lnTo>
                    <a:pt x="1017" y="468"/>
                  </a:lnTo>
                  <a:lnTo>
                    <a:pt x="993" y="482"/>
                  </a:lnTo>
                  <a:lnTo>
                    <a:pt x="947" y="464"/>
                  </a:lnTo>
                  <a:lnTo>
                    <a:pt x="931" y="480"/>
                  </a:lnTo>
                  <a:lnTo>
                    <a:pt x="935" y="500"/>
                  </a:lnTo>
                  <a:lnTo>
                    <a:pt x="945" y="502"/>
                  </a:lnTo>
                  <a:lnTo>
                    <a:pt x="933" y="538"/>
                  </a:lnTo>
                  <a:lnTo>
                    <a:pt x="939" y="540"/>
                  </a:lnTo>
                  <a:lnTo>
                    <a:pt x="939" y="540"/>
                  </a:lnTo>
                  <a:lnTo>
                    <a:pt x="941" y="552"/>
                  </a:lnTo>
                  <a:lnTo>
                    <a:pt x="945" y="562"/>
                  </a:lnTo>
                  <a:lnTo>
                    <a:pt x="941" y="572"/>
                  </a:lnTo>
                  <a:lnTo>
                    <a:pt x="949" y="572"/>
                  </a:lnTo>
                  <a:lnTo>
                    <a:pt x="947" y="578"/>
                  </a:lnTo>
                  <a:lnTo>
                    <a:pt x="941" y="578"/>
                  </a:lnTo>
                  <a:lnTo>
                    <a:pt x="941" y="592"/>
                  </a:lnTo>
                  <a:lnTo>
                    <a:pt x="921" y="600"/>
                  </a:lnTo>
                  <a:lnTo>
                    <a:pt x="921" y="612"/>
                  </a:lnTo>
                  <a:lnTo>
                    <a:pt x="945" y="632"/>
                  </a:lnTo>
                  <a:lnTo>
                    <a:pt x="957" y="676"/>
                  </a:lnTo>
                  <a:lnTo>
                    <a:pt x="959" y="702"/>
                  </a:lnTo>
                  <a:lnTo>
                    <a:pt x="943" y="730"/>
                  </a:lnTo>
                  <a:lnTo>
                    <a:pt x="905" y="758"/>
                  </a:lnTo>
                  <a:lnTo>
                    <a:pt x="917" y="778"/>
                  </a:lnTo>
                  <a:lnTo>
                    <a:pt x="923" y="824"/>
                  </a:lnTo>
                  <a:lnTo>
                    <a:pt x="929" y="830"/>
                  </a:lnTo>
                  <a:lnTo>
                    <a:pt x="915" y="842"/>
                  </a:lnTo>
                  <a:lnTo>
                    <a:pt x="923" y="852"/>
                  </a:lnTo>
                  <a:lnTo>
                    <a:pt x="921" y="856"/>
                  </a:lnTo>
                  <a:lnTo>
                    <a:pt x="911" y="848"/>
                  </a:lnTo>
                  <a:lnTo>
                    <a:pt x="909" y="850"/>
                  </a:lnTo>
                  <a:lnTo>
                    <a:pt x="907" y="852"/>
                  </a:lnTo>
                  <a:lnTo>
                    <a:pt x="903" y="854"/>
                  </a:lnTo>
                  <a:lnTo>
                    <a:pt x="903" y="860"/>
                  </a:lnTo>
                  <a:lnTo>
                    <a:pt x="893" y="854"/>
                  </a:lnTo>
                  <a:lnTo>
                    <a:pt x="893" y="856"/>
                  </a:lnTo>
                  <a:lnTo>
                    <a:pt x="891" y="844"/>
                  </a:lnTo>
                  <a:lnTo>
                    <a:pt x="879" y="834"/>
                  </a:lnTo>
                  <a:lnTo>
                    <a:pt x="869" y="834"/>
                  </a:lnTo>
                  <a:lnTo>
                    <a:pt x="877" y="828"/>
                  </a:lnTo>
                  <a:lnTo>
                    <a:pt x="863" y="810"/>
                  </a:lnTo>
                  <a:lnTo>
                    <a:pt x="891" y="822"/>
                  </a:lnTo>
                  <a:lnTo>
                    <a:pt x="881" y="800"/>
                  </a:lnTo>
                  <a:lnTo>
                    <a:pt x="861" y="800"/>
                  </a:lnTo>
                  <a:lnTo>
                    <a:pt x="861" y="802"/>
                  </a:lnTo>
                  <a:lnTo>
                    <a:pt x="861" y="798"/>
                  </a:lnTo>
                  <a:lnTo>
                    <a:pt x="857" y="772"/>
                  </a:lnTo>
                  <a:lnTo>
                    <a:pt x="859" y="738"/>
                  </a:lnTo>
                  <a:lnTo>
                    <a:pt x="803" y="732"/>
                  </a:lnTo>
                  <a:lnTo>
                    <a:pt x="803" y="730"/>
                  </a:lnTo>
                  <a:lnTo>
                    <a:pt x="789" y="718"/>
                  </a:lnTo>
                  <a:lnTo>
                    <a:pt x="759" y="710"/>
                  </a:lnTo>
                  <a:lnTo>
                    <a:pt x="747" y="692"/>
                  </a:lnTo>
                  <a:lnTo>
                    <a:pt x="729" y="680"/>
                  </a:lnTo>
                  <a:lnTo>
                    <a:pt x="691" y="664"/>
                  </a:lnTo>
                  <a:lnTo>
                    <a:pt x="669" y="672"/>
                  </a:lnTo>
                  <a:lnTo>
                    <a:pt x="669" y="658"/>
                  </a:lnTo>
                  <a:lnTo>
                    <a:pt x="653" y="614"/>
                  </a:lnTo>
                  <a:lnTo>
                    <a:pt x="635" y="610"/>
                  </a:lnTo>
                  <a:lnTo>
                    <a:pt x="633" y="610"/>
                  </a:lnTo>
                  <a:lnTo>
                    <a:pt x="625" y="596"/>
                  </a:lnTo>
                  <a:lnTo>
                    <a:pt x="625" y="550"/>
                  </a:lnTo>
                  <a:lnTo>
                    <a:pt x="637" y="522"/>
                  </a:lnTo>
                  <a:lnTo>
                    <a:pt x="631" y="516"/>
                  </a:lnTo>
                  <a:lnTo>
                    <a:pt x="647" y="506"/>
                  </a:lnTo>
                  <a:lnTo>
                    <a:pt x="653" y="498"/>
                  </a:lnTo>
                  <a:lnTo>
                    <a:pt x="651" y="496"/>
                  </a:lnTo>
                  <a:lnTo>
                    <a:pt x="653" y="496"/>
                  </a:lnTo>
                  <a:lnTo>
                    <a:pt x="657" y="486"/>
                  </a:lnTo>
                  <a:lnTo>
                    <a:pt x="667" y="492"/>
                  </a:lnTo>
                  <a:lnTo>
                    <a:pt x="667" y="470"/>
                  </a:lnTo>
                  <a:lnTo>
                    <a:pt x="677" y="470"/>
                  </a:lnTo>
                  <a:lnTo>
                    <a:pt x="677" y="464"/>
                  </a:lnTo>
                  <a:lnTo>
                    <a:pt x="671" y="462"/>
                  </a:lnTo>
                  <a:lnTo>
                    <a:pt x="671" y="458"/>
                  </a:lnTo>
                  <a:lnTo>
                    <a:pt x="687" y="460"/>
                  </a:lnTo>
                  <a:lnTo>
                    <a:pt x="703" y="450"/>
                  </a:lnTo>
                  <a:lnTo>
                    <a:pt x="699" y="430"/>
                  </a:lnTo>
                  <a:lnTo>
                    <a:pt x="701" y="432"/>
                  </a:lnTo>
                  <a:lnTo>
                    <a:pt x="713" y="422"/>
                  </a:lnTo>
                  <a:lnTo>
                    <a:pt x="715" y="412"/>
                  </a:lnTo>
                  <a:lnTo>
                    <a:pt x="719" y="412"/>
                  </a:lnTo>
                  <a:lnTo>
                    <a:pt x="719" y="406"/>
                  </a:lnTo>
                  <a:lnTo>
                    <a:pt x="729" y="410"/>
                  </a:lnTo>
                  <a:lnTo>
                    <a:pt x="751" y="402"/>
                  </a:lnTo>
                  <a:lnTo>
                    <a:pt x="775" y="352"/>
                  </a:lnTo>
                  <a:lnTo>
                    <a:pt x="759" y="350"/>
                  </a:lnTo>
                  <a:lnTo>
                    <a:pt x="765" y="348"/>
                  </a:lnTo>
                  <a:lnTo>
                    <a:pt x="791" y="314"/>
                  </a:lnTo>
                  <a:lnTo>
                    <a:pt x="789" y="302"/>
                  </a:lnTo>
                  <a:lnTo>
                    <a:pt x="779" y="300"/>
                  </a:lnTo>
                  <a:lnTo>
                    <a:pt x="781" y="294"/>
                  </a:lnTo>
                  <a:lnTo>
                    <a:pt x="799" y="294"/>
                  </a:lnTo>
                  <a:lnTo>
                    <a:pt x="801" y="308"/>
                  </a:lnTo>
                  <a:lnTo>
                    <a:pt x="817" y="312"/>
                  </a:lnTo>
                  <a:lnTo>
                    <a:pt x="815" y="314"/>
                  </a:lnTo>
                  <a:lnTo>
                    <a:pt x="823" y="330"/>
                  </a:lnTo>
                  <a:lnTo>
                    <a:pt x="837" y="338"/>
                  </a:lnTo>
                  <a:lnTo>
                    <a:pt x="841" y="334"/>
                  </a:lnTo>
                  <a:lnTo>
                    <a:pt x="829" y="318"/>
                  </a:lnTo>
                  <a:lnTo>
                    <a:pt x="817" y="312"/>
                  </a:lnTo>
                  <a:lnTo>
                    <a:pt x="819" y="312"/>
                  </a:lnTo>
                  <a:lnTo>
                    <a:pt x="819" y="306"/>
                  </a:lnTo>
                  <a:lnTo>
                    <a:pt x="837" y="318"/>
                  </a:lnTo>
                  <a:lnTo>
                    <a:pt x="825" y="292"/>
                  </a:lnTo>
                  <a:lnTo>
                    <a:pt x="827" y="290"/>
                  </a:lnTo>
                  <a:lnTo>
                    <a:pt x="837" y="304"/>
                  </a:lnTo>
                  <a:lnTo>
                    <a:pt x="853" y="292"/>
                  </a:lnTo>
                  <a:lnTo>
                    <a:pt x="879" y="262"/>
                  </a:lnTo>
                  <a:lnTo>
                    <a:pt x="879" y="246"/>
                  </a:lnTo>
                  <a:lnTo>
                    <a:pt x="863" y="226"/>
                  </a:lnTo>
                  <a:lnTo>
                    <a:pt x="867" y="208"/>
                  </a:lnTo>
                  <a:lnTo>
                    <a:pt x="861" y="210"/>
                  </a:lnTo>
                  <a:lnTo>
                    <a:pt x="861" y="206"/>
                  </a:lnTo>
                  <a:lnTo>
                    <a:pt x="857" y="200"/>
                  </a:lnTo>
                  <a:lnTo>
                    <a:pt x="859" y="198"/>
                  </a:lnTo>
                  <a:lnTo>
                    <a:pt x="865" y="206"/>
                  </a:lnTo>
                  <a:lnTo>
                    <a:pt x="877" y="194"/>
                  </a:lnTo>
                  <a:lnTo>
                    <a:pt x="879" y="178"/>
                  </a:lnTo>
                  <a:lnTo>
                    <a:pt x="869" y="176"/>
                  </a:lnTo>
                  <a:lnTo>
                    <a:pt x="881" y="164"/>
                  </a:lnTo>
                  <a:lnTo>
                    <a:pt x="859" y="158"/>
                  </a:lnTo>
                  <a:lnTo>
                    <a:pt x="853" y="148"/>
                  </a:lnTo>
                  <a:lnTo>
                    <a:pt x="857" y="146"/>
                  </a:lnTo>
                  <a:lnTo>
                    <a:pt x="853" y="132"/>
                  </a:lnTo>
                  <a:lnTo>
                    <a:pt x="795" y="126"/>
                  </a:lnTo>
                  <a:lnTo>
                    <a:pt x="795" y="156"/>
                  </a:lnTo>
                  <a:lnTo>
                    <a:pt x="809" y="170"/>
                  </a:lnTo>
                  <a:lnTo>
                    <a:pt x="799" y="180"/>
                  </a:lnTo>
                  <a:lnTo>
                    <a:pt x="805" y="182"/>
                  </a:lnTo>
                  <a:lnTo>
                    <a:pt x="789" y="188"/>
                  </a:lnTo>
                  <a:lnTo>
                    <a:pt x="789" y="204"/>
                  </a:lnTo>
                  <a:lnTo>
                    <a:pt x="779" y="228"/>
                  </a:lnTo>
                  <a:lnTo>
                    <a:pt x="777" y="206"/>
                  </a:lnTo>
                  <a:lnTo>
                    <a:pt x="767" y="210"/>
                  </a:lnTo>
                  <a:lnTo>
                    <a:pt x="767" y="230"/>
                  </a:lnTo>
                  <a:lnTo>
                    <a:pt x="775" y="236"/>
                  </a:lnTo>
                  <a:lnTo>
                    <a:pt x="775" y="250"/>
                  </a:lnTo>
                  <a:lnTo>
                    <a:pt x="763" y="256"/>
                  </a:lnTo>
                  <a:lnTo>
                    <a:pt x="745" y="224"/>
                  </a:lnTo>
                  <a:lnTo>
                    <a:pt x="747" y="210"/>
                  </a:lnTo>
                  <a:lnTo>
                    <a:pt x="757" y="210"/>
                  </a:lnTo>
                  <a:lnTo>
                    <a:pt x="747" y="176"/>
                  </a:lnTo>
                  <a:lnTo>
                    <a:pt x="731" y="154"/>
                  </a:lnTo>
                  <a:lnTo>
                    <a:pt x="721" y="156"/>
                  </a:lnTo>
                  <a:lnTo>
                    <a:pt x="713" y="170"/>
                  </a:lnTo>
                  <a:lnTo>
                    <a:pt x="713" y="186"/>
                  </a:lnTo>
                  <a:lnTo>
                    <a:pt x="707" y="202"/>
                  </a:lnTo>
                  <a:lnTo>
                    <a:pt x="705" y="196"/>
                  </a:lnTo>
                  <a:lnTo>
                    <a:pt x="707" y="180"/>
                  </a:lnTo>
                  <a:lnTo>
                    <a:pt x="693" y="156"/>
                  </a:lnTo>
                  <a:lnTo>
                    <a:pt x="697" y="158"/>
                  </a:lnTo>
                  <a:lnTo>
                    <a:pt x="699" y="142"/>
                  </a:lnTo>
                  <a:lnTo>
                    <a:pt x="665" y="134"/>
                  </a:lnTo>
                  <a:lnTo>
                    <a:pt x="679" y="120"/>
                  </a:lnTo>
                  <a:lnTo>
                    <a:pt x="673" y="112"/>
                  </a:lnTo>
                  <a:lnTo>
                    <a:pt x="689" y="114"/>
                  </a:lnTo>
                  <a:lnTo>
                    <a:pt x="659" y="72"/>
                  </a:lnTo>
                  <a:lnTo>
                    <a:pt x="657" y="44"/>
                  </a:lnTo>
                  <a:lnTo>
                    <a:pt x="645" y="28"/>
                  </a:lnTo>
                  <a:lnTo>
                    <a:pt x="643" y="12"/>
                  </a:lnTo>
                  <a:lnTo>
                    <a:pt x="631" y="18"/>
                  </a:lnTo>
                  <a:lnTo>
                    <a:pt x="629" y="16"/>
                  </a:lnTo>
                  <a:lnTo>
                    <a:pt x="631" y="6"/>
                  </a:lnTo>
                  <a:lnTo>
                    <a:pt x="623" y="4"/>
                  </a:lnTo>
                  <a:lnTo>
                    <a:pt x="635" y="0"/>
                  </a:lnTo>
                  <a:lnTo>
                    <a:pt x="611" y="0"/>
                  </a:lnTo>
                  <a:lnTo>
                    <a:pt x="611" y="0"/>
                  </a:lnTo>
                  <a:lnTo>
                    <a:pt x="617" y="4"/>
                  </a:lnTo>
                  <a:lnTo>
                    <a:pt x="601" y="28"/>
                  </a:lnTo>
                  <a:lnTo>
                    <a:pt x="607" y="36"/>
                  </a:lnTo>
                  <a:lnTo>
                    <a:pt x="605" y="40"/>
                  </a:lnTo>
                  <a:lnTo>
                    <a:pt x="601" y="36"/>
                  </a:lnTo>
                  <a:lnTo>
                    <a:pt x="591" y="44"/>
                  </a:lnTo>
                  <a:lnTo>
                    <a:pt x="589" y="72"/>
                  </a:lnTo>
                  <a:lnTo>
                    <a:pt x="597" y="82"/>
                  </a:lnTo>
                  <a:lnTo>
                    <a:pt x="585" y="96"/>
                  </a:lnTo>
                  <a:lnTo>
                    <a:pt x="585" y="114"/>
                  </a:lnTo>
                  <a:lnTo>
                    <a:pt x="629" y="150"/>
                  </a:lnTo>
                  <a:lnTo>
                    <a:pt x="633" y="150"/>
                  </a:lnTo>
                  <a:lnTo>
                    <a:pt x="631" y="150"/>
                  </a:lnTo>
                  <a:lnTo>
                    <a:pt x="621" y="188"/>
                  </a:lnTo>
                  <a:lnTo>
                    <a:pt x="637" y="186"/>
                  </a:lnTo>
                  <a:lnTo>
                    <a:pt x="639" y="182"/>
                  </a:lnTo>
                  <a:lnTo>
                    <a:pt x="643" y="192"/>
                  </a:lnTo>
                  <a:lnTo>
                    <a:pt x="623" y="216"/>
                  </a:lnTo>
                  <a:lnTo>
                    <a:pt x="603" y="214"/>
                  </a:lnTo>
                  <a:lnTo>
                    <a:pt x="607" y="222"/>
                  </a:lnTo>
                  <a:lnTo>
                    <a:pt x="603" y="236"/>
                  </a:lnTo>
                  <a:lnTo>
                    <a:pt x="609" y="244"/>
                  </a:lnTo>
                  <a:lnTo>
                    <a:pt x="609" y="248"/>
                  </a:lnTo>
                  <a:lnTo>
                    <a:pt x="603" y="252"/>
                  </a:lnTo>
                  <a:lnTo>
                    <a:pt x="603" y="246"/>
                  </a:lnTo>
                  <a:lnTo>
                    <a:pt x="597" y="244"/>
                  </a:lnTo>
                  <a:lnTo>
                    <a:pt x="603" y="238"/>
                  </a:lnTo>
                  <a:lnTo>
                    <a:pt x="599" y="234"/>
                  </a:lnTo>
                  <a:lnTo>
                    <a:pt x="603" y="202"/>
                  </a:lnTo>
                  <a:lnTo>
                    <a:pt x="591" y="214"/>
                  </a:lnTo>
                  <a:lnTo>
                    <a:pt x="593" y="204"/>
                  </a:lnTo>
                  <a:lnTo>
                    <a:pt x="583" y="204"/>
                  </a:lnTo>
                  <a:lnTo>
                    <a:pt x="577" y="194"/>
                  </a:lnTo>
                  <a:lnTo>
                    <a:pt x="595" y="200"/>
                  </a:lnTo>
                  <a:lnTo>
                    <a:pt x="617" y="182"/>
                  </a:lnTo>
                  <a:lnTo>
                    <a:pt x="613" y="178"/>
                  </a:lnTo>
                  <a:lnTo>
                    <a:pt x="611" y="180"/>
                  </a:lnTo>
                  <a:lnTo>
                    <a:pt x="585" y="140"/>
                  </a:lnTo>
                  <a:lnTo>
                    <a:pt x="563" y="118"/>
                  </a:lnTo>
                  <a:lnTo>
                    <a:pt x="553" y="140"/>
                  </a:lnTo>
                  <a:lnTo>
                    <a:pt x="555" y="142"/>
                  </a:lnTo>
                  <a:lnTo>
                    <a:pt x="549" y="142"/>
                  </a:lnTo>
                  <a:lnTo>
                    <a:pt x="551" y="154"/>
                  </a:lnTo>
                  <a:lnTo>
                    <a:pt x="533" y="166"/>
                  </a:lnTo>
                  <a:lnTo>
                    <a:pt x="531" y="178"/>
                  </a:lnTo>
                  <a:lnTo>
                    <a:pt x="575" y="194"/>
                  </a:lnTo>
                  <a:lnTo>
                    <a:pt x="545" y="200"/>
                  </a:lnTo>
                  <a:lnTo>
                    <a:pt x="553" y="214"/>
                  </a:lnTo>
                  <a:lnTo>
                    <a:pt x="545" y="220"/>
                  </a:lnTo>
                  <a:lnTo>
                    <a:pt x="551" y="230"/>
                  </a:lnTo>
                  <a:lnTo>
                    <a:pt x="517" y="226"/>
                  </a:lnTo>
                  <a:lnTo>
                    <a:pt x="484" y="234"/>
                  </a:lnTo>
                  <a:lnTo>
                    <a:pt x="464" y="212"/>
                  </a:lnTo>
                  <a:lnTo>
                    <a:pt x="440" y="214"/>
                  </a:lnTo>
                  <a:lnTo>
                    <a:pt x="440" y="208"/>
                  </a:lnTo>
                  <a:lnTo>
                    <a:pt x="424" y="198"/>
                  </a:lnTo>
                  <a:lnTo>
                    <a:pt x="426" y="196"/>
                  </a:lnTo>
                  <a:lnTo>
                    <a:pt x="420" y="186"/>
                  </a:lnTo>
                  <a:lnTo>
                    <a:pt x="424" y="184"/>
                  </a:lnTo>
                  <a:lnTo>
                    <a:pt x="408" y="168"/>
                  </a:lnTo>
                  <a:lnTo>
                    <a:pt x="366" y="186"/>
                  </a:lnTo>
                  <a:lnTo>
                    <a:pt x="356" y="204"/>
                  </a:lnTo>
                  <a:lnTo>
                    <a:pt x="374" y="218"/>
                  </a:lnTo>
                  <a:lnTo>
                    <a:pt x="386" y="212"/>
                  </a:lnTo>
                  <a:lnTo>
                    <a:pt x="380" y="206"/>
                  </a:lnTo>
                  <a:lnTo>
                    <a:pt x="382" y="206"/>
                  </a:lnTo>
                  <a:lnTo>
                    <a:pt x="396" y="210"/>
                  </a:lnTo>
                  <a:lnTo>
                    <a:pt x="380" y="216"/>
                  </a:lnTo>
                  <a:lnTo>
                    <a:pt x="376" y="224"/>
                  </a:lnTo>
                  <a:lnTo>
                    <a:pt x="378" y="224"/>
                  </a:lnTo>
                  <a:lnTo>
                    <a:pt x="370" y="234"/>
                  </a:lnTo>
                  <a:lnTo>
                    <a:pt x="384" y="264"/>
                  </a:lnTo>
                  <a:lnTo>
                    <a:pt x="382" y="266"/>
                  </a:lnTo>
                  <a:lnTo>
                    <a:pt x="386" y="272"/>
                  </a:lnTo>
                  <a:lnTo>
                    <a:pt x="376" y="272"/>
                  </a:lnTo>
                  <a:lnTo>
                    <a:pt x="376" y="276"/>
                  </a:lnTo>
                  <a:lnTo>
                    <a:pt x="370" y="268"/>
                  </a:lnTo>
                  <a:lnTo>
                    <a:pt x="380" y="266"/>
                  </a:lnTo>
                  <a:lnTo>
                    <a:pt x="376" y="252"/>
                  </a:lnTo>
                  <a:lnTo>
                    <a:pt x="366" y="248"/>
                  </a:lnTo>
                  <a:lnTo>
                    <a:pt x="364" y="238"/>
                  </a:lnTo>
                  <a:lnTo>
                    <a:pt x="360" y="238"/>
                  </a:lnTo>
                  <a:lnTo>
                    <a:pt x="360" y="238"/>
                  </a:lnTo>
                  <a:lnTo>
                    <a:pt x="358" y="232"/>
                  </a:lnTo>
                  <a:lnTo>
                    <a:pt x="344" y="232"/>
                  </a:lnTo>
                  <a:lnTo>
                    <a:pt x="336" y="216"/>
                  </a:lnTo>
                  <a:lnTo>
                    <a:pt x="302" y="234"/>
                  </a:lnTo>
                  <a:lnTo>
                    <a:pt x="250" y="232"/>
                  </a:lnTo>
                  <a:lnTo>
                    <a:pt x="236" y="224"/>
                  </a:lnTo>
                  <a:lnTo>
                    <a:pt x="240" y="222"/>
                  </a:lnTo>
                  <a:lnTo>
                    <a:pt x="240" y="214"/>
                  </a:lnTo>
                  <a:lnTo>
                    <a:pt x="256" y="210"/>
                  </a:lnTo>
                  <a:lnTo>
                    <a:pt x="264" y="210"/>
                  </a:lnTo>
                  <a:lnTo>
                    <a:pt x="260" y="192"/>
                  </a:lnTo>
                  <a:lnTo>
                    <a:pt x="240" y="170"/>
                  </a:lnTo>
                  <a:lnTo>
                    <a:pt x="216" y="168"/>
                  </a:lnTo>
                  <a:lnTo>
                    <a:pt x="220" y="176"/>
                  </a:lnTo>
                  <a:lnTo>
                    <a:pt x="206" y="172"/>
                  </a:lnTo>
                  <a:lnTo>
                    <a:pt x="148" y="148"/>
                  </a:lnTo>
                  <a:lnTo>
                    <a:pt x="116" y="126"/>
                  </a:lnTo>
                  <a:lnTo>
                    <a:pt x="90" y="126"/>
                  </a:lnTo>
                  <a:lnTo>
                    <a:pt x="82" y="148"/>
                  </a:lnTo>
                  <a:lnTo>
                    <a:pt x="68" y="148"/>
                  </a:lnTo>
                  <a:lnTo>
                    <a:pt x="78" y="130"/>
                  </a:lnTo>
                  <a:lnTo>
                    <a:pt x="68" y="130"/>
                  </a:lnTo>
                  <a:lnTo>
                    <a:pt x="68" y="108"/>
                  </a:lnTo>
                  <a:lnTo>
                    <a:pt x="56" y="108"/>
                  </a:lnTo>
                  <a:lnTo>
                    <a:pt x="60" y="116"/>
                  </a:lnTo>
                  <a:lnTo>
                    <a:pt x="58" y="114"/>
                  </a:lnTo>
                  <a:lnTo>
                    <a:pt x="42" y="140"/>
                  </a:lnTo>
                  <a:lnTo>
                    <a:pt x="46" y="142"/>
                  </a:lnTo>
                  <a:lnTo>
                    <a:pt x="42" y="146"/>
                  </a:lnTo>
                  <a:lnTo>
                    <a:pt x="36" y="148"/>
                  </a:lnTo>
                  <a:lnTo>
                    <a:pt x="24" y="132"/>
                  </a:lnTo>
                  <a:lnTo>
                    <a:pt x="14" y="100"/>
                  </a:lnTo>
                  <a:lnTo>
                    <a:pt x="0" y="86"/>
                  </a:lnTo>
                  <a:lnTo>
                    <a:pt x="0" y="840"/>
                  </a:lnTo>
                  <a:close/>
                  <a:moveTo>
                    <a:pt x="96" y="966"/>
                  </a:moveTo>
                  <a:lnTo>
                    <a:pt x="102" y="956"/>
                  </a:lnTo>
                  <a:lnTo>
                    <a:pt x="102" y="948"/>
                  </a:lnTo>
                  <a:lnTo>
                    <a:pt x="86" y="944"/>
                  </a:lnTo>
                  <a:lnTo>
                    <a:pt x="90" y="942"/>
                  </a:lnTo>
                  <a:lnTo>
                    <a:pt x="80" y="922"/>
                  </a:lnTo>
                  <a:lnTo>
                    <a:pt x="62" y="910"/>
                  </a:lnTo>
                  <a:lnTo>
                    <a:pt x="46" y="884"/>
                  </a:lnTo>
                  <a:lnTo>
                    <a:pt x="60" y="886"/>
                  </a:lnTo>
                  <a:lnTo>
                    <a:pt x="58" y="894"/>
                  </a:lnTo>
                  <a:lnTo>
                    <a:pt x="60" y="900"/>
                  </a:lnTo>
                  <a:lnTo>
                    <a:pt x="70" y="906"/>
                  </a:lnTo>
                  <a:lnTo>
                    <a:pt x="78" y="904"/>
                  </a:lnTo>
                  <a:lnTo>
                    <a:pt x="78" y="904"/>
                  </a:lnTo>
                  <a:lnTo>
                    <a:pt x="80" y="906"/>
                  </a:lnTo>
                  <a:lnTo>
                    <a:pt x="80" y="920"/>
                  </a:lnTo>
                  <a:lnTo>
                    <a:pt x="86" y="912"/>
                  </a:lnTo>
                  <a:lnTo>
                    <a:pt x="86" y="920"/>
                  </a:lnTo>
                  <a:lnTo>
                    <a:pt x="90" y="920"/>
                  </a:lnTo>
                  <a:lnTo>
                    <a:pt x="90" y="920"/>
                  </a:lnTo>
                  <a:lnTo>
                    <a:pt x="92" y="924"/>
                  </a:lnTo>
                  <a:lnTo>
                    <a:pt x="90" y="924"/>
                  </a:lnTo>
                  <a:lnTo>
                    <a:pt x="96" y="928"/>
                  </a:lnTo>
                  <a:lnTo>
                    <a:pt x="96" y="928"/>
                  </a:lnTo>
                  <a:lnTo>
                    <a:pt x="96" y="928"/>
                  </a:lnTo>
                  <a:lnTo>
                    <a:pt x="104" y="934"/>
                  </a:lnTo>
                  <a:lnTo>
                    <a:pt x="98" y="942"/>
                  </a:lnTo>
                  <a:lnTo>
                    <a:pt x="104" y="946"/>
                  </a:lnTo>
                  <a:lnTo>
                    <a:pt x="104" y="956"/>
                  </a:lnTo>
                  <a:lnTo>
                    <a:pt x="96" y="966"/>
                  </a:lnTo>
                  <a:close/>
                  <a:moveTo>
                    <a:pt x="402" y="208"/>
                  </a:moveTo>
                  <a:lnTo>
                    <a:pt x="402" y="208"/>
                  </a:lnTo>
                  <a:lnTo>
                    <a:pt x="404" y="198"/>
                  </a:lnTo>
                  <a:lnTo>
                    <a:pt x="406" y="198"/>
                  </a:lnTo>
                  <a:lnTo>
                    <a:pt x="402" y="208"/>
                  </a:lnTo>
                  <a:close/>
                  <a:moveTo>
                    <a:pt x="1484" y="2012"/>
                  </a:moveTo>
                  <a:lnTo>
                    <a:pt x="1481" y="2020"/>
                  </a:lnTo>
                  <a:lnTo>
                    <a:pt x="1481" y="2014"/>
                  </a:lnTo>
                  <a:lnTo>
                    <a:pt x="1484" y="2012"/>
                  </a:lnTo>
                  <a:close/>
                  <a:moveTo>
                    <a:pt x="1453" y="2002"/>
                  </a:moveTo>
                  <a:lnTo>
                    <a:pt x="1453" y="2000"/>
                  </a:lnTo>
                  <a:lnTo>
                    <a:pt x="1453" y="2002"/>
                  </a:lnTo>
                  <a:lnTo>
                    <a:pt x="1453" y="2002"/>
                  </a:lnTo>
                  <a:close/>
                  <a:moveTo>
                    <a:pt x="1457" y="2014"/>
                  </a:moveTo>
                  <a:lnTo>
                    <a:pt x="1457" y="2014"/>
                  </a:lnTo>
                  <a:lnTo>
                    <a:pt x="1459" y="2014"/>
                  </a:lnTo>
                  <a:lnTo>
                    <a:pt x="1457" y="2014"/>
                  </a:lnTo>
                  <a:close/>
                  <a:moveTo>
                    <a:pt x="1457" y="1976"/>
                  </a:moveTo>
                  <a:lnTo>
                    <a:pt x="1459" y="1982"/>
                  </a:lnTo>
                  <a:lnTo>
                    <a:pt x="1465" y="1984"/>
                  </a:lnTo>
                  <a:lnTo>
                    <a:pt x="1461" y="1984"/>
                  </a:lnTo>
                  <a:lnTo>
                    <a:pt x="1457" y="1986"/>
                  </a:lnTo>
                  <a:lnTo>
                    <a:pt x="1457" y="1984"/>
                  </a:lnTo>
                  <a:lnTo>
                    <a:pt x="1457" y="1984"/>
                  </a:lnTo>
                  <a:lnTo>
                    <a:pt x="1455" y="1980"/>
                  </a:lnTo>
                  <a:lnTo>
                    <a:pt x="1451" y="1982"/>
                  </a:lnTo>
                  <a:lnTo>
                    <a:pt x="1457" y="1976"/>
                  </a:lnTo>
                  <a:close/>
                  <a:moveTo>
                    <a:pt x="1453" y="1994"/>
                  </a:moveTo>
                  <a:lnTo>
                    <a:pt x="1453" y="1996"/>
                  </a:lnTo>
                  <a:lnTo>
                    <a:pt x="1451" y="1994"/>
                  </a:lnTo>
                  <a:lnTo>
                    <a:pt x="1451" y="1996"/>
                  </a:lnTo>
                  <a:lnTo>
                    <a:pt x="1453" y="1994"/>
                  </a:lnTo>
                  <a:close/>
                  <a:moveTo>
                    <a:pt x="1445" y="2000"/>
                  </a:moveTo>
                  <a:lnTo>
                    <a:pt x="1443" y="2000"/>
                  </a:lnTo>
                  <a:lnTo>
                    <a:pt x="1443" y="1994"/>
                  </a:lnTo>
                  <a:lnTo>
                    <a:pt x="1445" y="2000"/>
                  </a:lnTo>
                  <a:close/>
                  <a:moveTo>
                    <a:pt x="1059" y="1786"/>
                  </a:moveTo>
                  <a:lnTo>
                    <a:pt x="1059" y="1788"/>
                  </a:lnTo>
                  <a:lnTo>
                    <a:pt x="1067" y="1798"/>
                  </a:lnTo>
                  <a:lnTo>
                    <a:pt x="1067" y="1804"/>
                  </a:lnTo>
                  <a:lnTo>
                    <a:pt x="1061" y="1810"/>
                  </a:lnTo>
                  <a:lnTo>
                    <a:pt x="1055" y="1800"/>
                  </a:lnTo>
                  <a:lnTo>
                    <a:pt x="1055" y="1794"/>
                  </a:lnTo>
                  <a:lnTo>
                    <a:pt x="1059" y="1786"/>
                  </a:lnTo>
                  <a:close/>
                  <a:moveTo>
                    <a:pt x="575" y="236"/>
                  </a:moveTo>
                  <a:lnTo>
                    <a:pt x="575" y="238"/>
                  </a:lnTo>
                  <a:lnTo>
                    <a:pt x="561" y="232"/>
                  </a:lnTo>
                  <a:lnTo>
                    <a:pt x="561" y="232"/>
                  </a:lnTo>
                  <a:lnTo>
                    <a:pt x="575" y="228"/>
                  </a:lnTo>
                  <a:lnTo>
                    <a:pt x="575" y="236"/>
                  </a:lnTo>
                  <a:close/>
                  <a:moveTo>
                    <a:pt x="1275" y="790"/>
                  </a:moveTo>
                  <a:lnTo>
                    <a:pt x="1277" y="790"/>
                  </a:lnTo>
                  <a:lnTo>
                    <a:pt x="1281" y="780"/>
                  </a:lnTo>
                  <a:lnTo>
                    <a:pt x="1299" y="776"/>
                  </a:lnTo>
                  <a:lnTo>
                    <a:pt x="1275" y="792"/>
                  </a:lnTo>
                  <a:lnTo>
                    <a:pt x="1275" y="790"/>
                  </a:lnTo>
                  <a:close/>
                  <a:moveTo>
                    <a:pt x="1035" y="1134"/>
                  </a:moveTo>
                  <a:lnTo>
                    <a:pt x="1043" y="1134"/>
                  </a:lnTo>
                  <a:lnTo>
                    <a:pt x="1031" y="1138"/>
                  </a:lnTo>
                  <a:lnTo>
                    <a:pt x="1035" y="1134"/>
                  </a:lnTo>
                  <a:close/>
                  <a:moveTo>
                    <a:pt x="1015" y="1148"/>
                  </a:moveTo>
                  <a:lnTo>
                    <a:pt x="1015" y="1148"/>
                  </a:lnTo>
                  <a:lnTo>
                    <a:pt x="1013" y="1148"/>
                  </a:lnTo>
                  <a:lnTo>
                    <a:pt x="1015" y="1148"/>
                  </a:lnTo>
                  <a:close/>
                  <a:moveTo>
                    <a:pt x="805" y="1016"/>
                  </a:moveTo>
                  <a:lnTo>
                    <a:pt x="805" y="1024"/>
                  </a:lnTo>
                  <a:lnTo>
                    <a:pt x="795" y="1026"/>
                  </a:lnTo>
                  <a:lnTo>
                    <a:pt x="795" y="1030"/>
                  </a:lnTo>
                  <a:lnTo>
                    <a:pt x="795" y="1028"/>
                  </a:lnTo>
                  <a:lnTo>
                    <a:pt x="781" y="1044"/>
                  </a:lnTo>
                  <a:lnTo>
                    <a:pt x="775" y="1072"/>
                  </a:lnTo>
                  <a:lnTo>
                    <a:pt x="781" y="1086"/>
                  </a:lnTo>
                  <a:lnTo>
                    <a:pt x="781" y="1098"/>
                  </a:lnTo>
                  <a:lnTo>
                    <a:pt x="773" y="1114"/>
                  </a:lnTo>
                  <a:lnTo>
                    <a:pt x="765" y="1120"/>
                  </a:lnTo>
                  <a:lnTo>
                    <a:pt x="761" y="1116"/>
                  </a:lnTo>
                  <a:lnTo>
                    <a:pt x="755" y="1106"/>
                  </a:lnTo>
                  <a:lnTo>
                    <a:pt x="755" y="1084"/>
                  </a:lnTo>
                  <a:lnTo>
                    <a:pt x="763" y="1050"/>
                  </a:lnTo>
                  <a:lnTo>
                    <a:pt x="771" y="1032"/>
                  </a:lnTo>
                  <a:lnTo>
                    <a:pt x="767" y="1024"/>
                  </a:lnTo>
                  <a:lnTo>
                    <a:pt x="767" y="1022"/>
                  </a:lnTo>
                  <a:lnTo>
                    <a:pt x="773" y="1018"/>
                  </a:lnTo>
                  <a:lnTo>
                    <a:pt x="773" y="1022"/>
                  </a:lnTo>
                  <a:lnTo>
                    <a:pt x="801" y="1010"/>
                  </a:lnTo>
                  <a:lnTo>
                    <a:pt x="809" y="1016"/>
                  </a:lnTo>
                  <a:lnTo>
                    <a:pt x="805" y="1016"/>
                  </a:lnTo>
                  <a:close/>
                  <a:moveTo>
                    <a:pt x="755" y="1042"/>
                  </a:moveTo>
                  <a:lnTo>
                    <a:pt x="763" y="1030"/>
                  </a:lnTo>
                  <a:lnTo>
                    <a:pt x="759" y="1040"/>
                  </a:lnTo>
                  <a:lnTo>
                    <a:pt x="755" y="1042"/>
                  </a:lnTo>
                  <a:close/>
                  <a:moveTo>
                    <a:pt x="995" y="1184"/>
                  </a:moveTo>
                  <a:lnTo>
                    <a:pt x="997" y="1194"/>
                  </a:lnTo>
                  <a:lnTo>
                    <a:pt x="991" y="1180"/>
                  </a:lnTo>
                  <a:lnTo>
                    <a:pt x="995" y="1184"/>
                  </a:lnTo>
                  <a:close/>
                  <a:moveTo>
                    <a:pt x="975" y="1224"/>
                  </a:moveTo>
                  <a:lnTo>
                    <a:pt x="977" y="1234"/>
                  </a:lnTo>
                  <a:lnTo>
                    <a:pt x="975" y="1234"/>
                  </a:lnTo>
                  <a:lnTo>
                    <a:pt x="971" y="1220"/>
                  </a:lnTo>
                  <a:lnTo>
                    <a:pt x="975" y="1216"/>
                  </a:lnTo>
                  <a:lnTo>
                    <a:pt x="971" y="1212"/>
                  </a:lnTo>
                  <a:lnTo>
                    <a:pt x="975" y="1216"/>
                  </a:lnTo>
                  <a:lnTo>
                    <a:pt x="973" y="1208"/>
                  </a:lnTo>
                  <a:lnTo>
                    <a:pt x="969" y="1200"/>
                  </a:lnTo>
                  <a:lnTo>
                    <a:pt x="969" y="1192"/>
                  </a:lnTo>
                  <a:lnTo>
                    <a:pt x="971" y="1192"/>
                  </a:lnTo>
                  <a:lnTo>
                    <a:pt x="969" y="1202"/>
                  </a:lnTo>
                  <a:lnTo>
                    <a:pt x="981" y="1214"/>
                  </a:lnTo>
                  <a:lnTo>
                    <a:pt x="975" y="1224"/>
                  </a:lnTo>
                  <a:close/>
                  <a:moveTo>
                    <a:pt x="969" y="1190"/>
                  </a:moveTo>
                  <a:lnTo>
                    <a:pt x="969" y="1184"/>
                  </a:lnTo>
                  <a:lnTo>
                    <a:pt x="973" y="1180"/>
                  </a:lnTo>
                  <a:lnTo>
                    <a:pt x="969" y="1190"/>
                  </a:lnTo>
                  <a:close/>
                  <a:moveTo>
                    <a:pt x="917" y="1072"/>
                  </a:moveTo>
                  <a:lnTo>
                    <a:pt x="937" y="1066"/>
                  </a:lnTo>
                  <a:lnTo>
                    <a:pt x="961" y="1068"/>
                  </a:lnTo>
                  <a:lnTo>
                    <a:pt x="959" y="1062"/>
                  </a:lnTo>
                  <a:lnTo>
                    <a:pt x="959" y="1062"/>
                  </a:lnTo>
                  <a:lnTo>
                    <a:pt x="969" y="1058"/>
                  </a:lnTo>
                  <a:lnTo>
                    <a:pt x="965" y="1060"/>
                  </a:lnTo>
                  <a:lnTo>
                    <a:pt x="971" y="1064"/>
                  </a:lnTo>
                  <a:lnTo>
                    <a:pt x="969" y="1066"/>
                  </a:lnTo>
                  <a:lnTo>
                    <a:pt x="971" y="1072"/>
                  </a:lnTo>
                  <a:lnTo>
                    <a:pt x="959" y="1078"/>
                  </a:lnTo>
                  <a:lnTo>
                    <a:pt x="935" y="1074"/>
                  </a:lnTo>
                  <a:lnTo>
                    <a:pt x="919" y="1080"/>
                  </a:lnTo>
                  <a:lnTo>
                    <a:pt x="911" y="1080"/>
                  </a:lnTo>
                  <a:lnTo>
                    <a:pt x="917" y="1072"/>
                  </a:lnTo>
                  <a:close/>
                  <a:moveTo>
                    <a:pt x="915" y="1096"/>
                  </a:moveTo>
                  <a:lnTo>
                    <a:pt x="901" y="1106"/>
                  </a:lnTo>
                  <a:lnTo>
                    <a:pt x="867" y="1122"/>
                  </a:lnTo>
                  <a:lnTo>
                    <a:pt x="845" y="1122"/>
                  </a:lnTo>
                  <a:lnTo>
                    <a:pt x="841" y="1120"/>
                  </a:lnTo>
                  <a:lnTo>
                    <a:pt x="843" y="1116"/>
                  </a:lnTo>
                  <a:lnTo>
                    <a:pt x="855" y="1116"/>
                  </a:lnTo>
                  <a:lnTo>
                    <a:pt x="879" y="1100"/>
                  </a:lnTo>
                  <a:lnTo>
                    <a:pt x="891" y="1102"/>
                  </a:lnTo>
                  <a:lnTo>
                    <a:pt x="899" y="1096"/>
                  </a:lnTo>
                  <a:lnTo>
                    <a:pt x="915" y="1096"/>
                  </a:lnTo>
                  <a:close/>
                  <a:moveTo>
                    <a:pt x="849" y="1102"/>
                  </a:moveTo>
                  <a:lnTo>
                    <a:pt x="851" y="1102"/>
                  </a:lnTo>
                  <a:lnTo>
                    <a:pt x="851" y="1102"/>
                  </a:lnTo>
                  <a:lnTo>
                    <a:pt x="849" y="1102"/>
                  </a:lnTo>
                  <a:close/>
                  <a:moveTo>
                    <a:pt x="825" y="1004"/>
                  </a:moveTo>
                  <a:lnTo>
                    <a:pt x="857" y="1010"/>
                  </a:lnTo>
                  <a:lnTo>
                    <a:pt x="841" y="1010"/>
                  </a:lnTo>
                  <a:lnTo>
                    <a:pt x="841" y="1014"/>
                  </a:lnTo>
                  <a:lnTo>
                    <a:pt x="865" y="1024"/>
                  </a:lnTo>
                  <a:lnTo>
                    <a:pt x="869" y="1020"/>
                  </a:lnTo>
                  <a:lnTo>
                    <a:pt x="867" y="1012"/>
                  </a:lnTo>
                  <a:lnTo>
                    <a:pt x="885" y="1014"/>
                  </a:lnTo>
                  <a:lnTo>
                    <a:pt x="897" y="1028"/>
                  </a:lnTo>
                  <a:lnTo>
                    <a:pt x="897" y="1034"/>
                  </a:lnTo>
                  <a:lnTo>
                    <a:pt x="899" y="1036"/>
                  </a:lnTo>
                  <a:lnTo>
                    <a:pt x="897" y="1036"/>
                  </a:lnTo>
                  <a:lnTo>
                    <a:pt x="897" y="1044"/>
                  </a:lnTo>
                  <a:lnTo>
                    <a:pt x="887" y="1040"/>
                  </a:lnTo>
                  <a:lnTo>
                    <a:pt x="885" y="1042"/>
                  </a:lnTo>
                  <a:lnTo>
                    <a:pt x="885" y="1034"/>
                  </a:lnTo>
                  <a:lnTo>
                    <a:pt x="881" y="1034"/>
                  </a:lnTo>
                  <a:lnTo>
                    <a:pt x="879" y="1028"/>
                  </a:lnTo>
                  <a:lnTo>
                    <a:pt x="865" y="1026"/>
                  </a:lnTo>
                  <a:lnTo>
                    <a:pt x="871" y="1042"/>
                  </a:lnTo>
                  <a:lnTo>
                    <a:pt x="865" y="1058"/>
                  </a:lnTo>
                  <a:lnTo>
                    <a:pt x="865" y="1078"/>
                  </a:lnTo>
                  <a:lnTo>
                    <a:pt x="855" y="1082"/>
                  </a:lnTo>
                  <a:lnTo>
                    <a:pt x="847" y="1058"/>
                  </a:lnTo>
                  <a:lnTo>
                    <a:pt x="845" y="1058"/>
                  </a:lnTo>
                  <a:lnTo>
                    <a:pt x="837" y="1062"/>
                  </a:lnTo>
                  <a:lnTo>
                    <a:pt x="831" y="1068"/>
                  </a:lnTo>
                  <a:lnTo>
                    <a:pt x="841" y="1052"/>
                  </a:lnTo>
                  <a:lnTo>
                    <a:pt x="837" y="1026"/>
                  </a:lnTo>
                  <a:lnTo>
                    <a:pt x="817" y="1016"/>
                  </a:lnTo>
                  <a:lnTo>
                    <a:pt x="813" y="1016"/>
                  </a:lnTo>
                  <a:lnTo>
                    <a:pt x="815" y="1012"/>
                  </a:lnTo>
                  <a:lnTo>
                    <a:pt x="831" y="1012"/>
                  </a:lnTo>
                  <a:lnTo>
                    <a:pt x="825" y="1004"/>
                  </a:lnTo>
                  <a:close/>
                  <a:moveTo>
                    <a:pt x="689" y="978"/>
                  </a:moveTo>
                  <a:lnTo>
                    <a:pt x="719" y="958"/>
                  </a:lnTo>
                  <a:lnTo>
                    <a:pt x="727" y="952"/>
                  </a:lnTo>
                  <a:lnTo>
                    <a:pt x="733" y="944"/>
                  </a:lnTo>
                  <a:lnTo>
                    <a:pt x="735" y="950"/>
                  </a:lnTo>
                  <a:lnTo>
                    <a:pt x="741" y="942"/>
                  </a:lnTo>
                  <a:lnTo>
                    <a:pt x="741" y="942"/>
                  </a:lnTo>
                  <a:lnTo>
                    <a:pt x="745" y="942"/>
                  </a:lnTo>
                  <a:lnTo>
                    <a:pt x="751" y="930"/>
                  </a:lnTo>
                  <a:lnTo>
                    <a:pt x="759" y="932"/>
                  </a:lnTo>
                  <a:lnTo>
                    <a:pt x="765" y="946"/>
                  </a:lnTo>
                  <a:lnTo>
                    <a:pt x="771" y="946"/>
                  </a:lnTo>
                  <a:lnTo>
                    <a:pt x="771" y="934"/>
                  </a:lnTo>
                  <a:lnTo>
                    <a:pt x="779" y="936"/>
                  </a:lnTo>
                  <a:lnTo>
                    <a:pt x="791" y="958"/>
                  </a:lnTo>
                  <a:lnTo>
                    <a:pt x="805" y="958"/>
                  </a:lnTo>
                  <a:lnTo>
                    <a:pt x="805" y="966"/>
                  </a:lnTo>
                  <a:lnTo>
                    <a:pt x="809" y="974"/>
                  </a:lnTo>
                  <a:lnTo>
                    <a:pt x="809" y="986"/>
                  </a:lnTo>
                  <a:lnTo>
                    <a:pt x="815" y="988"/>
                  </a:lnTo>
                  <a:lnTo>
                    <a:pt x="813" y="994"/>
                  </a:lnTo>
                  <a:lnTo>
                    <a:pt x="807" y="992"/>
                  </a:lnTo>
                  <a:lnTo>
                    <a:pt x="805" y="986"/>
                  </a:lnTo>
                  <a:lnTo>
                    <a:pt x="783" y="988"/>
                  </a:lnTo>
                  <a:lnTo>
                    <a:pt x="773" y="996"/>
                  </a:lnTo>
                  <a:lnTo>
                    <a:pt x="763" y="994"/>
                  </a:lnTo>
                  <a:lnTo>
                    <a:pt x="751" y="982"/>
                  </a:lnTo>
                  <a:lnTo>
                    <a:pt x="743" y="986"/>
                  </a:lnTo>
                  <a:lnTo>
                    <a:pt x="743" y="984"/>
                  </a:lnTo>
                  <a:lnTo>
                    <a:pt x="755" y="972"/>
                  </a:lnTo>
                  <a:lnTo>
                    <a:pt x="753" y="968"/>
                  </a:lnTo>
                  <a:lnTo>
                    <a:pt x="709" y="990"/>
                  </a:lnTo>
                  <a:lnTo>
                    <a:pt x="699" y="992"/>
                  </a:lnTo>
                  <a:lnTo>
                    <a:pt x="697" y="982"/>
                  </a:lnTo>
                  <a:lnTo>
                    <a:pt x="683" y="988"/>
                  </a:lnTo>
                  <a:lnTo>
                    <a:pt x="689" y="978"/>
                  </a:lnTo>
                  <a:close/>
                  <a:moveTo>
                    <a:pt x="713" y="326"/>
                  </a:moveTo>
                  <a:lnTo>
                    <a:pt x="735" y="334"/>
                  </a:lnTo>
                  <a:lnTo>
                    <a:pt x="747" y="348"/>
                  </a:lnTo>
                  <a:lnTo>
                    <a:pt x="731" y="346"/>
                  </a:lnTo>
                  <a:lnTo>
                    <a:pt x="711" y="326"/>
                  </a:lnTo>
                  <a:lnTo>
                    <a:pt x="713"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3" name="Freeform 136"/>
            <p:cNvSpPr>
              <a:spLocks noEditPoints="1"/>
            </p:cNvSpPr>
            <p:nvPr userDrawn="1"/>
          </p:nvSpPr>
          <p:spPr bwMode="black">
            <a:xfrm>
              <a:off x="3282950" y="0"/>
              <a:ext cx="5861050" cy="4251325"/>
            </a:xfrm>
            <a:custGeom>
              <a:avLst/>
              <a:gdLst>
                <a:gd name="T0" fmla="*/ 3153 w 3692"/>
                <a:gd name="T1" fmla="*/ 0 h 2678"/>
                <a:gd name="T2" fmla="*/ 1786 w 3692"/>
                <a:gd name="T3" fmla="*/ 0 h 2678"/>
                <a:gd name="T4" fmla="*/ 1652 w 3692"/>
                <a:gd name="T5" fmla="*/ 290 h 2678"/>
                <a:gd name="T6" fmla="*/ 1540 w 3692"/>
                <a:gd name="T7" fmla="*/ 140 h 2678"/>
                <a:gd name="T8" fmla="*/ 1321 w 3692"/>
                <a:gd name="T9" fmla="*/ 196 h 2678"/>
                <a:gd name="T10" fmla="*/ 1041 w 3692"/>
                <a:gd name="T11" fmla="*/ 414 h 2678"/>
                <a:gd name="T12" fmla="*/ 915 w 3692"/>
                <a:gd name="T13" fmla="*/ 128 h 2678"/>
                <a:gd name="T14" fmla="*/ 759 w 3692"/>
                <a:gd name="T15" fmla="*/ 106 h 2678"/>
                <a:gd name="T16" fmla="*/ 651 w 3692"/>
                <a:gd name="T17" fmla="*/ 150 h 2678"/>
                <a:gd name="T18" fmla="*/ 621 w 3692"/>
                <a:gd name="T19" fmla="*/ 226 h 2678"/>
                <a:gd name="T20" fmla="*/ 473 w 3692"/>
                <a:gd name="T21" fmla="*/ 462 h 2678"/>
                <a:gd name="T22" fmla="*/ 435 w 3692"/>
                <a:gd name="T23" fmla="*/ 614 h 2678"/>
                <a:gd name="T24" fmla="*/ 553 w 3692"/>
                <a:gd name="T25" fmla="*/ 742 h 2678"/>
                <a:gd name="T26" fmla="*/ 493 w 3692"/>
                <a:gd name="T27" fmla="*/ 778 h 2678"/>
                <a:gd name="T28" fmla="*/ 250 w 3692"/>
                <a:gd name="T29" fmla="*/ 948 h 2678"/>
                <a:gd name="T30" fmla="*/ 236 w 3692"/>
                <a:gd name="T31" fmla="*/ 1258 h 2678"/>
                <a:gd name="T32" fmla="*/ 18 w 3692"/>
                <a:gd name="T33" fmla="*/ 1734 h 2678"/>
                <a:gd name="T34" fmla="*/ 362 w 3692"/>
                <a:gd name="T35" fmla="*/ 1870 h 2678"/>
                <a:gd name="T36" fmla="*/ 563 w 3692"/>
                <a:gd name="T37" fmla="*/ 2098 h 2678"/>
                <a:gd name="T38" fmla="*/ 685 w 3692"/>
                <a:gd name="T39" fmla="*/ 2664 h 2678"/>
                <a:gd name="T40" fmla="*/ 1027 w 3692"/>
                <a:gd name="T41" fmla="*/ 2330 h 2678"/>
                <a:gd name="T42" fmla="*/ 1257 w 3692"/>
                <a:gd name="T43" fmla="*/ 1876 h 2678"/>
                <a:gd name="T44" fmla="*/ 1317 w 3692"/>
                <a:gd name="T45" fmla="*/ 1688 h 2678"/>
                <a:gd name="T46" fmla="*/ 1285 w 3692"/>
                <a:gd name="T47" fmla="*/ 1486 h 2678"/>
                <a:gd name="T48" fmla="*/ 1402 w 3692"/>
                <a:gd name="T49" fmla="*/ 1460 h 2678"/>
                <a:gd name="T50" fmla="*/ 1736 w 3692"/>
                <a:gd name="T51" fmla="*/ 1724 h 2678"/>
                <a:gd name="T52" fmla="*/ 2016 w 3692"/>
                <a:gd name="T53" fmla="*/ 1564 h 2678"/>
                <a:gd name="T54" fmla="*/ 2184 w 3692"/>
                <a:gd name="T55" fmla="*/ 1788 h 2678"/>
                <a:gd name="T56" fmla="*/ 2266 w 3692"/>
                <a:gd name="T57" fmla="*/ 1764 h 2678"/>
                <a:gd name="T58" fmla="*/ 2371 w 3692"/>
                <a:gd name="T59" fmla="*/ 1570 h 2678"/>
                <a:gd name="T60" fmla="*/ 2555 w 3692"/>
                <a:gd name="T61" fmla="*/ 1510 h 2678"/>
                <a:gd name="T62" fmla="*/ 2581 w 3692"/>
                <a:gd name="T63" fmla="*/ 1230 h 2678"/>
                <a:gd name="T64" fmla="*/ 2713 w 3692"/>
                <a:gd name="T65" fmla="*/ 1262 h 2678"/>
                <a:gd name="T66" fmla="*/ 2931 w 3692"/>
                <a:gd name="T67" fmla="*/ 1006 h 2678"/>
                <a:gd name="T68" fmla="*/ 3011 w 3692"/>
                <a:gd name="T69" fmla="*/ 790 h 2678"/>
                <a:gd name="T70" fmla="*/ 3087 w 3692"/>
                <a:gd name="T71" fmla="*/ 592 h 2678"/>
                <a:gd name="T72" fmla="*/ 3392 w 3692"/>
                <a:gd name="T73" fmla="*/ 506 h 2678"/>
                <a:gd name="T74" fmla="*/ 3388 w 3692"/>
                <a:gd name="T75" fmla="*/ 704 h 2678"/>
                <a:gd name="T76" fmla="*/ 3666 w 3692"/>
                <a:gd name="T77" fmla="*/ 468 h 2678"/>
                <a:gd name="T78" fmla="*/ 1027 w 3692"/>
                <a:gd name="T79" fmla="*/ 1020 h 2678"/>
                <a:gd name="T80" fmla="*/ 1015 w 3692"/>
                <a:gd name="T81" fmla="*/ 1116 h 2678"/>
                <a:gd name="T82" fmla="*/ 879 w 3692"/>
                <a:gd name="T83" fmla="*/ 1138 h 2678"/>
                <a:gd name="T84" fmla="*/ 569 w 3692"/>
                <a:gd name="T85" fmla="*/ 728 h 2678"/>
                <a:gd name="T86" fmla="*/ 679 w 3692"/>
                <a:gd name="T87" fmla="*/ 598 h 2678"/>
                <a:gd name="T88" fmla="*/ 751 w 3692"/>
                <a:gd name="T89" fmla="*/ 434 h 2678"/>
                <a:gd name="T90" fmla="*/ 857 w 3692"/>
                <a:gd name="T91" fmla="*/ 584 h 2678"/>
                <a:gd name="T92" fmla="*/ 591 w 3692"/>
                <a:gd name="T93" fmla="*/ 758 h 2678"/>
                <a:gd name="T94" fmla="*/ 725 w 3692"/>
                <a:gd name="T95" fmla="*/ 738 h 2678"/>
                <a:gd name="T96" fmla="*/ 897 w 3692"/>
                <a:gd name="T97" fmla="*/ 2092 h 2678"/>
                <a:gd name="T98" fmla="*/ 665 w 3692"/>
                <a:gd name="T99" fmla="*/ 1370 h 2678"/>
                <a:gd name="T100" fmla="*/ 409 w 3692"/>
                <a:gd name="T101" fmla="*/ 1234 h 2678"/>
                <a:gd name="T102" fmla="*/ 579 w 3692"/>
                <a:gd name="T103" fmla="*/ 1134 h 2678"/>
                <a:gd name="T104" fmla="*/ 637 w 3692"/>
                <a:gd name="T105" fmla="*/ 1110 h 2678"/>
                <a:gd name="T106" fmla="*/ 697 w 3692"/>
                <a:gd name="T107" fmla="*/ 1148 h 2678"/>
                <a:gd name="T108" fmla="*/ 763 w 3692"/>
                <a:gd name="T109" fmla="*/ 1154 h 2678"/>
                <a:gd name="T110" fmla="*/ 849 w 3692"/>
                <a:gd name="T111" fmla="*/ 1230 h 2678"/>
                <a:gd name="T112" fmla="*/ 989 w 3692"/>
                <a:gd name="T113" fmla="*/ 1322 h 2678"/>
                <a:gd name="T114" fmla="*/ 987 w 3692"/>
                <a:gd name="T115" fmla="*/ 2246 h 2678"/>
                <a:gd name="T116" fmla="*/ 1039 w 3692"/>
                <a:gd name="T117" fmla="*/ 1620 h 2678"/>
                <a:gd name="T118" fmla="*/ 1145 w 3692"/>
                <a:gd name="T119" fmla="*/ 1740 h 2678"/>
                <a:gd name="T120" fmla="*/ 1333 w 3692"/>
                <a:gd name="T121" fmla="*/ 1168 h 2678"/>
                <a:gd name="T122" fmla="*/ 1215 w 3692"/>
                <a:gd name="T123" fmla="*/ 1046 h 2678"/>
                <a:gd name="T124" fmla="*/ 1884 w 3692"/>
                <a:gd name="T125" fmla="*/ 102 h 2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2" h="2678">
                  <a:moveTo>
                    <a:pt x="3688" y="386"/>
                  </a:moveTo>
                  <a:lnTo>
                    <a:pt x="3692" y="384"/>
                  </a:lnTo>
                  <a:lnTo>
                    <a:pt x="3692" y="152"/>
                  </a:lnTo>
                  <a:lnTo>
                    <a:pt x="3688" y="146"/>
                  </a:lnTo>
                  <a:lnTo>
                    <a:pt x="3644" y="122"/>
                  </a:lnTo>
                  <a:lnTo>
                    <a:pt x="3590" y="124"/>
                  </a:lnTo>
                  <a:lnTo>
                    <a:pt x="3544" y="112"/>
                  </a:lnTo>
                  <a:lnTo>
                    <a:pt x="3534" y="114"/>
                  </a:lnTo>
                  <a:lnTo>
                    <a:pt x="3534" y="130"/>
                  </a:lnTo>
                  <a:lnTo>
                    <a:pt x="3524" y="140"/>
                  </a:lnTo>
                  <a:lnTo>
                    <a:pt x="3538" y="142"/>
                  </a:lnTo>
                  <a:lnTo>
                    <a:pt x="3544" y="164"/>
                  </a:lnTo>
                  <a:lnTo>
                    <a:pt x="3526" y="180"/>
                  </a:lnTo>
                  <a:lnTo>
                    <a:pt x="3498" y="158"/>
                  </a:lnTo>
                  <a:lnTo>
                    <a:pt x="3496" y="140"/>
                  </a:lnTo>
                  <a:lnTo>
                    <a:pt x="3488" y="126"/>
                  </a:lnTo>
                  <a:lnTo>
                    <a:pt x="3468" y="142"/>
                  </a:lnTo>
                  <a:lnTo>
                    <a:pt x="3436" y="138"/>
                  </a:lnTo>
                  <a:lnTo>
                    <a:pt x="3416" y="126"/>
                  </a:lnTo>
                  <a:lnTo>
                    <a:pt x="3384" y="130"/>
                  </a:lnTo>
                  <a:lnTo>
                    <a:pt x="3366" y="144"/>
                  </a:lnTo>
                  <a:lnTo>
                    <a:pt x="3366" y="140"/>
                  </a:lnTo>
                  <a:lnTo>
                    <a:pt x="3338" y="126"/>
                  </a:lnTo>
                  <a:lnTo>
                    <a:pt x="3344" y="104"/>
                  </a:lnTo>
                  <a:lnTo>
                    <a:pt x="3342" y="92"/>
                  </a:lnTo>
                  <a:lnTo>
                    <a:pt x="3320" y="62"/>
                  </a:lnTo>
                  <a:lnTo>
                    <a:pt x="3241" y="60"/>
                  </a:lnTo>
                  <a:lnTo>
                    <a:pt x="3201" y="70"/>
                  </a:lnTo>
                  <a:lnTo>
                    <a:pt x="3191" y="62"/>
                  </a:lnTo>
                  <a:lnTo>
                    <a:pt x="3201" y="50"/>
                  </a:lnTo>
                  <a:lnTo>
                    <a:pt x="3185" y="32"/>
                  </a:lnTo>
                  <a:lnTo>
                    <a:pt x="3169" y="34"/>
                  </a:lnTo>
                  <a:lnTo>
                    <a:pt x="3159" y="22"/>
                  </a:lnTo>
                  <a:lnTo>
                    <a:pt x="3139" y="20"/>
                  </a:lnTo>
                  <a:lnTo>
                    <a:pt x="3145" y="10"/>
                  </a:lnTo>
                  <a:lnTo>
                    <a:pt x="3157" y="14"/>
                  </a:lnTo>
                  <a:lnTo>
                    <a:pt x="3153" y="0"/>
                  </a:lnTo>
                  <a:lnTo>
                    <a:pt x="2957" y="0"/>
                  </a:lnTo>
                  <a:lnTo>
                    <a:pt x="2961" y="10"/>
                  </a:lnTo>
                  <a:lnTo>
                    <a:pt x="2957" y="18"/>
                  </a:lnTo>
                  <a:lnTo>
                    <a:pt x="2961" y="30"/>
                  </a:lnTo>
                  <a:lnTo>
                    <a:pt x="2953" y="28"/>
                  </a:lnTo>
                  <a:lnTo>
                    <a:pt x="2949" y="32"/>
                  </a:lnTo>
                  <a:lnTo>
                    <a:pt x="2939" y="18"/>
                  </a:lnTo>
                  <a:lnTo>
                    <a:pt x="2929" y="26"/>
                  </a:lnTo>
                  <a:lnTo>
                    <a:pt x="2907" y="22"/>
                  </a:lnTo>
                  <a:lnTo>
                    <a:pt x="2899" y="28"/>
                  </a:lnTo>
                  <a:lnTo>
                    <a:pt x="2917" y="38"/>
                  </a:lnTo>
                  <a:lnTo>
                    <a:pt x="2925" y="32"/>
                  </a:lnTo>
                  <a:lnTo>
                    <a:pt x="2921" y="42"/>
                  </a:lnTo>
                  <a:lnTo>
                    <a:pt x="2931" y="44"/>
                  </a:lnTo>
                  <a:lnTo>
                    <a:pt x="2947" y="34"/>
                  </a:lnTo>
                  <a:lnTo>
                    <a:pt x="2927" y="50"/>
                  </a:lnTo>
                  <a:lnTo>
                    <a:pt x="2883" y="22"/>
                  </a:lnTo>
                  <a:lnTo>
                    <a:pt x="2869" y="22"/>
                  </a:lnTo>
                  <a:lnTo>
                    <a:pt x="2865" y="38"/>
                  </a:lnTo>
                  <a:lnTo>
                    <a:pt x="2847" y="34"/>
                  </a:lnTo>
                  <a:lnTo>
                    <a:pt x="2829" y="0"/>
                  </a:lnTo>
                  <a:lnTo>
                    <a:pt x="2827" y="0"/>
                  </a:lnTo>
                  <a:lnTo>
                    <a:pt x="2813" y="30"/>
                  </a:lnTo>
                  <a:lnTo>
                    <a:pt x="2813" y="50"/>
                  </a:lnTo>
                  <a:lnTo>
                    <a:pt x="2801" y="72"/>
                  </a:lnTo>
                  <a:lnTo>
                    <a:pt x="2797" y="64"/>
                  </a:lnTo>
                  <a:lnTo>
                    <a:pt x="2777" y="56"/>
                  </a:lnTo>
                  <a:lnTo>
                    <a:pt x="2761" y="18"/>
                  </a:lnTo>
                  <a:lnTo>
                    <a:pt x="2757" y="20"/>
                  </a:lnTo>
                  <a:lnTo>
                    <a:pt x="2755" y="8"/>
                  </a:lnTo>
                  <a:lnTo>
                    <a:pt x="2765" y="0"/>
                  </a:lnTo>
                  <a:lnTo>
                    <a:pt x="1878" y="0"/>
                  </a:lnTo>
                  <a:lnTo>
                    <a:pt x="1902" y="14"/>
                  </a:lnTo>
                  <a:lnTo>
                    <a:pt x="1902" y="20"/>
                  </a:lnTo>
                  <a:lnTo>
                    <a:pt x="1868" y="16"/>
                  </a:lnTo>
                  <a:lnTo>
                    <a:pt x="1856" y="0"/>
                  </a:lnTo>
                  <a:lnTo>
                    <a:pt x="1786" y="0"/>
                  </a:lnTo>
                  <a:lnTo>
                    <a:pt x="1786" y="0"/>
                  </a:lnTo>
                  <a:lnTo>
                    <a:pt x="1796" y="4"/>
                  </a:lnTo>
                  <a:lnTo>
                    <a:pt x="1784" y="16"/>
                  </a:lnTo>
                  <a:lnTo>
                    <a:pt x="1778" y="18"/>
                  </a:lnTo>
                  <a:lnTo>
                    <a:pt x="1770" y="2"/>
                  </a:lnTo>
                  <a:lnTo>
                    <a:pt x="1760" y="8"/>
                  </a:lnTo>
                  <a:lnTo>
                    <a:pt x="1766" y="30"/>
                  </a:lnTo>
                  <a:lnTo>
                    <a:pt x="1790" y="48"/>
                  </a:lnTo>
                  <a:lnTo>
                    <a:pt x="1798" y="44"/>
                  </a:lnTo>
                  <a:lnTo>
                    <a:pt x="1804" y="60"/>
                  </a:lnTo>
                  <a:lnTo>
                    <a:pt x="1752" y="40"/>
                  </a:lnTo>
                  <a:lnTo>
                    <a:pt x="1752" y="38"/>
                  </a:lnTo>
                  <a:lnTo>
                    <a:pt x="1756" y="36"/>
                  </a:lnTo>
                  <a:lnTo>
                    <a:pt x="1756" y="24"/>
                  </a:lnTo>
                  <a:lnTo>
                    <a:pt x="1750" y="2"/>
                  </a:lnTo>
                  <a:lnTo>
                    <a:pt x="1750" y="0"/>
                  </a:lnTo>
                  <a:lnTo>
                    <a:pt x="1722" y="0"/>
                  </a:lnTo>
                  <a:lnTo>
                    <a:pt x="1710" y="10"/>
                  </a:lnTo>
                  <a:lnTo>
                    <a:pt x="1704" y="30"/>
                  </a:lnTo>
                  <a:lnTo>
                    <a:pt x="1728" y="80"/>
                  </a:lnTo>
                  <a:lnTo>
                    <a:pt x="1714" y="126"/>
                  </a:lnTo>
                  <a:lnTo>
                    <a:pt x="1720" y="146"/>
                  </a:lnTo>
                  <a:lnTo>
                    <a:pt x="1718" y="162"/>
                  </a:lnTo>
                  <a:lnTo>
                    <a:pt x="1746" y="170"/>
                  </a:lnTo>
                  <a:lnTo>
                    <a:pt x="1762" y="162"/>
                  </a:lnTo>
                  <a:lnTo>
                    <a:pt x="1774" y="170"/>
                  </a:lnTo>
                  <a:lnTo>
                    <a:pt x="1732" y="182"/>
                  </a:lnTo>
                  <a:lnTo>
                    <a:pt x="1728" y="202"/>
                  </a:lnTo>
                  <a:lnTo>
                    <a:pt x="1736" y="222"/>
                  </a:lnTo>
                  <a:lnTo>
                    <a:pt x="1734" y="236"/>
                  </a:lnTo>
                  <a:lnTo>
                    <a:pt x="1720" y="254"/>
                  </a:lnTo>
                  <a:lnTo>
                    <a:pt x="1712" y="276"/>
                  </a:lnTo>
                  <a:lnTo>
                    <a:pt x="1692" y="290"/>
                  </a:lnTo>
                  <a:lnTo>
                    <a:pt x="1690" y="304"/>
                  </a:lnTo>
                  <a:lnTo>
                    <a:pt x="1688" y="304"/>
                  </a:lnTo>
                  <a:lnTo>
                    <a:pt x="1654" y="300"/>
                  </a:lnTo>
                  <a:lnTo>
                    <a:pt x="1652" y="290"/>
                  </a:lnTo>
                  <a:lnTo>
                    <a:pt x="1664" y="300"/>
                  </a:lnTo>
                  <a:lnTo>
                    <a:pt x="1684" y="290"/>
                  </a:lnTo>
                  <a:lnTo>
                    <a:pt x="1680" y="278"/>
                  </a:lnTo>
                  <a:lnTo>
                    <a:pt x="1690" y="274"/>
                  </a:lnTo>
                  <a:lnTo>
                    <a:pt x="1682" y="266"/>
                  </a:lnTo>
                  <a:lnTo>
                    <a:pt x="1692" y="268"/>
                  </a:lnTo>
                  <a:lnTo>
                    <a:pt x="1700" y="246"/>
                  </a:lnTo>
                  <a:lnTo>
                    <a:pt x="1710" y="238"/>
                  </a:lnTo>
                  <a:lnTo>
                    <a:pt x="1710" y="216"/>
                  </a:lnTo>
                  <a:lnTo>
                    <a:pt x="1716" y="202"/>
                  </a:lnTo>
                  <a:lnTo>
                    <a:pt x="1716" y="192"/>
                  </a:lnTo>
                  <a:lnTo>
                    <a:pt x="1698" y="170"/>
                  </a:lnTo>
                  <a:lnTo>
                    <a:pt x="1702" y="126"/>
                  </a:lnTo>
                  <a:lnTo>
                    <a:pt x="1698" y="102"/>
                  </a:lnTo>
                  <a:lnTo>
                    <a:pt x="1702" y="96"/>
                  </a:lnTo>
                  <a:lnTo>
                    <a:pt x="1704" y="68"/>
                  </a:lnTo>
                  <a:lnTo>
                    <a:pt x="1700" y="48"/>
                  </a:lnTo>
                  <a:lnTo>
                    <a:pt x="1684" y="32"/>
                  </a:lnTo>
                  <a:lnTo>
                    <a:pt x="1698" y="0"/>
                  </a:lnTo>
                  <a:lnTo>
                    <a:pt x="1620" y="0"/>
                  </a:lnTo>
                  <a:lnTo>
                    <a:pt x="1616" y="14"/>
                  </a:lnTo>
                  <a:lnTo>
                    <a:pt x="1588" y="44"/>
                  </a:lnTo>
                  <a:lnTo>
                    <a:pt x="1584" y="60"/>
                  </a:lnTo>
                  <a:lnTo>
                    <a:pt x="1590" y="60"/>
                  </a:lnTo>
                  <a:lnTo>
                    <a:pt x="1580" y="74"/>
                  </a:lnTo>
                  <a:lnTo>
                    <a:pt x="1598" y="80"/>
                  </a:lnTo>
                  <a:lnTo>
                    <a:pt x="1594" y="102"/>
                  </a:lnTo>
                  <a:lnTo>
                    <a:pt x="1596" y="112"/>
                  </a:lnTo>
                  <a:lnTo>
                    <a:pt x="1588" y="114"/>
                  </a:lnTo>
                  <a:lnTo>
                    <a:pt x="1588" y="140"/>
                  </a:lnTo>
                  <a:lnTo>
                    <a:pt x="1612" y="146"/>
                  </a:lnTo>
                  <a:lnTo>
                    <a:pt x="1610" y="152"/>
                  </a:lnTo>
                  <a:lnTo>
                    <a:pt x="1618" y="172"/>
                  </a:lnTo>
                  <a:lnTo>
                    <a:pt x="1630" y="180"/>
                  </a:lnTo>
                  <a:lnTo>
                    <a:pt x="1616" y="208"/>
                  </a:lnTo>
                  <a:lnTo>
                    <a:pt x="1596" y="178"/>
                  </a:lnTo>
                  <a:lnTo>
                    <a:pt x="1540" y="140"/>
                  </a:lnTo>
                  <a:lnTo>
                    <a:pt x="1484" y="124"/>
                  </a:lnTo>
                  <a:lnTo>
                    <a:pt x="1476" y="130"/>
                  </a:lnTo>
                  <a:lnTo>
                    <a:pt x="1442" y="88"/>
                  </a:lnTo>
                  <a:lnTo>
                    <a:pt x="1432" y="102"/>
                  </a:lnTo>
                  <a:lnTo>
                    <a:pt x="1434" y="104"/>
                  </a:lnTo>
                  <a:lnTo>
                    <a:pt x="1430" y="104"/>
                  </a:lnTo>
                  <a:lnTo>
                    <a:pt x="1436" y="120"/>
                  </a:lnTo>
                  <a:lnTo>
                    <a:pt x="1442" y="130"/>
                  </a:lnTo>
                  <a:lnTo>
                    <a:pt x="1446" y="128"/>
                  </a:lnTo>
                  <a:lnTo>
                    <a:pt x="1446" y="128"/>
                  </a:lnTo>
                  <a:lnTo>
                    <a:pt x="1458" y="138"/>
                  </a:lnTo>
                  <a:lnTo>
                    <a:pt x="1470" y="134"/>
                  </a:lnTo>
                  <a:lnTo>
                    <a:pt x="1464" y="138"/>
                  </a:lnTo>
                  <a:lnTo>
                    <a:pt x="1478" y="164"/>
                  </a:lnTo>
                  <a:lnTo>
                    <a:pt x="1474" y="176"/>
                  </a:lnTo>
                  <a:lnTo>
                    <a:pt x="1456" y="186"/>
                  </a:lnTo>
                  <a:lnTo>
                    <a:pt x="1458" y="198"/>
                  </a:lnTo>
                  <a:lnTo>
                    <a:pt x="1452" y="202"/>
                  </a:lnTo>
                  <a:lnTo>
                    <a:pt x="1448" y="198"/>
                  </a:lnTo>
                  <a:lnTo>
                    <a:pt x="1454" y="186"/>
                  </a:lnTo>
                  <a:lnTo>
                    <a:pt x="1440" y="166"/>
                  </a:lnTo>
                  <a:lnTo>
                    <a:pt x="1410" y="194"/>
                  </a:lnTo>
                  <a:lnTo>
                    <a:pt x="1374" y="192"/>
                  </a:lnTo>
                  <a:lnTo>
                    <a:pt x="1360" y="212"/>
                  </a:lnTo>
                  <a:lnTo>
                    <a:pt x="1350" y="204"/>
                  </a:lnTo>
                  <a:lnTo>
                    <a:pt x="1349" y="194"/>
                  </a:lnTo>
                  <a:lnTo>
                    <a:pt x="1354" y="182"/>
                  </a:lnTo>
                  <a:lnTo>
                    <a:pt x="1350" y="180"/>
                  </a:lnTo>
                  <a:lnTo>
                    <a:pt x="1358" y="176"/>
                  </a:lnTo>
                  <a:lnTo>
                    <a:pt x="1358" y="170"/>
                  </a:lnTo>
                  <a:lnTo>
                    <a:pt x="1337" y="176"/>
                  </a:lnTo>
                  <a:lnTo>
                    <a:pt x="1333" y="182"/>
                  </a:lnTo>
                  <a:lnTo>
                    <a:pt x="1333" y="188"/>
                  </a:lnTo>
                  <a:lnTo>
                    <a:pt x="1333" y="188"/>
                  </a:lnTo>
                  <a:lnTo>
                    <a:pt x="1327" y="180"/>
                  </a:lnTo>
                  <a:lnTo>
                    <a:pt x="1317" y="194"/>
                  </a:lnTo>
                  <a:lnTo>
                    <a:pt x="1321" y="196"/>
                  </a:lnTo>
                  <a:lnTo>
                    <a:pt x="1319" y="200"/>
                  </a:lnTo>
                  <a:lnTo>
                    <a:pt x="1315" y="194"/>
                  </a:lnTo>
                  <a:lnTo>
                    <a:pt x="1303" y="196"/>
                  </a:lnTo>
                  <a:lnTo>
                    <a:pt x="1235" y="242"/>
                  </a:lnTo>
                  <a:lnTo>
                    <a:pt x="1229" y="262"/>
                  </a:lnTo>
                  <a:lnTo>
                    <a:pt x="1229" y="270"/>
                  </a:lnTo>
                  <a:lnTo>
                    <a:pt x="1213" y="284"/>
                  </a:lnTo>
                  <a:lnTo>
                    <a:pt x="1211" y="276"/>
                  </a:lnTo>
                  <a:lnTo>
                    <a:pt x="1199" y="276"/>
                  </a:lnTo>
                  <a:lnTo>
                    <a:pt x="1183" y="250"/>
                  </a:lnTo>
                  <a:lnTo>
                    <a:pt x="1189" y="240"/>
                  </a:lnTo>
                  <a:lnTo>
                    <a:pt x="1213" y="232"/>
                  </a:lnTo>
                  <a:lnTo>
                    <a:pt x="1209" y="212"/>
                  </a:lnTo>
                  <a:lnTo>
                    <a:pt x="1197" y="196"/>
                  </a:lnTo>
                  <a:lnTo>
                    <a:pt x="1141" y="184"/>
                  </a:lnTo>
                  <a:lnTo>
                    <a:pt x="1161" y="208"/>
                  </a:lnTo>
                  <a:lnTo>
                    <a:pt x="1161" y="234"/>
                  </a:lnTo>
                  <a:lnTo>
                    <a:pt x="1155" y="256"/>
                  </a:lnTo>
                  <a:lnTo>
                    <a:pt x="1169" y="274"/>
                  </a:lnTo>
                  <a:lnTo>
                    <a:pt x="1161" y="304"/>
                  </a:lnTo>
                  <a:lnTo>
                    <a:pt x="1161" y="314"/>
                  </a:lnTo>
                  <a:lnTo>
                    <a:pt x="1159" y="308"/>
                  </a:lnTo>
                  <a:lnTo>
                    <a:pt x="1155" y="310"/>
                  </a:lnTo>
                  <a:lnTo>
                    <a:pt x="1157" y="306"/>
                  </a:lnTo>
                  <a:lnTo>
                    <a:pt x="1129" y="290"/>
                  </a:lnTo>
                  <a:lnTo>
                    <a:pt x="1113" y="314"/>
                  </a:lnTo>
                  <a:lnTo>
                    <a:pt x="1081" y="334"/>
                  </a:lnTo>
                  <a:lnTo>
                    <a:pt x="1083" y="350"/>
                  </a:lnTo>
                  <a:lnTo>
                    <a:pt x="1099" y="384"/>
                  </a:lnTo>
                  <a:lnTo>
                    <a:pt x="1061" y="372"/>
                  </a:lnTo>
                  <a:lnTo>
                    <a:pt x="1027" y="352"/>
                  </a:lnTo>
                  <a:lnTo>
                    <a:pt x="1019" y="368"/>
                  </a:lnTo>
                  <a:lnTo>
                    <a:pt x="1021" y="378"/>
                  </a:lnTo>
                  <a:lnTo>
                    <a:pt x="1035" y="396"/>
                  </a:lnTo>
                  <a:lnTo>
                    <a:pt x="1045" y="392"/>
                  </a:lnTo>
                  <a:lnTo>
                    <a:pt x="1051" y="410"/>
                  </a:lnTo>
                  <a:lnTo>
                    <a:pt x="1041" y="414"/>
                  </a:lnTo>
                  <a:lnTo>
                    <a:pt x="1017" y="406"/>
                  </a:lnTo>
                  <a:lnTo>
                    <a:pt x="1005" y="390"/>
                  </a:lnTo>
                  <a:lnTo>
                    <a:pt x="989" y="386"/>
                  </a:lnTo>
                  <a:lnTo>
                    <a:pt x="993" y="382"/>
                  </a:lnTo>
                  <a:lnTo>
                    <a:pt x="991" y="368"/>
                  </a:lnTo>
                  <a:lnTo>
                    <a:pt x="983" y="350"/>
                  </a:lnTo>
                  <a:lnTo>
                    <a:pt x="989" y="346"/>
                  </a:lnTo>
                  <a:lnTo>
                    <a:pt x="991" y="322"/>
                  </a:lnTo>
                  <a:lnTo>
                    <a:pt x="939" y="270"/>
                  </a:lnTo>
                  <a:lnTo>
                    <a:pt x="943" y="268"/>
                  </a:lnTo>
                  <a:lnTo>
                    <a:pt x="963" y="286"/>
                  </a:lnTo>
                  <a:lnTo>
                    <a:pt x="979" y="286"/>
                  </a:lnTo>
                  <a:lnTo>
                    <a:pt x="979" y="296"/>
                  </a:lnTo>
                  <a:lnTo>
                    <a:pt x="1065" y="316"/>
                  </a:lnTo>
                  <a:lnTo>
                    <a:pt x="1089" y="306"/>
                  </a:lnTo>
                  <a:lnTo>
                    <a:pt x="1111" y="282"/>
                  </a:lnTo>
                  <a:lnTo>
                    <a:pt x="1115" y="264"/>
                  </a:lnTo>
                  <a:lnTo>
                    <a:pt x="1109" y="260"/>
                  </a:lnTo>
                  <a:lnTo>
                    <a:pt x="1107" y="240"/>
                  </a:lnTo>
                  <a:lnTo>
                    <a:pt x="1087" y="216"/>
                  </a:lnTo>
                  <a:lnTo>
                    <a:pt x="1059" y="206"/>
                  </a:lnTo>
                  <a:lnTo>
                    <a:pt x="1009" y="158"/>
                  </a:lnTo>
                  <a:lnTo>
                    <a:pt x="963" y="158"/>
                  </a:lnTo>
                  <a:lnTo>
                    <a:pt x="959" y="146"/>
                  </a:lnTo>
                  <a:lnTo>
                    <a:pt x="955" y="148"/>
                  </a:lnTo>
                  <a:lnTo>
                    <a:pt x="957" y="148"/>
                  </a:lnTo>
                  <a:lnTo>
                    <a:pt x="939" y="140"/>
                  </a:lnTo>
                  <a:lnTo>
                    <a:pt x="939" y="136"/>
                  </a:lnTo>
                  <a:lnTo>
                    <a:pt x="953" y="144"/>
                  </a:lnTo>
                  <a:lnTo>
                    <a:pt x="959" y="130"/>
                  </a:lnTo>
                  <a:lnTo>
                    <a:pt x="931" y="118"/>
                  </a:lnTo>
                  <a:lnTo>
                    <a:pt x="931" y="126"/>
                  </a:lnTo>
                  <a:lnTo>
                    <a:pt x="929" y="126"/>
                  </a:lnTo>
                  <a:lnTo>
                    <a:pt x="927" y="134"/>
                  </a:lnTo>
                  <a:lnTo>
                    <a:pt x="917" y="128"/>
                  </a:lnTo>
                  <a:lnTo>
                    <a:pt x="917" y="126"/>
                  </a:lnTo>
                  <a:lnTo>
                    <a:pt x="915" y="128"/>
                  </a:lnTo>
                  <a:lnTo>
                    <a:pt x="911" y="126"/>
                  </a:lnTo>
                  <a:lnTo>
                    <a:pt x="911" y="128"/>
                  </a:lnTo>
                  <a:lnTo>
                    <a:pt x="895" y="132"/>
                  </a:lnTo>
                  <a:lnTo>
                    <a:pt x="899" y="122"/>
                  </a:lnTo>
                  <a:lnTo>
                    <a:pt x="883" y="112"/>
                  </a:lnTo>
                  <a:lnTo>
                    <a:pt x="899" y="114"/>
                  </a:lnTo>
                  <a:lnTo>
                    <a:pt x="919" y="92"/>
                  </a:lnTo>
                  <a:lnTo>
                    <a:pt x="897" y="72"/>
                  </a:lnTo>
                  <a:lnTo>
                    <a:pt x="887" y="76"/>
                  </a:lnTo>
                  <a:lnTo>
                    <a:pt x="885" y="64"/>
                  </a:lnTo>
                  <a:lnTo>
                    <a:pt x="869" y="72"/>
                  </a:lnTo>
                  <a:lnTo>
                    <a:pt x="871" y="60"/>
                  </a:lnTo>
                  <a:lnTo>
                    <a:pt x="851" y="52"/>
                  </a:lnTo>
                  <a:lnTo>
                    <a:pt x="841" y="90"/>
                  </a:lnTo>
                  <a:lnTo>
                    <a:pt x="837" y="90"/>
                  </a:lnTo>
                  <a:lnTo>
                    <a:pt x="837" y="54"/>
                  </a:lnTo>
                  <a:lnTo>
                    <a:pt x="805" y="110"/>
                  </a:lnTo>
                  <a:lnTo>
                    <a:pt x="805" y="108"/>
                  </a:lnTo>
                  <a:lnTo>
                    <a:pt x="809" y="92"/>
                  </a:lnTo>
                  <a:lnTo>
                    <a:pt x="825" y="66"/>
                  </a:lnTo>
                  <a:lnTo>
                    <a:pt x="829" y="68"/>
                  </a:lnTo>
                  <a:lnTo>
                    <a:pt x="821" y="52"/>
                  </a:lnTo>
                  <a:lnTo>
                    <a:pt x="801" y="60"/>
                  </a:lnTo>
                  <a:lnTo>
                    <a:pt x="803" y="60"/>
                  </a:lnTo>
                  <a:lnTo>
                    <a:pt x="787" y="70"/>
                  </a:lnTo>
                  <a:lnTo>
                    <a:pt x="795" y="80"/>
                  </a:lnTo>
                  <a:lnTo>
                    <a:pt x="787" y="86"/>
                  </a:lnTo>
                  <a:lnTo>
                    <a:pt x="789" y="78"/>
                  </a:lnTo>
                  <a:lnTo>
                    <a:pt x="775" y="74"/>
                  </a:lnTo>
                  <a:lnTo>
                    <a:pt x="783" y="90"/>
                  </a:lnTo>
                  <a:lnTo>
                    <a:pt x="781" y="92"/>
                  </a:lnTo>
                  <a:lnTo>
                    <a:pt x="781" y="92"/>
                  </a:lnTo>
                  <a:lnTo>
                    <a:pt x="775" y="80"/>
                  </a:lnTo>
                  <a:lnTo>
                    <a:pt x="763" y="90"/>
                  </a:lnTo>
                  <a:lnTo>
                    <a:pt x="763" y="96"/>
                  </a:lnTo>
                  <a:lnTo>
                    <a:pt x="751" y="96"/>
                  </a:lnTo>
                  <a:lnTo>
                    <a:pt x="759" y="106"/>
                  </a:lnTo>
                  <a:lnTo>
                    <a:pt x="755" y="108"/>
                  </a:lnTo>
                  <a:lnTo>
                    <a:pt x="745" y="96"/>
                  </a:lnTo>
                  <a:lnTo>
                    <a:pt x="743" y="102"/>
                  </a:lnTo>
                  <a:lnTo>
                    <a:pt x="737" y="92"/>
                  </a:lnTo>
                  <a:lnTo>
                    <a:pt x="737" y="112"/>
                  </a:lnTo>
                  <a:lnTo>
                    <a:pt x="745" y="114"/>
                  </a:lnTo>
                  <a:lnTo>
                    <a:pt x="745" y="124"/>
                  </a:lnTo>
                  <a:lnTo>
                    <a:pt x="731" y="108"/>
                  </a:lnTo>
                  <a:lnTo>
                    <a:pt x="733" y="120"/>
                  </a:lnTo>
                  <a:lnTo>
                    <a:pt x="721" y="124"/>
                  </a:lnTo>
                  <a:lnTo>
                    <a:pt x="721" y="124"/>
                  </a:lnTo>
                  <a:lnTo>
                    <a:pt x="719" y="130"/>
                  </a:lnTo>
                  <a:lnTo>
                    <a:pt x="719" y="138"/>
                  </a:lnTo>
                  <a:lnTo>
                    <a:pt x="719" y="140"/>
                  </a:lnTo>
                  <a:lnTo>
                    <a:pt x="719" y="114"/>
                  </a:lnTo>
                  <a:lnTo>
                    <a:pt x="719" y="114"/>
                  </a:lnTo>
                  <a:lnTo>
                    <a:pt x="717" y="112"/>
                  </a:lnTo>
                  <a:lnTo>
                    <a:pt x="727" y="116"/>
                  </a:lnTo>
                  <a:lnTo>
                    <a:pt x="725" y="94"/>
                  </a:lnTo>
                  <a:lnTo>
                    <a:pt x="717" y="112"/>
                  </a:lnTo>
                  <a:lnTo>
                    <a:pt x="709" y="106"/>
                  </a:lnTo>
                  <a:lnTo>
                    <a:pt x="705" y="102"/>
                  </a:lnTo>
                  <a:lnTo>
                    <a:pt x="701" y="104"/>
                  </a:lnTo>
                  <a:lnTo>
                    <a:pt x="703" y="114"/>
                  </a:lnTo>
                  <a:lnTo>
                    <a:pt x="685" y="110"/>
                  </a:lnTo>
                  <a:lnTo>
                    <a:pt x="693" y="126"/>
                  </a:lnTo>
                  <a:lnTo>
                    <a:pt x="675" y="130"/>
                  </a:lnTo>
                  <a:lnTo>
                    <a:pt x="671" y="142"/>
                  </a:lnTo>
                  <a:lnTo>
                    <a:pt x="679" y="144"/>
                  </a:lnTo>
                  <a:lnTo>
                    <a:pt x="685" y="152"/>
                  </a:lnTo>
                  <a:lnTo>
                    <a:pt x="685" y="152"/>
                  </a:lnTo>
                  <a:lnTo>
                    <a:pt x="681" y="150"/>
                  </a:lnTo>
                  <a:lnTo>
                    <a:pt x="679" y="144"/>
                  </a:lnTo>
                  <a:lnTo>
                    <a:pt x="675" y="144"/>
                  </a:lnTo>
                  <a:lnTo>
                    <a:pt x="673" y="148"/>
                  </a:lnTo>
                  <a:lnTo>
                    <a:pt x="663" y="136"/>
                  </a:lnTo>
                  <a:lnTo>
                    <a:pt x="651" y="150"/>
                  </a:lnTo>
                  <a:lnTo>
                    <a:pt x="649" y="158"/>
                  </a:lnTo>
                  <a:lnTo>
                    <a:pt x="651" y="160"/>
                  </a:lnTo>
                  <a:lnTo>
                    <a:pt x="649" y="172"/>
                  </a:lnTo>
                  <a:lnTo>
                    <a:pt x="665" y="166"/>
                  </a:lnTo>
                  <a:lnTo>
                    <a:pt x="661" y="168"/>
                  </a:lnTo>
                  <a:lnTo>
                    <a:pt x="665" y="174"/>
                  </a:lnTo>
                  <a:lnTo>
                    <a:pt x="663" y="174"/>
                  </a:lnTo>
                  <a:lnTo>
                    <a:pt x="665" y="182"/>
                  </a:lnTo>
                  <a:lnTo>
                    <a:pt x="647" y="190"/>
                  </a:lnTo>
                  <a:lnTo>
                    <a:pt x="647" y="180"/>
                  </a:lnTo>
                  <a:lnTo>
                    <a:pt x="637" y="174"/>
                  </a:lnTo>
                  <a:lnTo>
                    <a:pt x="635" y="180"/>
                  </a:lnTo>
                  <a:lnTo>
                    <a:pt x="629" y="172"/>
                  </a:lnTo>
                  <a:lnTo>
                    <a:pt x="633" y="172"/>
                  </a:lnTo>
                  <a:lnTo>
                    <a:pt x="645" y="148"/>
                  </a:lnTo>
                  <a:lnTo>
                    <a:pt x="629" y="158"/>
                  </a:lnTo>
                  <a:lnTo>
                    <a:pt x="623" y="170"/>
                  </a:lnTo>
                  <a:lnTo>
                    <a:pt x="627" y="170"/>
                  </a:lnTo>
                  <a:lnTo>
                    <a:pt x="621" y="186"/>
                  </a:lnTo>
                  <a:lnTo>
                    <a:pt x="617" y="170"/>
                  </a:lnTo>
                  <a:lnTo>
                    <a:pt x="613" y="170"/>
                  </a:lnTo>
                  <a:lnTo>
                    <a:pt x="613" y="176"/>
                  </a:lnTo>
                  <a:lnTo>
                    <a:pt x="597" y="188"/>
                  </a:lnTo>
                  <a:lnTo>
                    <a:pt x="619" y="190"/>
                  </a:lnTo>
                  <a:lnTo>
                    <a:pt x="619" y="194"/>
                  </a:lnTo>
                  <a:lnTo>
                    <a:pt x="601" y="210"/>
                  </a:lnTo>
                  <a:lnTo>
                    <a:pt x="605" y="214"/>
                  </a:lnTo>
                  <a:lnTo>
                    <a:pt x="625" y="200"/>
                  </a:lnTo>
                  <a:lnTo>
                    <a:pt x="627" y="210"/>
                  </a:lnTo>
                  <a:lnTo>
                    <a:pt x="641" y="196"/>
                  </a:lnTo>
                  <a:lnTo>
                    <a:pt x="661" y="200"/>
                  </a:lnTo>
                  <a:lnTo>
                    <a:pt x="657" y="202"/>
                  </a:lnTo>
                  <a:lnTo>
                    <a:pt x="639" y="200"/>
                  </a:lnTo>
                  <a:lnTo>
                    <a:pt x="639" y="220"/>
                  </a:lnTo>
                  <a:lnTo>
                    <a:pt x="639" y="222"/>
                  </a:lnTo>
                  <a:lnTo>
                    <a:pt x="633" y="206"/>
                  </a:lnTo>
                  <a:lnTo>
                    <a:pt x="621" y="226"/>
                  </a:lnTo>
                  <a:lnTo>
                    <a:pt x="625" y="234"/>
                  </a:lnTo>
                  <a:lnTo>
                    <a:pt x="615" y="242"/>
                  </a:lnTo>
                  <a:lnTo>
                    <a:pt x="607" y="244"/>
                  </a:lnTo>
                  <a:lnTo>
                    <a:pt x="599" y="268"/>
                  </a:lnTo>
                  <a:lnTo>
                    <a:pt x="583" y="282"/>
                  </a:lnTo>
                  <a:lnTo>
                    <a:pt x="581" y="290"/>
                  </a:lnTo>
                  <a:lnTo>
                    <a:pt x="581" y="292"/>
                  </a:lnTo>
                  <a:lnTo>
                    <a:pt x="577" y="292"/>
                  </a:lnTo>
                  <a:lnTo>
                    <a:pt x="583" y="304"/>
                  </a:lnTo>
                  <a:lnTo>
                    <a:pt x="569" y="318"/>
                  </a:lnTo>
                  <a:lnTo>
                    <a:pt x="571" y="322"/>
                  </a:lnTo>
                  <a:lnTo>
                    <a:pt x="571" y="322"/>
                  </a:lnTo>
                  <a:lnTo>
                    <a:pt x="571" y="330"/>
                  </a:lnTo>
                  <a:lnTo>
                    <a:pt x="565" y="330"/>
                  </a:lnTo>
                  <a:lnTo>
                    <a:pt x="567" y="334"/>
                  </a:lnTo>
                  <a:lnTo>
                    <a:pt x="565" y="330"/>
                  </a:lnTo>
                  <a:lnTo>
                    <a:pt x="557" y="356"/>
                  </a:lnTo>
                  <a:lnTo>
                    <a:pt x="565" y="350"/>
                  </a:lnTo>
                  <a:lnTo>
                    <a:pt x="565" y="352"/>
                  </a:lnTo>
                  <a:lnTo>
                    <a:pt x="545" y="364"/>
                  </a:lnTo>
                  <a:lnTo>
                    <a:pt x="545" y="372"/>
                  </a:lnTo>
                  <a:lnTo>
                    <a:pt x="547" y="374"/>
                  </a:lnTo>
                  <a:lnTo>
                    <a:pt x="547" y="380"/>
                  </a:lnTo>
                  <a:lnTo>
                    <a:pt x="539" y="376"/>
                  </a:lnTo>
                  <a:lnTo>
                    <a:pt x="521" y="400"/>
                  </a:lnTo>
                  <a:lnTo>
                    <a:pt x="521" y="406"/>
                  </a:lnTo>
                  <a:lnTo>
                    <a:pt x="515" y="410"/>
                  </a:lnTo>
                  <a:lnTo>
                    <a:pt x="519" y="418"/>
                  </a:lnTo>
                  <a:lnTo>
                    <a:pt x="511" y="422"/>
                  </a:lnTo>
                  <a:lnTo>
                    <a:pt x="503" y="414"/>
                  </a:lnTo>
                  <a:lnTo>
                    <a:pt x="493" y="422"/>
                  </a:lnTo>
                  <a:lnTo>
                    <a:pt x="493" y="428"/>
                  </a:lnTo>
                  <a:lnTo>
                    <a:pt x="499" y="426"/>
                  </a:lnTo>
                  <a:lnTo>
                    <a:pt x="493" y="428"/>
                  </a:lnTo>
                  <a:lnTo>
                    <a:pt x="475" y="446"/>
                  </a:lnTo>
                  <a:lnTo>
                    <a:pt x="459" y="454"/>
                  </a:lnTo>
                  <a:lnTo>
                    <a:pt x="473" y="462"/>
                  </a:lnTo>
                  <a:lnTo>
                    <a:pt x="473" y="464"/>
                  </a:lnTo>
                  <a:lnTo>
                    <a:pt x="447" y="464"/>
                  </a:lnTo>
                  <a:lnTo>
                    <a:pt x="455" y="470"/>
                  </a:lnTo>
                  <a:lnTo>
                    <a:pt x="455" y="472"/>
                  </a:lnTo>
                  <a:lnTo>
                    <a:pt x="453" y="470"/>
                  </a:lnTo>
                  <a:lnTo>
                    <a:pt x="449" y="476"/>
                  </a:lnTo>
                  <a:lnTo>
                    <a:pt x="451" y="470"/>
                  </a:lnTo>
                  <a:lnTo>
                    <a:pt x="439" y="472"/>
                  </a:lnTo>
                  <a:lnTo>
                    <a:pt x="445" y="484"/>
                  </a:lnTo>
                  <a:lnTo>
                    <a:pt x="429" y="480"/>
                  </a:lnTo>
                  <a:lnTo>
                    <a:pt x="431" y="494"/>
                  </a:lnTo>
                  <a:lnTo>
                    <a:pt x="435" y="496"/>
                  </a:lnTo>
                  <a:lnTo>
                    <a:pt x="423" y="498"/>
                  </a:lnTo>
                  <a:lnTo>
                    <a:pt x="431" y="504"/>
                  </a:lnTo>
                  <a:lnTo>
                    <a:pt x="427" y="512"/>
                  </a:lnTo>
                  <a:lnTo>
                    <a:pt x="427" y="526"/>
                  </a:lnTo>
                  <a:lnTo>
                    <a:pt x="443" y="524"/>
                  </a:lnTo>
                  <a:lnTo>
                    <a:pt x="423" y="530"/>
                  </a:lnTo>
                  <a:lnTo>
                    <a:pt x="431" y="534"/>
                  </a:lnTo>
                  <a:lnTo>
                    <a:pt x="431" y="536"/>
                  </a:lnTo>
                  <a:lnTo>
                    <a:pt x="421" y="530"/>
                  </a:lnTo>
                  <a:lnTo>
                    <a:pt x="431" y="546"/>
                  </a:lnTo>
                  <a:lnTo>
                    <a:pt x="435" y="544"/>
                  </a:lnTo>
                  <a:lnTo>
                    <a:pt x="429" y="552"/>
                  </a:lnTo>
                  <a:lnTo>
                    <a:pt x="433" y="566"/>
                  </a:lnTo>
                  <a:lnTo>
                    <a:pt x="437" y="560"/>
                  </a:lnTo>
                  <a:lnTo>
                    <a:pt x="437" y="562"/>
                  </a:lnTo>
                  <a:lnTo>
                    <a:pt x="433" y="566"/>
                  </a:lnTo>
                  <a:lnTo>
                    <a:pt x="437" y="576"/>
                  </a:lnTo>
                  <a:lnTo>
                    <a:pt x="437" y="574"/>
                  </a:lnTo>
                  <a:lnTo>
                    <a:pt x="445" y="574"/>
                  </a:lnTo>
                  <a:lnTo>
                    <a:pt x="429" y="586"/>
                  </a:lnTo>
                  <a:lnTo>
                    <a:pt x="431" y="594"/>
                  </a:lnTo>
                  <a:lnTo>
                    <a:pt x="449" y="588"/>
                  </a:lnTo>
                  <a:lnTo>
                    <a:pt x="445" y="602"/>
                  </a:lnTo>
                  <a:lnTo>
                    <a:pt x="437" y="600"/>
                  </a:lnTo>
                  <a:lnTo>
                    <a:pt x="435" y="614"/>
                  </a:lnTo>
                  <a:lnTo>
                    <a:pt x="451" y="632"/>
                  </a:lnTo>
                  <a:lnTo>
                    <a:pt x="457" y="630"/>
                  </a:lnTo>
                  <a:lnTo>
                    <a:pt x="455" y="640"/>
                  </a:lnTo>
                  <a:lnTo>
                    <a:pt x="479" y="640"/>
                  </a:lnTo>
                  <a:lnTo>
                    <a:pt x="507" y="618"/>
                  </a:lnTo>
                  <a:lnTo>
                    <a:pt x="515" y="602"/>
                  </a:lnTo>
                  <a:lnTo>
                    <a:pt x="525" y="606"/>
                  </a:lnTo>
                  <a:lnTo>
                    <a:pt x="531" y="592"/>
                  </a:lnTo>
                  <a:lnTo>
                    <a:pt x="529" y="586"/>
                  </a:lnTo>
                  <a:lnTo>
                    <a:pt x="531" y="588"/>
                  </a:lnTo>
                  <a:lnTo>
                    <a:pt x="533" y="596"/>
                  </a:lnTo>
                  <a:lnTo>
                    <a:pt x="541" y="600"/>
                  </a:lnTo>
                  <a:lnTo>
                    <a:pt x="539" y="604"/>
                  </a:lnTo>
                  <a:lnTo>
                    <a:pt x="541" y="622"/>
                  </a:lnTo>
                  <a:lnTo>
                    <a:pt x="545" y="632"/>
                  </a:lnTo>
                  <a:lnTo>
                    <a:pt x="545" y="632"/>
                  </a:lnTo>
                  <a:lnTo>
                    <a:pt x="543" y="636"/>
                  </a:lnTo>
                  <a:lnTo>
                    <a:pt x="551" y="638"/>
                  </a:lnTo>
                  <a:lnTo>
                    <a:pt x="551" y="648"/>
                  </a:lnTo>
                  <a:lnTo>
                    <a:pt x="553" y="648"/>
                  </a:lnTo>
                  <a:lnTo>
                    <a:pt x="553" y="662"/>
                  </a:lnTo>
                  <a:lnTo>
                    <a:pt x="573" y="688"/>
                  </a:lnTo>
                  <a:lnTo>
                    <a:pt x="567" y="692"/>
                  </a:lnTo>
                  <a:lnTo>
                    <a:pt x="569" y="698"/>
                  </a:lnTo>
                  <a:lnTo>
                    <a:pt x="563" y="700"/>
                  </a:lnTo>
                  <a:lnTo>
                    <a:pt x="565" y="702"/>
                  </a:lnTo>
                  <a:lnTo>
                    <a:pt x="557" y="706"/>
                  </a:lnTo>
                  <a:lnTo>
                    <a:pt x="545" y="704"/>
                  </a:lnTo>
                  <a:lnTo>
                    <a:pt x="549" y="710"/>
                  </a:lnTo>
                  <a:lnTo>
                    <a:pt x="537" y="716"/>
                  </a:lnTo>
                  <a:lnTo>
                    <a:pt x="541" y="722"/>
                  </a:lnTo>
                  <a:lnTo>
                    <a:pt x="545" y="736"/>
                  </a:lnTo>
                  <a:lnTo>
                    <a:pt x="553" y="738"/>
                  </a:lnTo>
                  <a:lnTo>
                    <a:pt x="553" y="738"/>
                  </a:lnTo>
                  <a:lnTo>
                    <a:pt x="553" y="738"/>
                  </a:lnTo>
                  <a:lnTo>
                    <a:pt x="553" y="740"/>
                  </a:lnTo>
                  <a:lnTo>
                    <a:pt x="553" y="742"/>
                  </a:lnTo>
                  <a:lnTo>
                    <a:pt x="553" y="742"/>
                  </a:lnTo>
                  <a:lnTo>
                    <a:pt x="553" y="742"/>
                  </a:lnTo>
                  <a:lnTo>
                    <a:pt x="547" y="740"/>
                  </a:lnTo>
                  <a:lnTo>
                    <a:pt x="541" y="742"/>
                  </a:lnTo>
                  <a:lnTo>
                    <a:pt x="541" y="740"/>
                  </a:lnTo>
                  <a:lnTo>
                    <a:pt x="539" y="740"/>
                  </a:lnTo>
                  <a:lnTo>
                    <a:pt x="541" y="732"/>
                  </a:lnTo>
                  <a:lnTo>
                    <a:pt x="535" y="718"/>
                  </a:lnTo>
                  <a:lnTo>
                    <a:pt x="523" y="720"/>
                  </a:lnTo>
                  <a:lnTo>
                    <a:pt x="519" y="722"/>
                  </a:lnTo>
                  <a:lnTo>
                    <a:pt x="519" y="722"/>
                  </a:lnTo>
                  <a:lnTo>
                    <a:pt x="517" y="720"/>
                  </a:lnTo>
                  <a:lnTo>
                    <a:pt x="523" y="720"/>
                  </a:lnTo>
                  <a:lnTo>
                    <a:pt x="521" y="714"/>
                  </a:lnTo>
                  <a:lnTo>
                    <a:pt x="529" y="710"/>
                  </a:lnTo>
                  <a:lnTo>
                    <a:pt x="529" y="706"/>
                  </a:lnTo>
                  <a:lnTo>
                    <a:pt x="531" y="706"/>
                  </a:lnTo>
                  <a:lnTo>
                    <a:pt x="539" y="698"/>
                  </a:lnTo>
                  <a:lnTo>
                    <a:pt x="539" y="690"/>
                  </a:lnTo>
                  <a:lnTo>
                    <a:pt x="529" y="690"/>
                  </a:lnTo>
                  <a:lnTo>
                    <a:pt x="531" y="684"/>
                  </a:lnTo>
                  <a:lnTo>
                    <a:pt x="525" y="684"/>
                  </a:lnTo>
                  <a:lnTo>
                    <a:pt x="533" y="664"/>
                  </a:lnTo>
                  <a:lnTo>
                    <a:pt x="531" y="644"/>
                  </a:lnTo>
                  <a:lnTo>
                    <a:pt x="487" y="676"/>
                  </a:lnTo>
                  <a:lnTo>
                    <a:pt x="483" y="694"/>
                  </a:lnTo>
                  <a:lnTo>
                    <a:pt x="483" y="724"/>
                  </a:lnTo>
                  <a:lnTo>
                    <a:pt x="493" y="732"/>
                  </a:lnTo>
                  <a:lnTo>
                    <a:pt x="493" y="740"/>
                  </a:lnTo>
                  <a:lnTo>
                    <a:pt x="493" y="740"/>
                  </a:lnTo>
                  <a:lnTo>
                    <a:pt x="493" y="744"/>
                  </a:lnTo>
                  <a:lnTo>
                    <a:pt x="493" y="746"/>
                  </a:lnTo>
                  <a:lnTo>
                    <a:pt x="495" y="746"/>
                  </a:lnTo>
                  <a:lnTo>
                    <a:pt x="499" y="756"/>
                  </a:lnTo>
                  <a:lnTo>
                    <a:pt x="493" y="762"/>
                  </a:lnTo>
                  <a:lnTo>
                    <a:pt x="501" y="776"/>
                  </a:lnTo>
                  <a:lnTo>
                    <a:pt x="493" y="778"/>
                  </a:lnTo>
                  <a:lnTo>
                    <a:pt x="493" y="786"/>
                  </a:lnTo>
                  <a:lnTo>
                    <a:pt x="489" y="788"/>
                  </a:lnTo>
                  <a:lnTo>
                    <a:pt x="487" y="782"/>
                  </a:lnTo>
                  <a:lnTo>
                    <a:pt x="479" y="780"/>
                  </a:lnTo>
                  <a:lnTo>
                    <a:pt x="469" y="782"/>
                  </a:lnTo>
                  <a:lnTo>
                    <a:pt x="463" y="792"/>
                  </a:lnTo>
                  <a:lnTo>
                    <a:pt x="461" y="788"/>
                  </a:lnTo>
                  <a:lnTo>
                    <a:pt x="435" y="796"/>
                  </a:lnTo>
                  <a:lnTo>
                    <a:pt x="435" y="796"/>
                  </a:lnTo>
                  <a:lnTo>
                    <a:pt x="427" y="796"/>
                  </a:lnTo>
                  <a:lnTo>
                    <a:pt x="421" y="806"/>
                  </a:lnTo>
                  <a:lnTo>
                    <a:pt x="425" y="808"/>
                  </a:lnTo>
                  <a:lnTo>
                    <a:pt x="411" y="838"/>
                  </a:lnTo>
                  <a:lnTo>
                    <a:pt x="415" y="846"/>
                  </a:lnTo>
                  <a:lnTo>
                    <a:pt x="401" y="850"/>
                  </a:lnTo>
                  <a:lnTo>
                    <a:pt x="407" y="852"/>
                  </a:lnTo>
                  <a:lnTo>
                    <a:pt x="401" y="854"/>
                  </a:lnTo>
                  <a:lnTo>
                    <a:pt x="401" y="852"/>
                  </a:lnTo>
                  <a:lnTo>
                    <a:pt x="399" y="854"/>
                  </a:lnTo>
                  <a:lnTo>
                    <a:pt x="391" y="854"/>
                  </a:lnTo>
                  <a:lnTo>
                    <a:pt x="395" y="856"/>
                  </a:lnTo>
                  <a:lnTo>
                    <a:pt x="387" y="862"/>
                  </a:lnTo>
                  <a:lnTo>
                    <a:pt x="368" y="868"/>
                  </a:lnTo>
                  <a:lnTo>
                    <a:pt x="366" y="888"/>
                  </a:lnTo>
                  <a:lnTo>
                    <a:pt x="340" y="902"/>
                  </a:lnTo>
                  <a:lnTo>
                    <a:pt x="338" y="910"/>
                  </a:lnTo>
                  <a:lnTo>
                    <a:pt x="320" y="912"/>
                  </a:lnTo>
                  <a:lnTo>
                    <a:pt x="314" y="904"/>
                  </a:lnTo>
                  <a:lnTo>
                    <a:pt x="300" y="902"/>
                  </a:lnTo>
                  <a:lnTo>
                    <a:pt x="306" y="934"/>
                  </a:lnTo>
                  <a:lnTo>
                    <a:pt x="288" y="934"/>
                  </a:lnTo>
                  <a:lnTo>
                    <a:pt x="272" y="928"/>
                  </a:lnTo>
                  <a:lnTo>
                    <a:pt x="246" y="936"/>
                  </a:lnTo>
                  <a:lnTo>
                    <a:pt x="244" y="946"/>
                  </a:lnTo>
                  <a:lnTo>
                    <a:pt x="248" y="946"/>
                  </a:lnTo>
                  <a:lnTo>
                    <a:pt x="248" y="946"/>
                  </a:lnTo>
                  <a:lnTo>
                    <a:pt x="250" y="948"/>
                  </a:lnTo>
                  <a:lnTo>
                    <a:pt x="244" y="950"/>
                  </a:lnTo>
                  <a:lnTo>
                    <a:pt x="256" y="962"/>
                  </a:lnTo>
                  <a:lnTo>
                    <a:pt x="262" y="960"/>
                  </a:lnTo>
                  <a:lnTo>
                    <a:pt x="288" y="968"/>
                  </a:lnTo>
                  <a:lnTo>
                    <a:pt x="290" y="974"/>
                  </a:lnTo>
                  <a:lnTo>
                    <a:pt x="294" y="976"/>
                  </a:lnTo>
                  <a:lnTo>
                    <a:pt x="296" y="986"/>
                  </a:lnTo>
                  <a:lnTo>
                    <a:pt x="302" y="996"/>
                  </a:lnTo>
                  <a:lnTo>
                    <a:pt x="314" y="1002"/>
                  </a:lnTo>
                  <a:lnTo>
                    <a:pt x="314" y="1014"/>
                  </a:lnTo>
                  <a:lnTo>
                    <a:pt x="316" y="1020"/>
                  </a:lnTo>
                  <a:lnTo>
                    <a:pt x="312" y="1042"/>
                  </a:lnTo>
                  <a:lnTo>
                    <a:pt x="316" y="1044"/>
                  </a:lnTo>
                  <a:lnTo>
                    <a:pt x="310" y="1070"/>
                  </a:lnTo>
                  <a:lnTo>
                    <a:pt x="304" y="1074"/>
                  </a:lnTo>
                  <a:lnTo>
                    <a:pt x="184" y="1066"/>
                  </a:lnTo>
                  <a:lnTo>
                    <a:pt x="178" y="1076"/>
                  </a:lnTo>
                  <a:lnTo>
                    <a:pt x="168" y="1078"/>
                  </a:lnTo>
                  <a:lnTo>
                    <a:pt x="160" y="1086"/>
                  </a:lnTo>
                  <a:lnTo>
                    <a:pt x="170" y="1096"/>
                  </a:lnTo>
                  <a:lnTo>
                    <a:pt x="168" y="1100"/>
                  </a:lnTo>
                  <a:lnTo>
                    <a:pt x="170" y="1108"/>
                  </a:lnTo>
                  <a:lnTo>
                    <a:pt x="172" y="1108"/>
                  </a:lnTo>
                  <a:lnTo>
                    <a:pt x="170" y="1116"/>
                  </a:lnTo>
                  <a:lnTo>
                    <a:pt x="170" y="1116"/>
                  </a:lnTo>
                  <a:lnTo>
                    <a:pt x="170" y="1118"/>
                  </a:lnTo>
                  <a:lnTo>
                    <a:pt x="168" y="1122"/>
                  </a:lnTo>
                  <a:lnTo>
                    <a:pt x="170" y="1122"/>
                  </a:lnTo>
                  <a:lnTo>
                    <a:pt x="172" y="1138"/>
                  </a:lnTo>
                  <a:lnTo>
                    <a:pt x="158" y="1192"/>
                  </a:lnTo>
                  <a:lnTo>
                    <a:pt x="166" y="1202"/>
                  </a:lnTo>
                  <a:lnTo>
                    <a:pt x="172" y="1200"/>
                  </a:lnTo>
                  <a:lnTo>
                    <a:pt x="168" y="1234"/>
                  </a:lnTo>
                  <a:lnTo>
                    <a:pt x="198" y="1230"/>
                  </a:lnTo>
                  <a:lnTo>
                    <a:pt x="212" y="1234"/>
                  </a:lnTo>
                  <a:lnTo>
                    <a:pt x="222" y="1252"/>
                  </a:lnTo>
                  <a:lnTo>
                    <a:pt x="236" y="1258"/>
                  </a:lnTo>
                  <a:lnTo>
                    <a:pt x="226" y="1264"/>
                  </a:lnTo>
                  <a:lnTo>
                    <a:pt x="210" y="1300"/>
                  </a:lnTo>
                  <a:lnTo>
                    <a:pt x="178" y="1320"/>
                  </a:lnTo>
                  <a:lnTo>
                    <a:pt x="164" y="1336"/>
                  </a:lnTo>
                  <a:lnTo>
                    <a:pt x="160" y="1346"/>
                  </a:lnTo>
                  <a:lnTo>
                    <a:pt x="150" y="1362"/>
                  </a:lnTo>
                  <a:lnTo>
                    <a:pt x="148" y="1380"/>
                  </a:lnTo>
                  <a:lnTo>
                    <a:pt x="152" y="1390"/>
                  </a:lnTo>
                  <a:lnTo>
                    <a:pt x="146" y="1400"/>
                  </a:lnTo>
                  <a:lnTo>
                    <a:pt x="142" y="1408"/>
                  </a:lnTo>
                  <a:lnTo>
                    <a:pt x="118" y="1428"/>
                  </a:lnTo>
                  <a:lnTo>
                    <a:pt x="92" y="1436"/>
                  </a:lnTo>
                  <a:lnTo>
                    <a:pt x="90" y="1440"/>
                  </a:lnTo>
                  <a:lnTo>
                    <a:pt x="82" y="1458"/>
                  </a:lnTo>
                  <a:lnTo>
                    <a:pt x="64" y="1474"/>
                  </a:lnTo>
                  <a:lnTo>
                    <a:pt x="56" y="1496"/>
                  </a:lnTo>
                  <a:lnTo>
                    <a:pt x="40" y="1518"/>
                  </a:lnTo>
                  <a:lnTo>
                    <a:pt x="26" y="1550"/>
                  </a:lnTo>
                  <a:lnTo>
                    <a:pt x="20" y="1552"/>
                  </a:lnTo>
                  <a:lnTo>
                    <a:pt x="16" y="1578"/>
                  </a:lnTo>
                  <a:lnTo>
                    <a:pt x="18" y="1580"/>
                  </a:lnTo>
                  <a:lnTo>
                    <a:pt x="20" y="1580"/>
                  </a:lnTo>
                  <a:lnTo>
                    <a:pt x="20" y="1580"/>
                  </a:lnTo>
                  <a:lnTo>
                    <a:pt x="28" y="1592"/>
                  </a:lnTo>
                  <a:lnTo>
                    <a:pt x="30" y="1602"/>
                  </a:lnTo>
                  <a:lnTo>
                    <a:pt x="24" y="1610"/>
                  </a:lnTo>
                  <a:lnTo>
                    <a:pt x="32" y="1628"/>
                  </a:lnTo>
                  <a:lnTo>
                    <a:pt x="32" y="1644"/>
                  </a:lnTo>
                  <a:lnTo>
                    <a:pt x="22" y="1674"/>
                  </a:lnTo>
                  <a:lnTo>
                    <a:pt x="22" y="1674"/>
                  </a:lnTo>
                  <a:lnTo>
                    <a:pt x="22" y="1682"/>
                  </a:lnTo>
                  <a:lnTo>
                    <a:pt x="16" y="1692"/>
                  </a:lnTo>
                  <a:lnTo>
                    <a:pt x="0" y="1702"/>
                  </a:lnTo>
                  <a:lnTo>
                    <a:pt x="8" y="1704"/>
                  </a:lnTo>
                  <a:lnTo>
                    <a:pt x="22" y="1724"/>
                  </a:lnTo>
                  <a:lnTo>
                    <a:pt x="16" y="1728"/>
                  </a:lnTo>
                  <a:lnTo>
                    <a:pt x="18" y="1734"/>
                  </a:lnTo>
                  <a:lnTo>
                    <a:pt x="18" y="1744"/>
                  </a:lnTo>
                  <a:lnTo>
                    <a:pt x="14" y="1744"/>
                  </a:lnTo>
                  <a:lnTo>
                    <a:pt x="18" y="1748"/>
                  </a:lnTo>
                  <a:lnTo>
                    <a:pt x="18" y="1750"/>
                  </a:lnTo>
                  <a:lnTo>
                    <a:pt x="20" y="1750"/>
                  </a:lnTo>
                  <a:lnTo>
                    <a:pt x="38" y="1764"/>
                  </a:lnTo>
                  <a:lnTo>
                    <a:pt x="42" y="1762"/>
                  </a:lnTo>
                  <a:lnTo>
                    <a:pt x="44" y="1772"/>
                  </a:lnTo>
                  <a:lnTo>
                    <a:pt x="50" y="1778"/>
                  </a:lnTo>
                  <a:lnTo>
                    <a:pt x="54" y="1784"/>
                  </a:lnTo>
                  <a:lnTo>
                    <a:pt x="58" y="1780"/>
                  </a:lnTo>
                  <a:lnTo>
                    <a:pt x="64" y="1792"/>
                  </a:lnTo>
                  <a:lnTo>
                    <a:pt x="72" y="1796"/>
                  </a:lnTo>
                  <a:lnTo>
                    <a:pt x="84" y="1810"/>
                  </a:lnTo>
                  <a:lnTo>
                    <a:pt x="88" y="1822"/>
                  </a:lnTo>
                  <a:lnTo>
                    <a:pt x="84" y="1824"/>
                  </a:lnTo>
                  <a:lnTo>
                    <a:pt x="92" y="1836"/>
                  </a:lnTo>
                  <a:lnTo>
                    <a:pt x="96" y="1838"/>
                  </a:lnTo>
                  <a:lnTo>
                    <a:pt x="88" y="1838"/>
                  </a:lnTo>
                  <a:lnTo>
                    <a:pt x="96" y="1846"/>
                  </a:lnTo>
                  <a:lnTo>
                    <a:pt x="100" y="1844"/>
                  </a:lnTo>
                  <a:lnTo>
                    <a:pt x="102" y="1846"/>
                  </a:lnTo>
                  <a:lnTo>
                    <a:pt x="118" y="1852"/>
                  </a:lnTo>
                  <a:lnTo>
                    <a:pt x="160" y="1888"/>
                  </a:lnTo>
                  <a:lnTo>
                    <a:pt x="192" y="1900"/>
                  </a:lnTo>
                  <a:lnTo>
                    <a:pt x="192" y="1902"/>
                  </a:lnTo>
                  <a:lnTo>
                    <a:pt x="194" y="1902"/>
                  </a:lnTo>
                  <a:lnTo>
                    <a:pt x="196" y="1904"/>
                  </a:lnTo>
                  <a:lnTo>
                    <a:pt x="196" y="1902"/>
                  </a:lnTo>
                  <a:lnTo>
                    <a:pt x="200" y="1902"/>
                  </a:lnTo>
                  <a:lnTo>
                    <a:pt x="222" y="1894"/>
                  </a:lnTo>
                  <a:lnTo>
                    <a:pt x="246" y="1888"/>
                  </a:lnTo>
                  <a:lnTo>
                    <a:pt x="276" y="1888"/>
                  </a:lnTo>
                  <a:lnTo>
                    <a:pt x="300" y="1898"/>
                  </a:lnTo>
                  <a:lnTo>
                    <a:pt x="340" y="1878"/>
                  </a:lnTo>
                  <a:lnTo>
                    <a:pt x="356" y="1878"/>
                  </a:lnTo>
                  <a:lnTo>
                    <a:pt x="362" y="1870"/>
                  </a:lnTo>
                  <a:lnTo>
                    <a:pt x="372" y="1868"/>
                  </a:lnTo>
                  <a:lnTo>
                    <a:pt x="389" y="1866"/>
                  </a:lnTo>
                  <a:lnTo>
                    <a:pt x="413" y="1864"/>
                  </a:lnTo>
                  <a:lnTo>
                    <a:pt x="425" y="1868"/>
                  </a:lnTo>
                  <a:lnTo>
                    <a:pt x="427" y="1874"/>
                  </a:lnTo>
                  <a:lnTo>
                    <a:pt x="435" y="1882"/>
                  </a:lnTo>
                  <a:lnTo>
                    <a:pt x="435" y="1892"/>
                  </a:lnTo>
                  <a:lnTo>
                    <a:pt x="451" y="1906"/>
                  </a:lnTo>
                  <a:lnTo>
                    <a:pt x="465" y="1902"/>
                  </a:lnTo>
                  <a:lnTo>
                    <a:pt x="469" y="1898"/>
                  </a:lnTo>
                  <a:lnTo>
                    <a:pt x="489" y="1902"/>
                  </a:lnTo>
                  <a:lnTo>
                    <a:pt x="491" y="1896"/>
                  </a:lnTo>
                  <a:lnTo>
                    <a:pt x="493" y="1900"/>
                  </a:lnTo>
                  <a:lnTo>
                    <a:pt x="499" y="1900"/>
                  </a:lnTo>
                  <a:lnTo>
                    <a:pt x="501" y="1908"/>
                  </a:lnTo>
                  <a:lnTo>
                    <a:pt x="513" y="1908"/>
                  </a:lnTo>
                  <a:lnTo>
                    <a:pt x="511" y="1914"/>
                  </a:lnTo>
                  <a:lnTo>
                    <a:pt x="519" y="1922"/>
                  </a:lnTo>
                  <a:lnTo>
                    <a:pt x="513" y="1940"/>
                  </a:lnTo>
                  <a:lnTo>
                    <a:pt x="507" y="1960"/>
                  </a:lnTo>
                  <a:lnTo>
                    <a:pt x="511" y="1964"/>
                  </a:lnTo>
                  <a:lnTo>
                    <a:pt x="511" y="1966"/>
                  </a:lnTo>
                  <a:lnTo>
                    <a:pt x="507" y="1972"/>
                  </a:lnTo>
                  <a:lnTo>
                    <a:pt x="509" y="1974"/>
                  </a:lnTo>
                  <a:lnTo>
                    <a:pt x="507" y="1974"/>
                  </a:lnTo>
                  <a:lnTo>
                    <a:pt x="505" y="1988"/>
                  </a:lnTo>
                  <a:lnTo>
                    <a:pt x="497" y="1994"/>
                  </a:lnTo>
                  <a:lnTo>
                    <a:pt x="507" y="2020"/>
                  </a:lnTo>
                  <a:lnTo>
                    <a:pt x="541" y="2056"/>
                  </a:lnTo>
                  <a:lnTo>
                    <a:pt x="541" y="2056"/>
                  </a:lnTo>
                  <a:lnTo>
                    <a:pt x="541" y="2058"/>
                  </a:lnTo>
                  <a:lnTo>
                    <a:pt x="545" y="2060"/>
                  </a:lnTo>
                  <a:lnTo>
                    <a:pt x="545" y="2060"/>
                  </a:lnTo>
                  <a:lnTo>
                    <a:pt x="551" y="2068"/>
                  </a:lnTo>
                  <a:lnTo>
                    <a:pt x="559" y="2078"/>
                  </a:lnTo>
                  <a:lnTo>
                    <a:pt x="563" y="2092"/>
                  </a:lnTo>
                  <a:lnTo>
                    <a:pt x="563" y="2098"/>
                  </a:lnTo>
                  <a:lnTo>
                    <a:pt x="563" y="2098"/>
                  </a:lnTo>
                  <a:lnTo>
                    <a:pt x="563" y="2100"/>
                  </a:lnTo>
                  <a:lnTo>
                    <a:pt x="563" y="2102"/>
                  </a:lnTo>
                  <a:lnTo>
                    <a:pt x="565" y="2102"/>
                  </a:lnTo>
                  <a:lnTo>
                    <a:pt x="579" y="2138"/>
                  </a:lnTo>
                  <a:lnTo>
                    <a:pt x="581" y="2146"/>
                  </a:lnTo>
                  <a:lnTo>
                    <a:pt x="577" y="2154"/>
                  </a:lnTo>
                  <a:lnTo>
                    <a:pt x="583" y="2172"/>
                  </a:lnTo>
                  <a:lnTo>
                    <a:pt x="589" y="2180"/>
                  </a:lnTo>
                  <a:lnTo>
                    <a:pt x="589" y="2190"/>
                  </a:lnTo>
                  <a:lnTo>
                    <a:pt x="587" y="2210"/>
                  </a:lnTo>
                  <a:lnTo>
                    <a:pt x="575" y="2222"/>
                  </a:lnTo>
                  <a:lnTo>
                    <a:pt x="565" y="2242"/>
                  </a:lnTo>
                  <a:lnTo>
                    <a:pt x="551" y="2282"/>
                  </a:lnTo>
                  <a:lnTo>
                    <a:pt x="551" y="2310"/>
                  </a:lnTo>
                  <a:lnTo>
                    <a:pt x="551" y="2310"/>
                  </a:lnTo>
                  <a:lnTo>
                    <a:pt x="551" y="2310"/>
                  </a:lnTo>
                  <a:lnTo>
                    <a:pt x="551" y="2316"/>
                  </a:lnTo>
                  <a:lnTo>
                    <a:pt x="551" y="2316"/>
                  </a:lnTo>
                  <a:lnTo>
                    <a:pt x="551" y="2326"/>
                  </a:lnTo>
                  <a:lnTo>
                    <a:pt x="569" y="2354"/>
                  </a:lnTo>
                  <a:lnTo>
                    <a:pt x="601" y="2414"/>
                  </a:lnTo>
                  <a:lnTo>
                    <a:pt x="603" y="2448"/>
                  </a:lnTo>
                  <a:lnTo>
                    <a:pt x="609" y="2464"/>
                  </a:lnTo>
                  <a:lnTo>
                    <a:pt x="611" y="2480"/>
                  </a:lnTo>
                  <a:lnTo>
                    <a:pt x="617" y="2516"/>
                  </a:lnTo>
                  <a:lnTo>
                    <a:pt x="627" y="2530"/>
                  </a:lnTo>
                  <a:lnTo>
                    <a:pt x="641" y="2542"/>
                  </a:lnTo>
                  <a:lnTo>
                    <a:pt x="659" y="2586"/>
                  </a:lnTo>
                  <a:lnTo>
                    <a:pt x="675" y="2612"/>
                  </a:lnTo>
                  <a:lnTo>
                    <a:pt x="675" y="2626"/>
                  </a:lnTo>
                  <a:lnTo>
                    <a:pt x="673" y="2628"/>
                  </a:lnTo>
                  <a:lnTo>
                    <a:pt x="669" y="2626"/>
                  </a:lnTo>
                  <a:lnTo>
                    <a:pt x="667" y="2636"/>
                  </a:lnTo>
                  <a:lnTo>
                    <a:pt x="679" y="2654"/>
                  </a:lnTo>
                  <a:lnTo>
                    <a:pt x="679" y="2664"/>
                  </a:lnTo>
                  <a:lnTo>
                    <a:pt x="685" y="2664"/>
                  </a:lnTo>
                  <a:lnTo>
                    <a:pt x="685" y="2668"/>
                  </a:lnTo>
                  <a:lnTo>
                    <a:pt x="711" y="2678"/>
                  </a:lnTo>
                  <a:lnTo>
                    <a:pt x="719" y="2672"/>
                  </a:lnTo>
                  <a:lnTo>
                    <a:pt x="745" y="2670"/>
                  </a:lnTo>
                  <a:lnTo>
                    <a:pt x="759" y="2662"/>
                  </a:lnTo>
                  <a:lnTo>
                    <a:pt x="803" y="2666"/>
                  </a:lnTo>
                  <a:lnTo>
                    <a:pt x="805" y="2662"/>
                  </a:lnTo>
                  <a:lnTo>
                    <a:pt x="821" y="2664"/>
                  </a:lnTo>
                  <a:lnTo>
                    <a:pt x="821" y="2656"/>
                  </a:lnTo>
                  <a:lnTo>
                    <a:pt x="847" y="2652"/>
                  </a:lnTo>
                  <a:lnTo>
                    <a:pt x="873" y="2630"/>
                  </a:lnTo>
                  <a:lnTo>
                    <a:pt x="903" y="2596"/>
                  </a:lnTo>
                  <a:lnTo>
                    <a:pt x="927" y="2556"/>
                  </a:lnTo>
                  <a:lnTo>
                    <a:pt x="947" y="2538"/>
                  </a:lnTo>
                  <a:lnTo>
                    <a:pt x="955" y="2502"/>
                  </a:lnTo>
                  <a:lnTo>
                    <a:pt x="955" y="2502"/>
                  </a:lnTo>
                  <a:lnTo>
                    <a:pt x="955" y="2500"/>
                  </a:lnTo>
                  <a:lnTo>
                    <a:pt x="955" y="2498"/>
                  </a:lnTo>
                  <a:lnTo>
                    <a:pt x="955" y="2498"/>
                  </a:lnTo>
                  <a:lnTo>
                    <a:pt x="955" y="2486"/>
                  </a:lnTo>
                  <a:lnTo>
                    <a:pt x="951" y="2486"/>
                  </a:lnTo>
                  <a:lnTo>
                    <a:pt x="949" y="2488"/>
                  </a:lnTo>
                  <a:lnTo>
                    <a:pt x="949" y="2486"/>
                  </a:lnTo>
                  <a:lnTo>
                    <a:pt x="953" y="2478"/>
                  </a:lnTo>
                  <a:lnTo>
                    <a:pt x="989" y="2462"/>
                  </a:lnTo>
                  <a:lnTo>
                    <a:pt x="1001" y="2450"/>
                  </a:lnTo>
                  <a:lnTo>
                    <a:pt x="1003" y="2442"/>
                  </a:lnTo>
                  <a:lnTo>
                    <a:pt x="999" y="2440"/>
                  </a:lnTo>
                  <a:lnTo>
                    <a:pt x="1005" y="2400"/>
                  </a:lnTo>
                  <a:lnTo>
                    <a:pt x="1001" y="2404"/>
                  </a:lnTo>
                  <a:lnTo>
                    <a:pt x="993" y="2380"/>
                  </a:lnTo>
                  <a:lnTo>
                    <a:pt x="989" y="2374"/>
                  </a:lnTo>
                  <a:lnTo>
                    <a:pt x="989" y="2364"/>
                  </a:lnTo>
                  <a:lnTo>
                    <a:pt x="1011" y="2344"/>
                  </a:lnTo>
                  <a:lnTo>
                    <a:pt x="1013" y="2342"/>
                  </a:lnTo>
                  <a:lnTo>
                    <a:pt x="1015" y="2346"/>
                  </a:lnTo>
                  <a:lnTo>
                    <a:pt x="1027" y="2330"/>
                  </a:lnTo>
                  <a:lnTo>
                    <a:pt x="1025" y="2328"/>
                  </a:lnTo>
                  <a:lnTo>
                    <a:pt x="1039" y="2318"/>
                  </a:lnTo>
                  <a:lnTo>
                    <a:pt x="1069" y="2306"/>
                  </a:lnTo>
                  <a:lnTo>
                    <a:pt x="1083" y="2296"/>
                  </a:lnTo>
                  <a:lnTo>
                    <a:pt x="1083" y="2292"/>
                  </a:lnTo>
                  <a:lnTo>
                    <a:pt x="1097" y="2278"/>
                  </a:lnTo>
                  <a:lnTo>
                    <a:pt x="1099" y="2270"/>
                  </a:lnTo>
                  <a:lnTo>
                    <a:pt x="1097" y="2268"/>
                  </a:lnTo>
                  <a:lnTo>
                    <a:pt x="1103" y="2260"/>
                  </a:lnTo>
                  <a:lnTo>
                    <a:pt x="1099" y="2246"/>
                  </a:lnTo>
                  <a:lnTo>
                    <a:pt x="1097" y="2246"/>
                  </a:lnTo>
                  <a:lnTo>
                    <a:pt x="1097" y="2224"/>
                  </a:lnTo>
                  <a:lnTo>
                    <a:pt x="1095" y="2204"/>
                  </a:lnTo>
                  <a:lnTo>
                    <a:pt x="1103" y="2188"/>
                  </a:lnTo>
                  <a:lnTo>
                    <a:pt x="1099" y="2176"/>
                  </a:lnTo>
                  <a:lnTo>
                    <a:pt x="1099" y="2176"/>
                  </a:lnTo>
                  <a:lnTo>
                    <a:pt x="1087" y="2168"/>
                  </a:lnTo>
                  <a:lnTo>
                    <a:pt x="1079" y="2148"/>
                  </a:lnTo>
                  <a:lnTo>
                    <a:pt x="1077" y="2138"/>
                  </a:lnTo>
                  <a:lnTo>
                    <a:pt x="1083" y="2114"/>
                  </a:lnTo>
                  <a:lnTo>
                    <a:pt x="1069" y="2100"/>
                  </a:lnTo>
                  <a:lnTo>
                    <a:pt x="1077" y="2070"/>
                  </a:lnTo>
                  <a:lnTo>
                    <a:pt x="1083" y="2064"/>
                  </a:lnTo>
                  <a:lnTo>
                    <a:pt x="1097" y="2034"/>
                  </a:lnTo>
                  <a:lnTo>
                    <a:pt x="1117" y="2016"/>
                  </a:lnTo>
                  <a:lnTo>
                    <a:pt x="1117" y="2016"/>
                  </a:lnTo>
                  <a:lnTo>
                    <a:pt x="1119" y="2014"/>
                  </a:lnTo>
                  <a:lnTo>
                    <a:pt x="1119" y="2014"/>
                  </a:lnTo>
                  <a:lnTo>
                    <a:pt x="1119" y="2014"/>
                  </a:lnTo>
                  <a:lnTo>
                    <a:pt x="1137" y="1992"/>
                  </a:lnTo>
                  <a:lnTo>
                    <a:pt x="1137" y="1988"/>
                  </a:lnTo>
                  <a:lnTo>
                    <a:pt x="1143" y="1986"/>
                  </a:lnTo>
                  <a:lnTo>
                    <a:pt x="1181" y="1950"/>
                  </a:lnTo>
                  <a:lnTo>
                    <a:pt x="1199" y="1942"/>
                  </a:lnTo>
                  <a:lnTo>
                    <a:pt x="1233" y="1908"/>
                  </a:lnTo>
                  <a:lnTo>
                    <a:pt x="1245" y="1888"/>
                  </a:lnTo>
                  <a:lnTo>
                    <a:pt x="1257" y="1876"/>
                  </a:lnTo>
                  <a:lnTo>
                    <a:pt x="1273" y="1834"/>
                  </a:lnTo>
                  <a:lnTo>
                    <a:pt x="1279" y="1830"/>
                  </a:lnTo>
                  <a:lnTo>
                    <a:pt x="1289" y="1812"/>
                  </a:lnTo>
                  <a:lnTo>
                    <a:pt x="1293" y="1792"/>
                  </a:lnTo>
                  <a:lnTo>
                    <a:pt x="1299" y="1792"/>
                  </a:lnTo>
                  <a:lnTo>
                    <a:pt x="1301" y="1786"/>
                  </a:lnTo>
                  <a:lnTo>
                    <a:pt x="1297" y="1786"/>
                  </a:lnTo>
                  <a:lnTo>
                    <a:pt x="1299" y="1784"/>
                  </a:lnTo>
                  <a:lnTo>
                    <a:pt x="1297" y="1770"/>
                  </a:lnTo>
                  <a:lnTo>
                    <a:pt x="1299" y="1760"/>
                  </a:lnTo>
                  <a:lnTo>
                    <a:pt x="1287" y="1754"/>
                  </a:lnTo>
                  <a:lnTo>
                    <a:pt x="1277" y="1762"/>
                  </a:lnTo>
                  <a:lnTo>
                    <a:pt x="1259" y="1766"/>
                  </a:lnTo>
                  <a:lnTo>
                    <a:pt x="1223" y="1770"/>
                  </a:lnTo>
                  <a:lnTo>
                    <a:pt x="1209" y="1778"/>
                  </a:lnTo>
                  <a:lnTo>
                    <a:pt x="1195" y="1774"/>
                  </a:lnTo>
                  <a:lnTo>
                    <a:pt x="1181" y="1784"/>
                  </a:lnTo>
                  <a:lnTo>
                    <a:pt x="1171" y="1784"/>
                  </a:lnTo>
                  <a:lnTo>
                    <a:pt x="1151" y="1766"/>
                  </a:lnTo>
                  <a:lnTo>
                    <a:pt x="1153" y="1764"/>
                  </a:lnTo>
                  <a:lnTo>
                    <a:pt x="1149" y="1764"/>
                  </a:lnTo>
                  <a:lnTo>
                    <a:pt x="1147" y="1762"/>
                  </a:lnTo>
                  <a:lnTo>
                    <a:pt x="1147" y="1764"/>
                  </a:lnTo>
                  <a:lnTo>
                    <a:pt x="1143" y="1762"/>
                  </a:lnTo>
                  <a:lnTo>
                    <a:pt x="1153" y="1758"/>
                  </a:lnTo>
                  <a:lnTo>
                    <a:pt x="1151" y="1746"/>
                  </a:lnTo>
                  <a:lnTo>
                    <a:pt x="1147" y="1742"/>
                  </a:lnTo>
                  <a:lnTo>
                    <a:pt x="1149" y="1742"/>
                  </a:lnTo>
                  <a:lnTo>
                    <a:pt x="1151" y="1744"/>
                  </a:lnTo>
                  <a:lnTo>
                    <a:pt x="1179" y="1744"/>
                  </a:lnTo>
                  <a:lnTo>
                    <a:pt x="1195" y="1732"/>
                  </a:lnTo>
                  <a:lnTo>
                    <a:pt x="1215" y="1730"/>
                  </a:lnTo>
                  <a:lnTo>
                    <a:pt x="1233" y="1720"/>
                  </a:lnTo>
                  <a:lnTo>
                    <a:pt x="1251" y="1718"/>
                  </a:lnTo>
                  <a:lnTo>
                    <a:pt x="1257" y="1710"/>
                  </a:lnTo>
                  <a:lnTo>
                    <a:pt x="1267" y="1706"/>
                  </a:lnTo>
                  <a:lnTo>
                    <a:pt x="1317" y="1688"/>
                  </a:lnTo>
                  <a:lnTo>
                    <a:pt x="1321" y="1676"/>
                  </a:lnTo>
                  <a:lnTo>
                    <a:pt x="1331" y="1668"/>
                  </a:lnTo>
                  <a:lnTo>
                    <a:pt x="1350" y="1660"/>
                  </a:lnTo>
                  <a:lnTo>
                    <a:pt x="1366" y="1662"/>
                  </a:lnTo>
                  <a:lnTo>
                    <a:pt x="1378" y="1646"/>
                  </a:lnTo>
                  <a:lnTo>
                    <a:pt x="1394" y="1642"/>
                  </a:lnTo>
                  <a:lnTo>
                    <a:pt x="1402" y="1626"/>
                  </a:lnTo>
                  <a:lnTo>
                    <a:pt x="1422" y="1620"/>
                  </a:lnTo>
                  <a:lnTo>
                    <a:pt x="1420" y="1598"/>
                  </a:lnTo>
                  <a:lnTo>
                    <a:pt x="1424" y="1594"/>
                  </a:lnTo>
                  <a:lnTo>
                    <a:pt x="1428" y="1590"/>
                  </a:lnTo>
                  <a:lnTo>
                    <a:pt x="1432" y="1594"/>
                  </a:lnTo>
                  <a:lnTo>
                    <a:pt x="1456" y="1562"/>
                  </a:lnTo>
                  <a:lnTo>
                    <a:pt x="1460" y="1550"/>
                  </a:lnTo>
                  <a:lnTo>
                    <a:pt x="1448" y="1542"/>
                  </a:lnTo>
                  <a:lnTo>
                    <a:pt x="1438" y="1526"/>
                  </a:lnTo>
                  <a:lnTo>
                    <a:pt x="1404" y="1512"/>
                  </a:lnTo>
                  <a:lnTo>
                    <a:pt x="1394" y="1498"/>
                  </a:lnTo>
                  <a:lnTo>
                    <a:pt x="1392" y="1484"/>
                  </a:lnTo>
                  <a:lnTo>
                    <a:pt x="1396" y="1464"/>
                  </a:lnTo>
                  <a:lnTo>
                    <a:pt x="1388" y="1470"/>
                  </a:lnTo>
                  <a:lnTo>
                    <a:pt x="1388" y="1470"/>
                  </a:lnTo>
                  <a:lnTo>
                    <a:pt x="1384" y="1474"/>
                  </a:lnTo>
                  <a:lnTo>
                    <a:pt x="1384" y="1474"/>
                  </a:lnTo>
                  <a:lnTo>
                    <a:pt x="1384" y="1474"/>
                  </a:lnTo>
                  <a:lnTo>
                    <a:pt x="1354" y="1508"/>
                  </a:lnTo>
                  <a:lnTo>
                    <a:pt x="1354" y="1510"/>
                  </a:lnTo>
                  <a:lnTo>
                    <a:pt x="1349" y="1514"/>
                  </a:lnTo>
                  <a:lnTo>
                    <a:pt x="1323" y="1512"/>
                  </a:lnTo>
                  <a:lnTo>
                    <a:pt x="1317" y="1516"/>
                  </a:lnTo>
                  <a:lnTo>
                    <a:pt x="1309" y="1516"/>
                  </a:lnTo>
                  <a:lnTo>
                    <a:pt x="1307" y="1510"/>
                  </a:lnTo>
                  <a:lnTo>
                    <a:pt x="1303" y="1510"/>
                  </a:lnTo>
                  <a:lnTo>
                    <a:pt x="1303" y="1504"/>
                  </a:lnTo>
                  <a:lnTo>
                    <a:pt x="1307" y="1478"/>
                  </a:lnTo>
                  <a:lnTo>
                    <a:pt x="1295" y="1470"/>
                  </a:lnTo>
                  <a:lnTo>
                    <a:pt x="1285" y="1486"/>
                  </a:lnTo>
                  <a:lnTo>
                    <a:pt x="1285" y="1492"/>
                  </a:lnTo>
                  <a:lnTo>
                    <a:pt x="1281" y="1486"/>
                  </a:lnTo>
                  <a:lnTo>
                    <a:pt x="1289" y="1470"/>
                  </a:lnTo>
                  <a:lnTo>
                    <a:pt x="1279" y="1468"/>
                  </a:lnTo>
                  <a:lnTo>
                    <a:pt x="1277" y="1460"/>
                  </a:lnTo>
                  <a:lnTo>
                    <a:pt x="1263" y="1452"/>
                  </a:lnTo>
                  <a:lnTo>
                    <a:pt x="1261" y="1444"/>
                  </a:lnTo>
                  <a:lnTo>
                    <a:pt x="1253" y="1436"/>
                  </a:lnTo>
                  <a:lnTo>
                    <a:pt x="1245" y="1422"/>
                  </a:lnTo>
                  <a:lnTo>
                    <a:pt x="1239" y="1406"/>
                  </a:lnTo>
                  <a:lnTo>
                    <a:pt x="1237" y="1406"/>
                  </a:lnTo>
                  <a:lnTo>
                    <a:pt x="1243" y="1400"/>
                  </a:lnTo>
                  <a:lnTo>
                    <a:pt x="1241" y="1396"/>
                  </a:lnTo>
                  <a:lnTo>
                    <a:pt x="1245" y="1396"/>
                  </a:lnTo>
                  <a:lnTo>
                    <a:pt x="1247" y="1394"/>
                  </a:lnTo>
                  <a:lnTo>
                    <a:pt x="1249" y="1396"/>
                  </a:lnTo>
                  <a:lnTo>
                    <a:pt x="1251" y="1392"/>
                  </a:lnTo>
                  <a:lnTo>
                    <a:pt x="1253" y="1392"/>
                  </a:lnTo>
                  <a:lnTo>
                    <a:pt x="1251" y="1390"/>
                  </a:lnTo>
                  <a:lnTo>
                    <a:pt x="1253" y="1384"/>
                  </a:lnTo>
                  <a:lnTo>
                    <a:pt x="1265" y="1396"/>
                  </a:lnTo>
                  <a:lnTo>
                    <a:pt x="1273" y="1394"/>
                  </a:lnTo>
                  <a:lnTo>
                    <a:pt x="1283" y="1412"/>
                  </a:lnTo>
                  <a:lnTo>
                    <a:pt x="1289" y="1418"/>
                  </a:lnTo>
                  <a:lnTo>
                    <a:pt x="1299" y="1440"/>
                  </a:lnTo>
                  <a:lnTo>
                    <a:pt x="1317" y="1448"/>
                  </a:lnTo>
                  <a:lnTo>
                    <a:pt x="1323" y="1456"/>
                  </a:lnTo>
                  <a:lnTo>
                    <a:pt x="1337" y="1460"/>
                  </a:lnTo>
                  <a:lnTo>
                    <a:pt x="1339" y="1464"/>
                  </a:lnTo>
                  <a:lnTo>
                    <a:pt x="1360" y="1468"/>
                  </a:lnTo>
                  <a:lnTo>
                    <a:pt x="1372" y="1464"/>
                  </a:lnTo>
                  <a:lnTo>
                    <a:pt x="1372" y="1466"/>
                  </a:lnTo>
                  <a:lnTo>
                    <a:pt x="1374" y="1470"/>
                  </a:lnTo>
                  <a:lnTo>
                    <a:pt x="1392" y="1460"/>
                  </a:lnTo>
                  <a:lnTo>
                    <a:pt x="1390" y="1458"/>
                  </a:lnTo>
                  <a:lnTo>
                    <a:pt x="1394" y="1456"/>
                  </a:lnTo>
                  <a:lnTo>
                    <a:pt x="1402" y="1460"/>
                  </a:lnTo>
                  <a:lnTo>
                    <a:pt x="1412" y="1486"/>
                  </a:lnTo>
                  <a:lnTo>
                    <a:pt x="1490" y="1498"/>
                  </a:lnTo>
                  <a:lnTo>
                    <a:pt x="1494" y="1500"/>
                  </a:lnTo>
                  <a:lnTo>
                    <a:pt x="1502" y="1496"/>
                  </a:lnTo>
                  <a:lnTo>
                    <a:pt x="1538" y="1492"/>
                  </a:lnTo>
                  <a:lnTo>
                    <a:pt x="1548" y="1498"/>
                  </a:lnTo>
                  <a:lnTo>
                    <a:pt x="1552" y="1494"/>
                  </a:lnTo>
                  <a:lnTo>
                    <a:pt x="1554" y="1494"/>
                  </a:lnTo>
                  <a:lnTo>
                    <a:pt x="1582" y="1492"/>
                  </a:lnTo>
                  <a:lnTo>
                    <a:pt x="1586" y="1502"/>
                  </a:lnTo>
                  <a:lnTo>
                    <a:pt x="1594" y="1506"/>
                  </a:lnTo>
                  <a:lnTo>
                    <a:pt x="1600" y="1522"/>
                  </a:lnTo>
                  <a:lnTo>
                    <a:pt x="1610" y="1524"/>
                  </a:lnTo>
                  <a:lnTo>
                    <a:pt x="1628" y="1544"/>
                  </a:lnTo>
                  <a:lnTo>
                    <a:pt x="1644" y="1544"/>
                  </a:lnTo>
                  <a:lnTo>
                    <a:pt x="1652" y="1540"/>
                  </a:lnTo>
                  <a:lnTo>
                    <a:pt x="1652" y="1544"/>
                  </a:lnTo>
                  <a:lnTo>
                    <a:pt x="1646" y="1548"/>
                  </a:lnTo>
                  <a:lnTo>
                    <a:pt x="1626" y="1550"/>
                  </a:lnTo>
                  <a:lnTo>
                    <a:pt x="1628" y="1558"/>
                  </a:lnTo>
                  <a:lnTo>
                    <a:pt x="1656" y="1584"/>
                  </a:lnTo>
                  <a:lnTo>
                    <a:pt x="1672" y="1584"/>
                  </a:lnTo>
                  <a:lnTo>
                    <a:pt x="1686" y="1578"/>
                  </a:lnTo>
                  <a:lnTo>
                    <a:pt x="1692" y="1554"/>
                  </a:lnTo>
                  <a:lnTo>
                    <a:pt x="1696" y="1554"/>
                  </a:lnTo>
                  <a:lnTo>
                    <a:pt x="1692" y="1560"/>
                  </a:lnTo>
                  <a:lnTo>
                    <a:pt x="1698" y="1588"/>
                  </a:lnTo>
                  <a:lnTo>
                    <a:pt x="1694" y="1606"/>
                  </a:lnTo>
                  <a:lnTo>
                    <a:pt x="1698" y="1620"/>
                  </a:lnTo>
                  <a:lnTo>
                    <a:pt x="1700" y="1620"/>
                  </a:lnTo>
                  <a:lnTo>
                    <a:pt x="1698" y="1630"/>
                  </a:lnTo>
                  <a:lnTo>
                    <a:pt x="1708" y="1668"/>
                  </a:lnTo>
                  <a:lnTo>
                    <a:pt x="1714" y="1682"/>
                  </a:lnTo>
                  <a:lnTo>
                    <a:pt x="1718" y="1692"/>
                  </a:lnTo>
                  <a:lnTo>
                    <a:pt x="1720" y="1690"/>
                  </a:lnTo>
                  <a:lnTo>
                    <a:pt x="1722" y="1700"/>
                  </a:lnTo>
                  <a:lnTo>
                    <a:pt x="1736" y="1724"/>
                  </a:lnTo>
                  <a:lnTo>
                    <a:pt x="1742" y="1750"/>
                  </a:lnTo>
                  <a:lnTo>
                    <a:pt x="1754" y="1766"/>
                  </a:lnTo>
                  <a:lnTo>
                    <a:pt x="1772" y="1814"/>
                  </a:lnTo>
                  <a:lnTo>
                    <a:pt x="1786" y="1832"/>
                  </a:lnTo>
                  <a:lnTo>
                    <a:pt x="1794" y="1832"/>
                  </a:lnTo>
                  <a:lnTo>
                    <a:pt x="1802" y="1824"/>
                  </a:lnTo>
                  <a:lnTo>
                    <a:pt x="1804" y="1812"/>
                  </a:lnTo>
                  <a:lnTo>
                    <a:pt x="1820" y="1808"/>
                  </a:lnTo>
                  <a:lnTo>
                    <a:pt x="1820" y="1806"/>
                  </a:lnTo>
                  <a:lnTo>
                    <a:pt x="1820" y="1802"/>
                  </a:lnTo>
                  <a:lnTo>
                    <a:pt x="1826" y="1790"/>
                  </a:lnTo>
                  <a:lnTo>
                    <a:pt x="1836" y="1790"/>
                  </a:lnTo>
                  <a:lnTo>
                    <a:pt x="1836" y="1762"/>
                  </a:lnTo>
                  <a:lnTo>
                    <a:pt x="1844" y="1732"/>
                  </a:lnTo>
                  <a:lnTo>
                    <a:pt x="1840" y="1724"/>
                  </a:lnTo>
                  <a:lnTo>
                    <a:pt x="1840" y="1692"/>
                  </a:lnTo>
                  <a:lnTo>
                    <a:pt x="1844" y="1686"/>
                  </a:lnTo>
                  <a:lnTo>
                    <a:pt x="1854" y="1686"/>
                  </a:lnTo>
                  <a:lnTo>
                    <a:pt x="1862" y="1674"/>
                  </a:lnTo>
                  <a:lnTo>
                    <a:pt x="1878" y="1670"/>
                  </a:lnTo>
                  <a:lnTo>
                    <a:pt x="1882" y="1660"/>
                  </a:lnTo>
                  <a:lnTo>
                    <a:pt x="1916" y="1634"/>
                  </a:lnTo>
                  <a:lnTo>
                    <a:pt x="1932" y="1616"/>
                  </a:lnTo>
                  <a:lnTo>
                    <a:pt x="1956" y="1602"/>
                  </a:lnTo>
                  <a:lnTo>
                    <a:pt x="1970" y="1586"/>
                  </a:lnTo>
                  <a:lnTo>
                    <a:pt x="1970" y="1572"/>
                  </a:lnTo>
                  <a:lnTo>
                    <a:pt x="1988" y="1566"/>
                  </a:lnTo>
                  <a:lnTo>
                    <a:pt x="1988" y="1564"/>
                  </a:lnTo>
                  <a:lnTo>
                    <a:pt x="1990" y="1572"/>
                  </a:lnTo>
                  <a:lnTo>
                    <a:pt x="2000" y="1570"/>
                  </a:lnTo>
                  <a:lnTo>
                    <a:pt x="2000" y="1570"/>
                  </a:lnTo>
                  <a:lnTo>
                    <a:pt x="2002" y="1570"/>
                  </a:lnTo>
                  <a:lnTo>
                    <a:pt x="2002" y="1570"/>
                  </a:lnTo>
                  <a:lnTo>
                    <a:pt x="2006" y="1568"/>
                  </a:lnTo>
                  <a:lnTo>
                    <a:pt x="2008" y="1568"/>
                  </a:lnTo>
                  <a:lnTo>
                    <a:pt x="2008" y="1568"/>
                  </a:lnTo>
                  <a:lnTo>
                    <a:pt x="2016" y="1564"/>
                  </a:lnTo>
                  <a:lnTo>
                    <a:pt x="2018" y="1568"/>
                  </a:lnTo>
                  <a:lnTo>
                    <a:pt x="2024" y="1562"/>
                  </a:lnTo>
                  <a:lnTo>
                    <a:pt x="2030" y="1566"/>
                  </a:lnTo>
                  <a:lnTo>
                    <a:pt x="2038" y="1554"/>
                  </a:lnTo>
                  <a:lnTo>
                    <a:pt x="2038" y="1554"/>
                  </a:lnTo>
                  <a:lnTo>
                    <a:pt x="2042" y="1556"/>
                  </a:lnTo>
                  <a:lnTo>
                    <a:pt x="2044" y="1546"/>
                  </a:lnTo>
                  <a:lnTo>
                    <a:pt x="2044" y="1548"/>
                  </a:lnTo>
                  <a:lnTo>
                    <a:pt x="2054" y="1548"/>
                  </a:lnTo>
                  <a:lnTo>
                    <a:pt x="2058" y="1554"/>
                  </a:lnTo>
                  <a:lnTo>
                    <a:pt x="2066" y="1582"/>
                  </a:lnTo>
                  <a:lnTo>
                    <a:pt x="2066" y="1582"/>
                  </a:lnTo>
                  <a:lnTo>
                    <a:pt x="2080" y="1600"/>
                  </a:lnTo>
                  <a:lnTo>
                    <a:pt x="2092" y="1606"/>
                  </a:lnTo>
                  <a:lnTo>
                    <a:pt x="2092" y="1606"/>
                  </a:lnTo>
                  <a:lnTo>
                    <a:pt x="2090" y="1614"/>
                  </a:lnTo>
                  <a:lnTo>
                    <a:pt x="2098" y="1624"/>
                  </a:lnTo>
                  <a:lnTo>
                    <a:pt x="2100" y="1622"/>
                  </a:lnTo>
                  <a:lnTo>
                    <a:pt x="2104" y="1632"/>
                  </a:lnTo>
                  <a:lnTo>
                    <a:pt x="2108" y="1654"/>
                  </a:lnTo>
                  <a:lnTo>
                    <a:pt x="2102" y="1682"/>
                  </a:lnTo>
                  <a:lnTo>
                    <a:pt x="2108" y="1678"/>
                  </a:lnTo>
                  <a:lnTo>
                    <a:pt x="2108" y="1682"/>
                  </a:lnTo>
                  <a:lnTo>
                    <a:pt x="2126" y="1684"/>
                  </a:lnTo>
                  <a:lnTo>
                    <a:pt x="2154" y="1666"/>
                  </a:lnTo>
                  <a:lnTo>
                    <a:pt x="2154" y="1664"/>
                  </a:lnTo>
                  <a:lnTo>
                    <a:pt x="2168" y="1670"/>
                  </a:lnTo>
                  <a:lnTo>
                    <a:pt x="2170" y="1698"/>
                  </a:lnTo>
                  <a:lnTo>
                    <a:pt x="2180" y="1728"/>
                  </a:lnTo>
                  <a:lnTo>
                    <a:pt x="2182" y="1726"/>
                  </a:lnTo>
                  <a:lnTo>
                    <a:pt x="2186" y="1738"/>
                  </a:lnTo>
                  <a:lnTo>
                    <a:pt x="2186" y="1752"/>
                  </a:lnTo>
                  <a:lnTo>
                    <a:pt x="2182" y="1756"/>
                  </a:lnTo>
                  <a:lnTo>
                    <a:pt x="2184" y="1758"/>
                  </a:lnTo>
                  <a:lnTo>
                    <a:pt x="2176" y="1764"/>
                  </a:lnTo>
                  <a:lnTo>
                    <a:pt x="2188" y="1766"/>
                  </a:lnTo>
                  <a:lnTo>
                    <a:pt x="2184" y="1788"/>
                  </a:lnTo>
                  <a:lnTo>
                    <a:pt x="2188" y="1790"/>
                  </a:lnTo>
                  <a:lnTo>
                    <a:pt x="2180" y="1812"/>
                  </a:lnTo>
                  <a:lnTo>
                    <a:pt x="2180" y="1830"/>
                  </a:lnTo>
                  <a:lnTo>
                    <a:pt x="2190" y="1828"/>
                  </a:lnTo>
                  <a:lnTo>
                    <a:pt x="2216" y="1862"/>
                  </a:lnTo>
                  <a:lnTo>
                    <a:pt x="2224" y="1900"/>
                  </a:lnTo>
                  <a:lnTo>
                    <a:pt x="2238" y="1930"/>
                  </a:lnTo>
                  <a:lnTo>
                    <a:pt x="2278" y="1956"/>
                  </a:lnTo>
                  <a:lnTo>
                    <a:pt x="2282" y="1956"/>
                  </a:lnTo>
                  <a:lnTo>
                    <a:pt x="2278" y="1960"/>
                  </a:lnTo>
                  <a:lnTo>
                    <a:pt x="2292" y="1956"/>
                  </a:lnTo>
                  <a:lnTo>
                    <a:pt x="2294" y="1956"/>
                  </a:lnTo>
                  <a:lnTo>
                    <a:pt x="2302" y="1972"/>
                  </a:lnTo>
                  <a:lnTo>
                    <a:pt x="2304" y="1958"/>
                  </a:lnTo>
                  <a:lnTo>
                    <a:pt x="2296" y="1954"/>
                  </a:lnTo>
                  <a:lnTo>
                    <a:pt x="2296" y="1954"/>
                  </a:lnTo>
                  <a:lnTo>
                    <a:pt x="2296" y="1954"/>
                  </a:lnTo>
                  <a:lnTo>
                    <a:pt x="2298" y="1946"/>
                  </a:lnTo>
                  <a:lnTo>
                    <a:pt x="2282" y="1920"/>
                  </a:lnTo>
                  <a:lnTo>
                    <a:pt x="2282" y="1886"/>
                  </a:lnTo>
                  <a:lnTo>
                    <a:pt x="2274" y="1874"/>
                  </a:lnTo>
                  <a:lnTo>
                    <a:pt x="2260" y="1862"/>
                  </a:lnTo>
                  <a:lnTo>
                    <a:pt x="2258" y="1862"/>
                  </a:lnTo>
                  <a:lnTo>
                    <a:pt x="2246" y="1850"/>
                  </a:lnTo>
                  <a:lnTo>
                    <a:pt x="2232" y="1848"/>
                  </a:lnTo>
                  <a:lnTo>
                    <a:pt x="2228" y="1842"/>
                  </a:lnTo>
                  <a:lnTo>
                    <a:pt x="2214" y="1806"/>
                  </a:lnTo>
                  <a:lnTo>
                    <a:pt x="2204" y="1806"/>
                  </a:lnTo>
                  <a:lnTo>
                    <a:pt x="2202" y="1790"/>
                  </a:lnTo>
                  <a:lnTo>
                    <a:pt x="2214" y="1752"/>
                  </a:lnTo>
                  <a:lnTo>
                    <a:pt x="2216" y="1730"/>
                  </a:lnTo>
                  <a:lnTo>
                    <a:pt x="2218" y="1728"/>
                  </a:lnTo>
                  <a:lnTo>
                    <a:pt x="2228" y="1728"/>
                  </a:lnTo>
                  <a:lnTo>
                    <a:pt x="2230" y="1746"/>
                  </a:lnTo>
                  <a:lnTo>
                    <a:pt x="2248" y="1746"/>
                  </a:lnTo>
                  <a:lnTo>
                    <a:pt x="2262" y="1754"/>
                  </a:lnTo>
                  <a:lnTo>
                    <a:pt x="2266" y="1764"/>
                  </a:lnTo>
                  <a:lnTo>
                    <a:pt x="2272" y="1780"/>
                  </a:lnTo>
                  <a:lnTo>
                    <a:pt x="2280" y="1776"/>
                  </a:lnTo>
                  <a:lnTo>
                    <a:pt x="2280" y="1784"/>
                  </a:lnTo>
                  <a:lnTo>
                    <a:pt x="2298" y="1786"/>
                  </a:lnTo>
                  <a:lnTo>
                    <a:pt x="2306" y="1792"/>
                  </a:lnTo>
                  <a:lnTo>
                    <a:pt x="2302" y="1804"/>
                  </a:lnTo>
                  <a:lnTo>
                    <a:pt x="2304" y="1820"/>
                  </a:lnTo>
                  <a:lnTo>
                    <a:pt x="2310" y="1822"/>
                  </a:lnTo>
                  <a:lnTo>
                    <a:pt x="2331" y="1804"/>
                  </a:lnTo>
                  <a:lnTo>
                    <a:pt x="2331" y="1802"/>
                  </a:lnTo>
                  <a:lnTo>
                    <a:pt x="2337" y="1806"/>
                  </a:lnTo>
                  <a:lnTo>
                    <a:pt x="2337" y="1796"/>
                  </a:lnTo>
                  <a:lnTo>
                    <a:pt x="2343" y="1788"/>
                  </a:lnTo>
                  <a:lnTo>
                    <a:pt x="2351" y="1788"/>
                  </a:lnTo>
                  <a:lnTo>
                    <a:pt x="2365" y="1782"/>
                  </a:lnTo>
                  <a:lnTo>
                    <a:pt x="2385" y="1770"/>
                  </a:lnTo>
                  <a:lnTo>
                    <a:pt x="2387" y="1762"/>
                  </a:lnTo>
                  <a:lnTo>
                    <a:pt x="2387" y="1748"/>
                  </a:lnTo>
                  <a:lnTo>
                    <a:pt x="2391" y="1740"/>
                  </a:lnTo>
                  <a:lnTo>
                    <a:pt x="2381" y="1690"/>
                  </a:lnTo>
                  <a:lnTo>
                    <a:pt x="2373" y="1682"/>
                  </a:lnTo>
                  <a:lnTo>
                    <a:pt x="2369" y="1674"/>
                  </a:lnTo>
                  <a:lnTo>
                    <a:pt x="2359" y="1670"/>
                  </a:lnTo>
                  <a:lnTo>
                    <a:pt x="2347" y="1656"/>
                  </a:lnTo>
                  <a:lnTo>
                    <a:pt x="2335" y="1644"/>
                  </a:lnTo>
                  <a:lnTo>
                    <a:pt x="2333" y="1636"/>
                  </a:lnTo>
                  <a:lnTo>
                    <a:pt x="2323" y="1626"/>
                  </a:lnTo>
                  <a:lnTo>
                    <a:pt x="2321" y="1618"/>
                  </a:lnTo>
                  <a:lnTo>
                    <a:pt x="2327" y="1602"/>
                  </a:lnTo>
                  <a:lnTo>
                    <a:pt x="2339" y="1588"/>
                  </a:lnTo>
                  <a:lnTo>
                    <a:pt x="2353" y="1576"/>
                  </a:lnTo>
                  <a:lnTo>
                    <a:pt x="2363" y="1572"/>
                  </a:lnTo>
                  <a:lnTo>
                    <a:pt x="2363" y="1574"/>
                  </a:lnTo>
                  <a:lnTo>
                    <a:pt x="2363" y="1572"/>
                  </a:lnTo>
                  <a:lnTo>
                    <a:pt x="2365" y="1572"/>
                  </a:lnTo>
                  <a:lnTo>
                    <a:pt x="2367" y="1576"/>
                  </a:lnTo>
                  <a:lnTo>
                    <a:pt x="2371" y="1570"/>
                  </a:lnTo>
                  <a:lnTo>
                    <a:pt x="2373" y="1570"/>
                  </a:lnTo>
                  <a:lnTo>
                    <a:pt x="2371" y="1570"/>
                  </a:lnTo>
                  <a:lnTo>
                    <a:pt x="2373" y="1566"/>
                  </a:lnTo>
                  <a:lnTo>
                    <a:pt x="2385" y="1574"/>
                  </a:lnTo>
                  <a:lnTo>
                    <a:pt x="2391" y="1572"/>
                  </a:lnTo>
                  <a:lnTo>
                    <a:pt x="2391" y="1582"/>
                  </a:lnTo>
                  <a:lnTo>
                    <a:pt x="2401" y="1596"/>
                  </a:lnTo>
                  <a:lnTo>
                    <a:pt x="2391" y="1598"/>
                  </a:lnTo>
                  <a:lnTo>
                    <a:pt x="2373" y="1612"/>
                  </a:lnTo>
                  <a:lnTo>
                    <a:pt x="2377" y="1632"/>
                  </a:lnTo>
                  <a:lnTo>
                    <a:pt x="2397" y="1638"/>
                  </a:lnTo>
                  <a:lnTo>
                    <a:pt x="2411" y="1624"/>
                  </a:lnTo>
                  <a:lnTo>
                    <a:pt x="2423" y="1606"/>
                  </a:lnTo>
                  <a:lnTo>
                    <a:pt x="2419" y="1596"/>
                  </a:lnTo>
                  <a:lnTo>
                    <a:pt x="2409" y="1596"/>
                  </a:lnTo>
                  <a:lnTo>
                    <a:pt x="2405" y="1596"/>
                  </a:lnTo>
                  <a:lnTo>
                    <a:pt x="2413" y="1592"/>
                  </a:lnTo>
                  <a:lnTo>
                    <a:pt x="2407" y="1580"/>
                  </a:lnTo>
                  <a:lnTo>
                    <a:pt x="2411" y="1574"/>
                  </a:lnTo>
                  <a:lnTo>
                    <a:pt x="2457" y="1562"/>
                  </a:lnTo>
                  <a:lnTo>
                    <a:pt x="2461" y="1550"/>
                  </a:lnTo>
                  <a:lnTo>
                    <a:pt x="2469" y="1558"/>
                  </a:lnTo>
                  <a:lnTo>
                    <a:pt x="2469" y="1548"/>
                  </a:lnTo>
                  <a:lnTo>
                    <a:pt x="2475" y="1554"/>
                  </a:lnTo>
                  <a:lnTo>
                    <a:pt x="2485" y="1554"/>
                  </a:lnTo>
                  <a:lnTo>
                    <a:pt x="2485" y="1552"/>
                  </a:lnTo>
                  <a:lnTo>
                    <a:pt x="2485" y="1554"/>
                  </a:lnTo>
                  <a:lnTo>
                    <a:pt x="2489" y="1548"/>
                  </a:lnTo>
                  <a:lnTo>
                    <a:pt x="2489" y="1550"/>
                  </a:lnTo>
                  <a:lnTo>
                    <a:pt x="2497" y="1544"/>
                  </a:lnTo>
                  <a:lnTo>
                    <a:pt x="2503" y="1548"/>
                  </a:lnTo>
                  <a:lnTo>
                    <a:pt x="2523" y="1540"/>
                  </a:lnTo>
                  <a:lnTo>
                    <a:pt x="2533" y="1530"/>
                  </a:lnTo>
                  <a:lnTo>
                    <a:pt x="2541" y="1528"/>
                  </a:lnTo>
                  <a:lnTo>
                    <a:pt x="2541" y="1530"/>
                  </a:lnTo>
                  <a:lnTo>
                    <a:pt x="2555" y="1516"/>
                  </a:lnTo>
                  <a:lnTo>
                    <a:pt x="2555" y="1510"/>
                  </a:lnTo>
                  <a:lnTo>
                    <a:pt x="2563" y="1508"/>
                  </a:lnTo>
                  <a:lnTo>
                    <a:pt x="2575" y="1490"/>
                  </a:lnTo>
                  <a:lnTo>
                    <a:pt x="2579" y="1492"/>
                  </a:lnTo>
                  <a:lnTo>
                    <a:pt x="2585" y="1472"/>
                  </a:lnTo>
                  <a:lnTo>
                    <a:pt x="2585" y="1474"/>
                  </a:lnTo>
                  <a:lnTo>
                    <a:pt x="2611" y="1434"/>
                  </a:lnTo>
                  <a:lnTo>
                    <a:pt x="2615" y="1436"/>
                  </a:lnTo>
                  <a:lnTo>
                    <a:pt x="2621" y="1414"/>
                  </a:lnTo>
                  <a:lnTo>
                    <a:pt x="2621" y="1412"/>
                  </a:lnTo>
                  <a:lnTo>
                    <a:pt x="2625" y="1412"/>
                  </a:lnTo>
                  <a:lnTo>
                    <a:pt x="2625" y="1398"/>
                  </a:lnTo>
                  <a:lnTo>
                    <a:pt x="2631" y="1394"/>
                  </a:lnTo>
                  <a:lnTo>
                    <a:pt x="2611" y="1384"/>
                  </a:lnTo>
                  <a:lnTo>
                    <a:pt x="2609" y="1384"/>
                  </a:lnTo>
                  <a:lnTo>
                    <a:pt x="2629" y="1372"/>
                  </a:lnTo>
                  <a:lnTo>
                    <a:pt x="2613" y="1356"/>
                  </a:lnTo>
                  <a:lnTo>
                    <a:pt x="2609" y="1354"/>
                  </a:lnTo>
                  <a:lnTo>
                    <a:pt x="2633" y="1360"/>
                  </a:lnTo>
                  <a:lnTo>
                    <a:pt x="2627" y="1354"/>
                  </a:lnTo>
                  <a:lnTo>
                    <a:pt x="2609" y="1332"/>
                  </a:lnTo>
                  <a:lnTo>
                    <a:pt x="2595" y="1294"/>
                  </a:lnTo>
                  <a:lnTo>
                    <a:pt x="2577" y="1284"/>
                  </a:lnTo>
                  <a:lnTo>
                    <a:pt x="2585" y="1272"/>
                  </a:lnTo>
                  <a:lnTo>
                    <a:pt x="2595" y="1264"/>
                  </a:lnTo>
                  <a:lnTo>
                    <a:pt x="2595" y="1258"/>
                  </a:lnTo>
                  <a:lnTo>
                    <a:pt x="2603" y="1260"/>
                  </a:lnTo>
                  <a:lnTo>
                    <a:pt x="2609" y="1250"/>
                  </a:lnTo>
                  <a:lnTo>
                    <a:pt x="2609" y="1248"/>
                  </a:lnTo>
                  <a:lnTo>
                    <a:pt x="2621" y="1244"/>
                  </a:lnTo>
                  <a:lnTo>
                    <a:pt x="2627" y="1238"/>
                  </a:lnTo>
                  <a:lnTo>
                    <a:pt x="2629" y="1238"/>
                  </a:lnTo>
                  <a:lnTo>
                    <a:pt x="2633" y="1246"/>
                  </a:lnTo>
                  <a:lnTo>
                    <a:pt x="2643" y="1226"/>
                  </a:lnTo>
                  <a:lnTo>
                    <a:pt x="2639" y="1226"/>
                  </a:lnTo>
                  <a:lnTo>
                    <a:pt x="2621" y="1224"/>
                  </a:lnTo>
                  <a:lnTo>
                    <a:pt x="2605" y="1214"/>
                  </a:lnTo>
                  <a:lnTo>
                    <a:pt x="2581" y="1230"/>
                  </a:lnTo>
                  <a:lnTo>
                    <a:pt x="2573" y="1228"/>
                  </a:lnTo>
                  <a:lnTo>
                    <a:pt x="2569" y="1216"/>
                  </a:lnTo>
                  <a:lnTo>
                    <a:pt x="2555" y="1208"/>
                  </a:lnTo>
                  <a:lnTo>
                    <a:pt x="2547" y="1200"/>
                  </a:lnTo>
                  <a:lnTo>
                    <a:pt x="2547" y="1196"/>
                  </a:lnTo>
                  <a:lnTo>
                    <a:pt x="2553" y="1186"/>
                  </a:lnTo>
                  <a:lnTo>
                    <a:pt x="2561" y="1188"/>
                  </a:lnTo>
                  <a:lnTo>
                    <a:pt x="2575" y="1184"/>
                  </a:lnTo>
                  <a:lnTo>
                    <a:pt x="2581" y="1172"/>
                  </a:lnTo>
                  <a:lnTo>
                    <a:pt x="2599" y="1162"/>
                  </a:lnTo>
                  <a:lnTo>
                    <a:pt x="2613" y="1144"/>
                  </a:lnTo>
                  <a:lnTo>
                    <a:pt x="2623" y="1142"/>
                  </a:lnTo>
                  <a:lnTo>
                    <a:pt x="2629" y="1152"/>
                  </a:lnTo>
                  <a:lnTo>
                    <a:pt x="2611" y="1176"/>
                  </a:lnTo>
                  <a:lnTo>
                    <a:pt x="2619" y="1182"/>
                  </a:lnTo>
                  <a:lnTo>
                    <a:pt x="2617" y="1186"/>
                  </a:lnTo>
                  <a:lnTo>
                    <a:pt x="2605" y="1194"/>
                  </a:lnTo>
                  <a:lnTo>
                    <a:pt x="2615" y="1198"/>
                  </a:lnTo>
                  <a:lnTo>
                    <a:pt x="2653" y="1172"/>
                  </a:lnTo>
                  <a:lnTo>
                    <a:pt x="2671" y="1168"/>
                  </a:lnTo>
                  <a:lnTo>
                    <a:pt x="2675" y="1176"/>
                  </a:lnTo>
                  <a:lnTo>
                    <a:pt x="2689" y="1178"/>
                  </a:lnTo>
                  <a:lnTo>
                    <a:pt x="2685" y="1194"/>
                  </a:lnTo>
                  <a:lnTo>
                    <a:pt x="2685" y="1196"/>
                  </a:lnTo>
                  <a:lnTo>
                    <a:pt x="2681" y="1198"/>
                  </a:lnTo>
                  <a:lnTo>
                    <a:pt x="2675" y="1214"/>
                  </a:lnTo>
                  <a:lnTo>
                    <a:pt x="2683" y="1212"/>
                  </a:lnTo>
                  <a:lnTo>
                    <a:pt x="2683" y="1214"/>
                  </a:lnTo>
                  <a:lnTo>
                    <a:pt x="2687" y="1222"/>
                  </a:lnTo>
                  <a:lnTo>
                    <a:pt x="2697" y="1220"/>
                  </a:lnTo>
                  <a:lnTo>
                    <a:pt x="2697" y="1216"/>
                  </a:lnTo>
                  <a:lnTo>
                    <a:pt x="2711" y="1220"/>
                  </a:lnTo>
                  <a:lnTo>
                    <a:pt x="2715" y="1234"/>
                  </a:lnTo>
                  <a:lnTo>
                    <a:pt x="2701" y="1240"/>
                  </a:lnTo>
                  <a:lnTo>
                    <a:pt x="2707" y="1252"/>
                  </a:lnTo>
                  <a:lnTo>
                    <a:pt x="2709" y="1248"/>
                  </a:lnTo>
                  <a:lnTo>
                    <a:pt x="2713" y="1262"/>
                  </a:lnTo>
                  <a:lnTo>
                    <a:pt x="2705" y="1286"/>
                  </a:lnTo>
                  <a:lnTo>
                    <a:pt x="2705" y="1286"/>
                  </a:lnTo>
                  <a:lnTo>
                    <a:pt x="2703" y="1298"/>
                  </a:lnTo>
                  <a:lnTo>
                    <a:pt x="2719" y="1296"/>
                  </a:lnTo>
                  <a:lnTo>
                    <a:pt x="2723" y="1294"/>
                  </a:lnTo>
                  <a:lnTo>
                    <a:pt x="2727" y="1298"/>
                  </a:lnTo>
                  <a:lnTo>
                    <a:pt x="2729" y="1292"/>
                  </a:lnTo>
                  <a:lnTo>
                    <a:pt x="2731" y="1294"/>
                  </a:lnTo>
                  <a:lnTo>
                    <a:pt x="2739" y="1284"/>
                  </a:lnTo>
                  <a:lnTo>
                    <a:pt x="2747" y="1288"/>
                  </a:lnTo>
                  <a:lnTo>
                    <a:pt x="2751" y="1280"/>
                  </a:lnTo>
                  <a:lnTo>
                    <a:pt x="2757" y="1282"/>
                  </a:lnTo>
                  <a:lnTo>
                    <a:pt x="2765" y="1276"/>
                  </a:lnTo>
                  <a:lnTo>
                    <a:pt x="2771" y="1258"/>
                  </a:lnTo>
                  <a:lnTo>
                    <a:pt x="2765" y="1222"/>
                  </a:lnTo>
                  <a:lnTo>
                    <a:pt x="2751" y="1200"/>
                  </a:lnTo>
                  <a:lnTo>
                    <a:pt x="2751" y="1200"/>
                  </a:lnTo>
                  <a:lnTo>
                    <a:pt x="2749" y="1198"/>
                  </a:lnTo>
                  <a:lnTo>
                    <a:pt x="2749" y="1196"/>
                  </a:lnTo>
                  <a:lnTo>
                    <a:pt x="2747" y="1196"/>
                  </a:lnTo>
                  <a:lnTo>
                    <a:pt x="2733" y="1182"/>
                  </a:lnTo>
                  <a:lnTo>
                    <a:pt x="2733" y="1170"/>
                  </a:lnTo>
                  <a:lnTo>
                    <a:pt x="2749" y="1164"/>
                  </a:lnTo>
                  <a:lnTo>
                    <a:pt x="2775" y="1142"/>
                  </a:lnTo>
                  <a:lnTo>
                    <a:pt x="2775" y="1124"/>
                  </a:lnTo>
                  <a:lnTo>
                    <a:pt x="2791" y="1106"/>
                  </a:lnTo>
                  <a:lnTo>
                    <a:pt x="2795" y="1104"/>
                  </a:lnTo>
                  <a:lnTo>
                    <a:pt x="2795" y="1100"/>
                  </a:lnTo>
                  <a:lnTo>
                    <a:pt x="2803" y="1100"/>
                  </a:lnTo>
                  <a:lnTo>
                    <a:pt x="2813" y="1082"/>
                  </a:lnTo>
                  <a:lnTo>
                    <a:pt x="2815" y="1090"/>
                  </a:lnTo>
                  <a:lnTo>
                    <a:pt x="2819" y="1086"/>
                  </a:lnTo>
                  <a:lnTo>
                    <a:pt x="2819" y="1094"/>
                  </a:lnTo>
                  <a:lnTo>
                    <a:pt x="2839" y="1098"/>
                  </a:lnTo>
                  <a:lnTo>
                    <a:pt x="2855" y="1094"/>
                  </a:lnTo>
                  <a:lnTo>
                    <a:pt x="2875" y="1078"/>
                  </a:lnTo>
                  <a:lnTo>
                    <a:pt x="2931" y="1006"/>
                  </a:lnTo>
                  <a:lnTo>
                    <a:pt x="2941" y="986"/>
                  </a:lnTo>
                  <a:lnTo>
                    <a:pt x="2957" y="962"/>
                  </a:lnTo>
                  <a:lnTo>
                    <a:pt x="2973" y="942"/>
                  </a:lnTo>
                  <a:lnTo>
                    <a:pt x="2981" y="896"/>
                  </a:lnTo>
                  <a:lnTo>
                    <a:pt x="2977" y="876"/>
                  </a:lnTo>
                  <a:lnTo>
                    <a:pt x="2983" y="856"/>
                  </a:lnTo>
                  <a:lnTo>
                    <a:pt x="2995" y="832"/>
                  </a:lnTo>
                  <a:lnTo>
                    <a:pt x="2995" y="846"/>
                  </a:lnTo>
                  <a:lnTo>
                    <a:pt x="3005" y="862"/>
                  </a:lnTo>
                  <a:lnTo>
                    <a:pt x="3003" y="876"/>
                  </a:lnTo>
                  <a:lnTo>
                    <a:pt x="3005" y="898"/>
                  </a:lnTo>
                  <a:lnTo>
                    <a:pt x="2999" y="934"/>
                  </a:lnTo>
                  <a:lnTo>
                    <a:pt x="2999" y="934"/>
                  </a:lnTo>
                  <a:lnTo>
                    <a:pt x="3005" y="954"/>
                  </a:lnTo>
                  <a:lnTo>
                    <a:pt x="2999" y="990"/>
                  </a:lnTo>
                  <a:lnTo>
                    <a:pt x="3001" y="1010"/>
                  </a:lnTo>
                  <a:lnTo>
                    <a:pt x="3009" y="1012"/>
                  </a:lnTo>
                  <a:lnTo>
                    <a:pt x="3017" y="994"/>
                  </a:lnTo>
                  <a:lnTo>
                    <a:pt x="3027" y="996"/>
                  </a:lnTo>
                  <a:lnTo>
                    <a:pt x="3031" y="1018"/>
                  </a:lnTo>
                  <a:lnTo>
                    <a:pt x="3037" y="1004"/>
                  </a:lnTo>
                  <a:lnTo>
                    <a:pt x="3035" y="986"/>
                  </a:lnTo>
                  <a:lnTo>
                    <a:pt x="3027" y="982"/>
                  </a:lnTo>
                  <a:lnTo>
                    <a:pt x="3019" y="964"/>
                  </a:lnTo>
                  <a:lnTo>
                    <a:pt x="3027" y="922"/>
                  </a:lnTo>
                  <a:lnTo>
                    <a:pt x="3037" y="920"/>
                  </a:lnTo>
                  <a:lnTo>
                    <a:pt x="3053" y="934"/>
                  </a:lnTo>
                  <a:lnTo>
                    <a:pt x="3057" y="932"/>
                  </a:lnTo>
                  <a:lnTo>
                    <a:pt x="3049" y="914"/>
                  </a:lnTo>
                  <a:lnTo>
                    <a:pt x="3029" y="850"/>
                  </a:lnTo>
                  <a:lnTo>
                    <a:pt x="3027" y="828"/>
                  </a:lnTo>
                  <a:lnTo>
                    <a:pt x="3031" y="812"/>
                  </a:lnTo>
                  <a:lnTo>
                    <a:pt x="3023" y="770"/>
                  </a:lnTo>
                  <a:lnTo>
                    <a:pt x="3017" y="762"/>
                  </a:lnTo>
                  <a:lnTo>
                    <a:pt x="3007" y="764"/>
                  </a:lnTo>
                  <a:lnTo>
                    <a:pt x="3015" y="784"/>
                  </a:lnTo>
                  <a:lnTo>
                    <a:pt x="3011" y="790"/>
                  </a:lnTo>
                  <a:lnTo>
                    <a:pt x="2999" y="788"/>
                  </a:lnTo>
                  <a:lnTo>
                    <a:pt x="2995" y="828"/>
                  </a:lnTo>
                  <a:lnTo>
                    <a:pt x="2995" y="830"/>
                  </a:lnTo>
                  <a:lnTo>
                    <a:pt x="2989" y="824"/>
                  </a:lnTo>
                  <a:lnTo>
                    <a:pt x="2991" y="818"/>
                  </a:lnTo>
                  <a:lnTo>
                    <a:pt x="2989" y="810"/>
                  </a:lnTo>
                  <a:lnTo>
                    <a:pt x="2995" y="796"/>
                  </a:lnTo>
                  <a:lnTo>
                    <a:pt x="2975" y="782"/>
                  </a:lnTo>
                  <a:lnTo>
                    <a:pt x="2963" y="764"/>
                  </a:lnTo>
                  <a:lnTo>
                    <a:pt x="2939" y="762"/>
                  </a:lnTo>
                  <a:lnTo>
                    <a:pt x="2939" y="776"/>
                  </a:lnTo>
                  <a:lnTo>
                    <a:pt x="2939" y="780"/>
                  </a:lnTo>
                  <a:lnTo>
                    <a:pt x="2937" y="782"/>
                  </a:lnTo>
                  <a:lnTo>
                    <a:pt x="2939" y="776"/>
                  </a:lnTo>
                  <a:lnTo>
                    <a:pt x="2933" y="780"/>
                  </a:lnTo>
                  <a:lnTo>
                    <a:pt x="2929" y="782"/>
                  </a:lnTo>
                  <a:lnTo>
                    <a:pt x="2921" y="786"/>
                  </a:lnTo>
                  <a:lnTo>
                    <a:pt x="2925" y="780"/>
                  </a:lnTo>
                  <a:lnTo>
                    <a:pt x="2919" y="772"/>
                  </a:lnTo>
                  <a:lnTo>
                    <a:pt x="2923" y="766"/>
                  </a:lnTo>
                  <a:lnTo>
                    <a:pt x="2921" y="762"/>
                  </a:lnTo>
                  <a:lnTo>
                    <a:pt x="2909" y="768"/>
                  </a:lnTo>
                  <a:lnTo>
                    <a:pt x="2909" y="776"/>
                  </a:lnTo>
                  <a:lnTo>
                    <a:pt x="2907" y="778"/>
                  </a:lnTo>
                  <a:lnTo>
                    <a:pt x="2907" y="754"/>
                  </a:lnTo>
                  <a:lnTo>
                    <a:pt x="2887" y="754"/>
                  </a:lnTo>
                  <a:lnTo>
                    <a:pt x="2879" y="750"/>
                  </a:lnTo>
                  <a:lnTo>
                    <a:pt x="2879" y="746"/>
                  </a:lnTo>
                  <a:lnTo>
                    <a:pt x="2925" y="706"/>
                  </a:lnTo>
                  <a:lnTo>
                    <a:pt x="2953" y="668"/>
                  </a:lnTo>
                  <a:lnTo>
                    <a:pt x="2975" y="650"/>
                  </a:lnTo>
                  <a:lnTo>
                    <a:pt x="2983" y="632"/>
                  </a:lnTo>
                  <a:lnTo>
                    <a:pt x="3009" y="604"/>
                  </a:lnTo>
                  <a:lnTo>
                    <a:pt x="3025" y="596"/>
                  </a:lnTo>
                  <a:lnTo>
                    <a:pt x="3067" y="592"/>
                  </a:lnTo>
                  <a:lnTo>
                    <a:pt x="3079" y="604"/>
                  </a:lnTo>
                  <a:lnTo>
                    <a:pt x="3087" y="592"/>
                  </a:lnTo>
                  <a:lnTo>
                    <a:pt x="3107" y="600"/>
                  </a:lnTo>
                  <a:lnTo>
                    <a:pt x="3121" y="594"/>
                  </a:lnTo>
                  <a:lnTo>
                    <a:pt x="3125" y="600"/>
                  </a:lnTo>
                  <a:lnTo>
                    <a:pt x="3135" y="598"/>
                  </a:lnTo>
                  <a:lnTo>
                    <a:pt x="3133" y="592"/>
                  </a:lnTo>
                  <a:lnTo>
                    <a:pt x="3139" y="590"/>
                  </a:lnTo>
                  <a:lnTo>
                    <a:pt x="3139" y="582"/>
                  </a:lnTo>
                  <a:lnTo>
                    <a:pt x="3139" y="582"/>
                  </a:lnTo>
                  <a:lnTo>
                    <a:pt x="3171" y="592"/>
                  </a:lnTo>
                  <a:lnTo>
                    <a:pt x="3179" y="586"/>
                  </a:lnTo>
                  <a:lnTo>
                    <a:pt x="3189" y="594"/>
                  </a:lnTo>
                  <a:lnTo>
                    <a:pt x="3171" y="600"/>
                  </a:lnTo>
                  <a:lnTo>
                    <a:pt x="3179" y="612"/>
                  </a:lnTo>
                  <a:lnTo>
                    <a:pt x="3201" y="606"/>
                  </a:lnTo>
                  <a:lnTo>
                    <a:pt x="3207" y="610"/>
                  </a:lnTo>
                  <a:lnTo>
                    <a:pt x="3223" y="600"/>
                  </a:lnTo>
                  <a:lnTo>
                    <a:pt x="3247" y="602"/>
                  </a:lnTo>
                  <a:lnTo>
                    <a:pt x="3253" y="600"/>
                  </a:lnTo>
                  <a:lnTo>
                    <a:pt x="3251" y="590"/>
                  </a:lnTo>
                  <a:lnTo>
                    <a:pt x="3235" y="586"/>
                  </a:lnTo>
                  <a:lnTo>
                    <a:pt x="3237" y="584"/>
                  </a:lnTo>
                  <a:lnTo>
                    <a:pt x="3235" y="578"/>
                  </a:lnTo>
                  <a:lnTo>
                    <a:pt x="3237" y="578"/>
                  </a:lnTo>
                  <a:lnTo>
                    <a:pt x="3245" y="558"/>
                  </a:lnTo>
                  <a:lnTo>
                    <a:pt x="3267" y="540"/>
                  </a:lnTo>
                  <a:lnTo>
                    <a:pt x="3290" y="506"/>
                  </a:lnTo>
                  <a:lnTo>
                    <a:pt x="3322" y="496"/>
                  </a:lnTo>
                  <a:lnTo>
                    <a:pt x="3338" y="506"/>
                  </a:lnTo>
                  <a:lnTo>
                    <a:pt x="3344" y="500"/>
                  </a:lnTo>
                  <a:lnTo>
                    <a:pt x="3342" y="506"/>
                  </a:lnTo>
                  <a:lnTo>
                    <a:pt x="3336" y="516"/>
                  </a:lnTo>
                  <a:lnTo>
                    <a:pt x="3338" y="524"/>
                  </a:lnTo>
                  <a:lnTo>
                    <a:pt x="3334" y="534"/>
                  </a:lnTo>
                  <a:lnTo>
                    <a:pt x="3344" y="532"/>
                  </a:lnTo>
                  <a:lnTo>
                    <a:pt x="3338" y="554"/>
                  </a:lnTo>
                  <a:lnTo>
                    <a:pt x="3386" y="508"/>
                  </a:lnTo>
                  <a:lnTo>
                    <a:pt x="3392" y="506"/>
                  </a:lnTo>
                  <a:lnTo>
                    <a:pt x="3398" y="514"/>
                  </a:lnTo>
                  <a:lnTo>
                    <a:pt x="3404" y="502"/>
                  </a:lnTo>
                  <a:lnTo>
                    <a:pt x="3400" y="498"/>
                  </a:lnTo>
                  <a:lnTo>
                    <a:pt x="3400" y="486"/>
                  </a:lnTo>
                  <a:lnTo>
                    <a:pt x="3410" y="470"/>
                  </a:lnTo>
                  <a:lnTo>
                    <a:pt x="3424" y="466"/>
                  </a:lnTo>
                  <a:lnTo>
                    <a:pt x="3432" y="470"/>
                  </a:lnTo>
                  <a:lnTo>
                    <a:pt x="3432" y="472"/>
                  </a:lnTo>
                  <a:lnTo>
                    <a:pt x="3416" y="480"/>
                  </a:lnTo>
                  <a:lnTo>
                    <a:pt x="3414" y="502"/>
                  </a:lnTo>
                  <a:lnTo>
                    <a:pt x="3410" y="508"/>
                  </a:lnTo>
                  <a:lnTo>
                    <a:pt x="3410" y="520"/>
                  </a:lnTo>
                  <a:lnTo>
                    <a:pt x="3404" y="526"/>
                  </a:lnTo>
                  <a:lnTo>
                    <a:pt x="3408" y="532"/>
                  </a:lnTo>
                  <a:lnTo>
                    <a:pt x="3374" y="548"/>
                  </a:lnTo>
                  <a:lnTo>
                    <a:pt x="3372" y="558"/>
                  </a:lnTo>
                  <a:lnTo>
                    <a:pt x="3348" y="584"/>
                  </a:lnTo>
                  <a:lnTo>
                    <a:pt x="3308" y="636"/>
                  </a:lnTo>
                  <a:lnTo>
                    <a:pt x="3292" y="646"/>
                  </a:lnTo>
                  <a:lnTo>
                    <a:pt x="3279" y="644"/>
                  </a:lnTo>
                  <a:lnTo>
                    <a:pt x="3283" y="658"/>
                  </a:lnTo>
                  <a:lnTo>
                    <a:pt x="3279" y="672"/>
                  </a:lnTo>
                  <a:lnTo>
                    <a:pt x="3263" y="684"/>
                  </a:lnTo>
                  <a:lnTo>
                    <a:pt x="3257" y="728"/>
                  </a:lnTo>
                  <a:lnTo>
                    <a:pt x="3257" y="756"/>
                  </a:lnTo>
                  <a:lnTo>
                    <a:pt x="3281" y="876"/>
                  </a:lnTo>
                  <a:lnTo>
                    <a:pt x="3310" y="842"/>
                  </a:lnTo>
                  <a:lnTo>
                    <a:pt x="3316" y="810"/>
                  </a:lnTo>
                  <a:lnTo>
                    <a:pt x="3334" y="802"/>
                  </a:lnTo>
                  <a:lnTo>
                    <a:pt x="3342" y="808"/>
                  </a:lnTo>
                  <a:lnTo>
                    <a:pt x="3342" y="776"/>
                  </a:lnTo>
                  <a:lnTo>
                    <a:pt x="3358" y="760"/>
                  </a:lnTo>
                  <a:lnTo>
                    <a:pt x="3370" y="762"/>
                  </a:lnTo>
                  <a:lnTo>
                    <a:pt x="3382" y="752"/>
                  </a:lnTo>
                  <a:lnTo>
                    <a:pt x="3374" y="726"/>
                  </a:lnTo>
                  <a:lnTo>
                    <a:pt x="3378" y="714"/>
                  </a:lnTo>
                  <a:lnTo>
                    <a:pt x="3388" y="704"/>
                  </a:lnTo>
                  <a:lnTo>
                    <a:pt x="3396" y="716"/>
                  </a:lnTo>
                  <a:lnTo>
                    <a:pt x="3404" y="702"/>
                  </a:lnTo>
                  <a:lnTo>
                    <a:pt x="3404" y="688"/>
                  </a:lnTo>
                  <a:lnTo>
                    <a:pt x="3394" y="684"/>
                  </a:lnTo>
                  <a:lnTo>
                    <a:pt x="3394" y="670"/>
                  </a:lnTo>
                  <a:lnTo>
                    <a:pt x="3404" y="646"/>
                  </a:lnTo>
                  <a:lnTo>
                    <a:pt x="3390" y="640"/>
                  </a:lnTo>
                  <a:lnTo>
                    <a:pt x="3382" y="646"/>
                  </a:lnTo>
                  <a:lnTo>
                    <a:pt x="3380" y="644"/>
                  </a:lnTo>
                  <a:lnTo>
                    <a:pt x="3382" y="634"/>
                  </a:lnTo>
                  <a:lnTo>
                    <a:pt x="3396" y="604"/>
                  </a:lnTo>
                  <a:lnTo>
                    <a:pt x="3402" y="604"/>
                  </a:lnTo>
                  <a:lnTo>
                    <a:pt x="3408" y="576"/>
                  </a:lnTo>
                  <a:lnTo>
                    <a:pt x="3414" y="572"/>
                  </a:lnTo>
                  <a:lnTo>
                    <a:pt x="3418" y="578"/>
                  </a:lnTo>
                  <a:lnTo>
                    <a:pt x="3426" y="570"/>
                  </a:lnTo>
                  <a:lnTo>
                    <a:pt x="3436" y="580"/>
                  </a:lnTo>
                  <a:lnTo>
                    <a:pt x="3442" y="562"/>
                  </a:lnTo>
                  <a:lnTo>
                    <a:pt x="3454" y="552"/>
                  </a:lnTo>
                  <a:lnTo>
                    <a:pt x="3456" y="552"/>
                  </a:lnTo>
                  <a:lnTo>
                    <a:pt x="3454" y="584"/>
                  </a:lnTo>
                  <a:lnTo>
                    <a:pt x="3474" y="554"/>
                  </a:lnTo>
                  <a:lnTo>
                    <a:pt x="3494" y="546"/>
                  </a:lnTo>
                  <a:lnTo>
                    <a:pt x="3514" y="550"/>
                  </a:lnTo>
                  <a:lnTo>
                    <a:pt x="3536" y="576"/>
                  </a:lnTo>
                  <a:lnTo>
                    <a:pt x="3540" y="552"/>
                  </a:lnTo>
                  <a:lnTo>
                    <a:pt x="3570" y="534"/>
                  </a:lnTo>
                  <a:lnTo>
                    <a:pt x="3570" y="530"/>
                  </a:lnTo>
                  <a:lnTo>
                    <a:pt x="3576" y="532"/>
                  </a:lnTo>
                  <a:lnTo>
                    <a:pt x="3576" y="524"/>
                  </a:lnTo>
                  <a:lnTo>
                    <a:pt x="3590" y="516"/>
                  </a:lnTo>
                  <a:lnTo>
                    <a:pt x="3594" y="504"/>
                  </a:lnTo>
                  <a:lnTo>
                    <a:pt x="3602" y="506"/>
                  </a:lnTo>
                  <a:lnTo>
                    <a:pt x="3624" y="494"/>
                  </a:lnTo>
                  <a:lnTo>
                    <a:pt x="3626" y="486"/>
                  </a:lnTo>
                  <a:lnTo>
                    <a:pt x="3666" y="470"/>
                  </a:lnTo>
                  <a:lnTo>
                    <a:pt x="3666" y="468"/>
                  </a:lnTo>
                  <a:lnTo>
                    <a:pt x="3668" y="470"/>
                  </a:lnTo>
                  <a:lnTo>
                    <a:pt x="3672" y="466"/>
                  </a:lnTo>
                  <a:lnTo>
                    <a:pt x="3692" y="476"/>
                  </a:lnTo>
                  <a:lnTo>
                    <a:pt x="3692" y="406"/>
                  </a:lnTo>
                  <a:lnTo>
                    <a:pt x="3690" y="406"/>
                  </a:lnTo>
                  <a:lnTo>
                    <a:pt x="3692" y="404"/>
                  </a:lnTo>
                  <a:lnTo>
                    <a:pt x="3684" y="386"/>
                  </a:lnTo>
                  <a:lnTo>
                    <a:pt x="3680" y="394"/>
                  </a:lnTo>
                  <a:lnTo>
                    <a:pt x="3672" y="388"/>
                  </a:lnTo>
                  <a:lnTo>
                    <a:pt x="3670" y="378"/>
                  </a:lnTo>
                  <a:lnTo>
                    <a:pt x="3682" y="378"/>
                  </a:lnTo>
                  <a:lnTo>
                    <a:pt x="3688" y="386"/>
                  </a:lnTo>
                  <a:close/>
                  <a:moveTo>
                    <a:pt x="823" y="66"/>
                  </a:moveTo>
                  <a:lnTo>
                    <a:pt x="809" y="70"/>
                  </a:lnTo>
                  <a:lnTo>
                    <a:pt x="805" y="62"/>
                  </a:lnTo>
                  <a:lnTo>
                    <a:pt x="823" y="66"/>
                  </a:lnTo>
                  <a:close/>
                  <a:moveTo>
                    <a:pt x="441" y="568"/>
                  </a:moveTo>
                  <a:lnTo>
                    <a:pt x="453" y="548"/>
                  </a:lnTo>
                  <a:lnTo>
                    <a:pt x="455" y="548"/>
                  </a:lnTo>
                  <a:lnTo>
                    <a:pt x="441" y="568"/>
                  </a:lnTo>
                  <a:close/>
                  <a:moveTo>
                    <a:pt x="993" y="1004"/>
                  </a:moveTo>
                  <a:lnTo>
                    <a:pt x="995" y="1000"/>
                  </a:lnTo>
                  <a:lnTo>
                    <a:pt x="999" y="1004"/>
                  </a:lnTo>
                  <a:lnTo>
                    <a:pt x="1009" y="994"/>
                  </a:lnTo>
                  <a:lnTo>
                    <a:pt x="1057" y="980"/>
                  </a:lnTo>
                  <a:lnTo>
                    <a:pt x="1069" y="976"/>
                  </a:lnTo>
                  <a:lnTo>
                    <a:pt x="1071" y="978"/>
                  </a:lnTo>
                  <a:lnTo>
                    <a:pt x="1055" y="982"/>
                  </a:lnTo>
                  <a:lnTo>
                    <a:pt x="1055" y="986"/>
                  </a:lnTo>
                  <a:lnTo>
                    <a:pt x="1045" y="986"/>
                  </a:lnTo>
                  <a:lnTo>
                    <a:pt x="1041" y="994"/>
                  </a:lnTo>
                  <a:lnTo>
                    <a:pt x="1053" y="1004"/>
                  </a:lnTo>
                  <a:lnTo>
                    <a:pt x="1047" y="1006"/>
                  </a:lnTo>
                  <a:lnTo>
                    <a:pt x="1037" y="1022"/>
                  </a:lnTo>
                  <a:lnTo>
                    <a:pt x="1027" y="1022"/>
                  </a:lnTo>
                  <a:lnTo>
                    <a:pt x="1025" y="1022"/>
                  </a:lnTo>
                  <a:lnTo>
                    <a:pt x="1027" y="1020"/>
                  </a:lnTo>
                  <a:lnTo>
                    <a:pt x="995" y="1024"/>
                  </a:lnTo>
                  <a:lnTo>
                    <a:pt x="993" y="1016"/>
                  </a:lnTo>
                  <a:lnTo>
                    <a:pt x="993" y="1004"/>
                  </a:lnTo>
                  <a:close/>
                  <a:moveTo>
                    <a:pt x="909" y="1008"/>
                  </a:moveTo>
                  <a:lnTo>
                    <a:pt x="915" y="996"/>
                  </a:lnTo>
                  <a:lnTo>
                    <a:pt x="933" y="990"/>
                  </a:lnTo>
                  <a:lnTo>
                    <a:pt x="935" y="992"/>
                  </a:lnTo>
                  <a:lnTo>
                    <a:pt x="929" y="992"/>
                  </a:lnTo>
                  <a:lnTo>
                    <a:pt x="929" y="998"/>
                  </a:lnTo>
                  <a:lnTo>
                    <a:pt x="933" y="1000"/>
                  </a:lnTo>
                  <a:lnTo>
                    <a:pt x="929" y="1004"/>
                  </a:lnTo>
                  <a:lnTo>
                    <a:pt x="967" y="1008"/>
                  </a:lnTo>
                  <a:lnTo>
                    <a:pt x="941" y="1024"/>
                  </a:lnTo>
                  <a:lnTo>
                    <a:pt x="961" y="1032"/>
                  </a:lnTo>
                  <a:lnTo>
                    <a:pt x="961" y="1048"/>
                  </a:lnTo>
                  <a:lnTo>
                    <a:pt x="973" y="1054"/>
                  </a:lnTo>
                  <a:lnTo>
                    <a:pt x="1003" y="1034"/>
                  </a:lnTo>
                  <a:lnTo>
                    <a:pt x="1021" y="1036"/>
                  </a:lnTo>
                  <a:lnTo>
                    <a:pt x="1023" y="1032"/>
                  </a:lnTo>
                  <a:lnTo>
                    <a:pt x="1037" y="1046"/>
                  </a:lnTo>
                  <a:lnTo>
                    <a:pt x="1041" y="1044"/>
                  </a:lnTo>
                  <a:lnTo>
                    <a:pt x="1061" y="1058"/>
                  </a:lnTo>
                  <a:lnTo>
                    <a:pt x="1077" y="1072"/>
                  </a:lnTo>
                  <a:lnTo>
                    <a:pt x="1077" y="1072"/>
                  </a:lnTo>
                  <a:lnTo>
                    <a:pt x="1081" y="1074"/>
                  </a:lnTo>
                  <a:lnTo>
                    <a:pt x="1083" y="1076"/>
                  </a:lnTo>
                  <a:lnTo>
                    <a:pt x="1083" y="1076"/>
                  </a:lnTo>
                  <a:lnTo>
                    <a:pt x="1091" y="1084"/>
                  </a:lnTo>
                  <a:lnTo>
                    <a:pt x="1109" y="1094"/>
                  </a:lnTo>
                  <a:lnTo>
                    <a:pt x="1115" y="1112"/>
                  </a:lnTo>
                  <a:lnTo>
                    <a:pt x="1115" y="1118"/>
                  </a:lnTo>
                  <a:lnTo>
                    <a:pt x="1113" y="1120"/>
                  </a:lnTo>
                  <a:lnTo>
                    <a:pt x="1093" y="1134"/>
                  </a:lnTo>
                  <a:lnTo>
                    <a:pt x="1073" y="1132"/>
                  </a:lnTo>
                  <a:lnTo>
                    <a:pt x="1049" y="1138"/>
                  </a:lnTo>
                  <a:lnTo>
                    <a:pt x="1021" y="1128"/>
                  </a:lnTo>
                  <a:lnTo>
                    <a:pt x="1015" y="1116"/>
                  </a:lnTo>
                  <a:lnTo>
                    <a:pt x="1005" y="1118"/>
                  </a:lnTo>
                  <a:lnTo>
                    <a:pt x="997" y="1108"/>
                  </a:lnTo>
                  <a:lnTo>
                    <a:pt x="961" y="1110"/>
                  </a:lnTo>
                  <a:lnTo>
                    <a:pt x="941" y="1118"/>
                  </a:lnTo>
                  <a:lnTo>
                    <a:pt x="919" y="1134"/>
                  </a:lnTo>
                  <a:lnTo>
                    <a:pt x="883" y="1128"/>
                  </a:lnTo>
                  <a:lnTo>
                    <a:pt x="883" y="1128"/>
                  </a:lnTo>
                  <a:lnTo>
                    <a:pt x="867" y="1122"/>
                  </a:lnTo>
                  <a:lnTo>
                    <a:pt x="865" y="1116"/>
                  </a:lnTo>
                  <a:lnTo>
                    <a:pt x="867" y="1116"/>
                  </a:lnTo>
                  <a:lnTo>
                    <a:pt x="865" y="1112"/>
                  </a:lnTo>
                  <a:lnTo>
                    <a:pt x="863" y="1112"/>
                  </a:lnTo>
                  <a:lnTo>
                    <a:pt x="863" y="1112"/>
                  </a:lnTo>
                  <a:lnTo>
                    <a:pt x="855" y="1100"/>
                  </a:lnTo>
                  <a:lnTo>
                    <a:pt x="861" y="1094"/>
                  </a:lnTo>
                  <a:lnTo>
                    <a:pt x="863" y="1084"/>
                  </a:lnTo>
                  <a:lnTo>
                    <a:pt x="873" y="1076"/>
                  </a:lnTo>
                  <a:lnTo>
                    <a:pt x="875" y="1068"/>
                  </a:lnTo>
                  <a:lnTo>
                    <a:pt x="877" y="1068"/>
                  </a:lnTo>
                  <a:lnTo>
                    <a:pt x="877" y="1066"/>
                  </a:lnTo>
                  <a:lnTo>
                    <a:pt x="877" y="1064"/>
                  </a:lnTo>
                  <a:lnTo>
                    <a:pt x="877" y="1064"/>
                  </a:lnTo>
                  <a:lnTo>
                    <a:pt x="879" y="1052"/>
                  </a:lnTo>
                  <a:lnTo>
                    <a:pt x="891" y="1040"/>
                  </a:lnTo>
                  <a:lnTo>
                    <a:pt x="893" y="1022"/>
                  </a:lnTo>
                  <a:lnTo>
                    <a:pt x="893" y="1022"/>
                  </a:lnTo>
                  <a:lnTo>
                    <a:pt x="893" y="1022"/>
                  </a:lnTo>
                  <a:lnTo>
                    <a:pt x="909" y="1008"/>
                  </a:lnTo>
                  <a:lnTo>
                    <a:pt x="907" y="1006"/>
                  </a:lnTo>
                  <a:lnTo>
                    <a:pt x="909" y="1008"/>
                  </a:lnTo>
                  <a:close/>
                  <a:moveTo>
                    <a:pt x="875" y="1148"/>
                  </a:moveTo>
                  <a:lnTo>
                    <a:pt x="853" y="1146"/>
                  </a:lnTo>
                  <a:lnTo>
                    <a:pt x="853" y="1152"/>
                  </a:lnTo>
                  <a:lnTo>
                    <a:pt x="839" y="1152"/>
                  </a:lnTo>
                  <a:lnTo>
                    <a:pt x="855" y="1140"/>
                  </a:lnTo>
                  <a:lnTo>
                    <a:pt x="879" y="1138"/>
                  </a:lnTo>
                  <a:lnTo>
                    <a:pt x="879" y="1138"/>
                  </a:lnTo>
                  <a:lnTo>
                    <a:pt x="883" y="1144"/>
                  </a:lnTo>
                  <a:lnTo>
                    <a:pt x="881" y="1144"/>
                  </a:lnTo>
                  <a:lnTo>
                    <a:pt x="873" y="1146"/>
                  </a:lnTo>
                  <a:lnTo>
                    <a:pt x="875" y="1148"/>
                  </a:lnTo>
                  <a:close/>
                  <a:moveTo>
                    <a:pt x="869" y="74"/>
                  </a:moveTo>
                  <a:lnTo>
                    <a:pt x="869" y="74"/>
                  </a:lnTo>
                  <a:lnTo>
                    <a:pt x="869" y="78"/>
                  </a:lnTo>
                  <a:lnTo>
                    <a:pt x="863" y="80"/>
                  </a:lnTo>
                  <a:lnTo>
                    <a:pt x="865" y="78"/>
                  </a:lnTo>
                  <a:lnTo>
                    <a:pt x="863" y="76"/>
                  </a:lnTo>
                  <a:lnTo>
                    <a:pt x="869" y="74"/>
                  </a:lnTo>
                  <a:close/>
                  <a:moveTo>
                    <a:pt x="769" y="102"/>
                  </a:moveTo>
                  <a:lnTo>
                    <a:pt x="773" y="100"/>
                  </a:lnTo>
                  <a:lnTo>
                    <a:pt x="769" y="104"/>
                  </a:lnTo>
                  <a:lnTo>
                    <a:pt x="769" y="112"/>
                  </a:lnTo>
                  <a:lnTo>
                    <a:pt x="767" y="110"/>
                  </a:lnTo>
                  <a:lnTo>
                    <a:pt x="769" y="102"/>
                  </a:lnTo>
                  <a:lnTo>
                    <a:pt x="769" y="102"/>
                  </a:lnTo>
                  <a:close/>
                  <a:moveTo>
                    <a:pt x="707" y="114"/>
                  </a:moveTo>
                  <a:lnTo>
                    <a:pt x="705" y="114"/>
                  </a:lnTo>
                  <a:lnTo>
                    <a:pt x="717" y="114"/>
                  </a:lnTo>
                  <a:lnTo>
                    <a:pt x="705" y="128"/>
                  </a:lnTo>
                  <a:lnTo>
                    <a:pt x="705" y="126"/>
                  </a:lnTo>
                  <a:lnTo>
                    <a:pt x="699" y="128"/>
                  </a:lnTo>
                  <a:lnTo>
                    <a:pt x="707" y="114"/>
                  </a:lnTo>
                  <a:close/>
                  <a:moveTo>
                    <a:pt x="685" y="138"/>
                  </a:moveTo>
                  <a:lnTo>
                    <a:pt x="693" y="132"/>
                  </a:lnTo>
                  <a:lnTo>
                    <a:pt x="691" y="142"/>
                  </a:lnTo>
                  <a:lnTo>
                    <a:pt x="687" y="138"/>
                  </a:lnTo>
                  <a:lnTo>
                    <a:pt x="685" y="138"/>
                  </a:lnTo>
                  <a:close/>
                  <a:moveTo>
                    <a:pt x="651" y="584"/>
                  </a:moveTo>
                  <a:lnTo>
                    <a:pt x="663" y="590"/>
                  </a:lnTo>
                  <a:lnTo>
                    <a:pt x="657" y="590"/>
                  </a:lnTo>
                  <a:lnTo>
                    <a:pt x="647" y="586"/>
                  </a:lnTo>
                  <a:lnTo>
                    <a:pt x="651" y="584"/>
                  </a:lnTo>
                  <a:close/>
                  <a:moveTo>
                    <a:pt x="573" y="722"/>
                  </a:moveTo>
                  <a:lnTo>
                    <a:pt x="569" y="728"/>
                  </a:lnTo>
                  <a:lnTo>
                    <a:pt x="569" y="726"/>
                  </a:lnTo>
                  <a:lnTo>
                    <a:pt x="573" y="722"/>
                  </a:lnTo>
                  <a:close/>
                  <a:moveTo>
                    <a:pt x="517" y="728"/>
                  </a:moveTo>
                  <a:lnTo>
                    <a:pt x="523" y="742"/>
                  </a:lnTo>
                  <a:lnTo>
                    <a:pt x="535" y="740"/>
                  </a:lnTo>
                  <a:lnTo>
                    <a:pt x="531" y="744"/>
                  </a:lnTo>
                  <a:lnTo>
                    <a:pt x="537" y="760"/>
                  </a:lnTo>
                  <a:lnTo>
                    <a:pt x="539" y="746"/>
                  </a:lnTo>
                  <a:lnTo>
                    <a:pt x="539" y="752"/>
                  </a:lnTo>
                  <a:lnTo>
                    <a:pt x="557" y="754"/>
                  </a:lnTo>
                  <a:lnTo>
                    <a:pt x="557" y="756"/>
                  </a:lnTo>
                  <a:lnTo>
                    <a:pt x="563" y="756"/>
                  </a:lnTo>
                  <a:lnTo>
                    <a:pt x="565" y="744"/>
                  </a:lnTo>
                  <a:lnTo>
                    <a:pt x="565" y="744"/>
                  </a:lnTo>
                  <a:lnTo>
                    <a:pt x="565" y="736"/>
                  </a:lnTo>
                  <a:lnTo>
                    <a:pt x="573" y="734"/>
                  </a:lnTo>
                  <a:lnTo>
                    <a:pt x="571" y="730"/>
                  </a:lnTo>
                  <a:lnTo>
                    <a:pt x="599" y="730"/>
                  </a:lnTo>
                  <a:lnTo>
                    <a:pt x="605" y="708"/>
                  </a:lnTo>
                  <a:lnTo>
                    <a:pt x="633" y="704"/>
                  </a:lnTo>
                  <a:lnTo>
                    <a:pt x="639" y="690"/>
                  </a:lnTo>
                  <a:lnTo>
                    <a:pt x="637" y="698"/>
                  </a:lnTo>
                  <a:lnTo>
                    <a:pt x="641" y="700"/>
                  </a:lnTo>
                  <a:lnTo>
                    <a:pt x="651" y="674"/>
                  </a:lnTo>
                  <a:lnTo>
                    <a:pt x="647" y="672"/>
                  </a:lnTo>
                  <a:lnTo>
                    <a:pt x="641" y="682"/>
                  </a:lnTo>
                  <a:lnTo>
                    <a:pt x="647" y="658"/>
                  </a:lnTo>
                  <a:lnTo>
                    <a:pt x="645" y="644"/>
                  </a:lnTo>
                  <a:lnTo>
                    <a:pt x="649" y="642"/>
                  </a:lnTo>
                  <a:lnTo>
                    <a:pt x="649" y="626"/>
                  </a:lnTo>
                  <a:lnTo>
                    <a:pt x="645" y="622"/>
                  </a:lnTo>
                  <a:lnTo>
                    <a:pt x="657" y="618"/>
                  </a:lnTo>
                  <a:lnTo>
                    <a:pt x="649" y="616"/>
                  </a:lnTo>
                  <a:lnTo>
                    <a:pt x="653" y="616"/>
                  </a:lnTo>
                  <a:lnTo>
                    <a:pt x="661" y="604"/>
                  </a:lnTo>
                  <a:lnTo>
                    <a:pt x="669" y="610"/>
                  </a:lnTo>
                  <a:lnTo>
                    <a:pt x="679" y="598"/>
                  </a:lnTo>
                  <a:lnTo>
                    <a:pt x="679" y="594"/>
                  </a:lnTo>
                  <a:lnTo>
                    <a:pt x="683" y="592"/>
                  </a:lnTo>
                  <a:lnTo>
                    <a:pt x="681" y="588"/>
                  </a:lnTo>
                  <a:lnTo>
                    <a:pt x="677" y="588"/>
                  </a:lnTo>
                  <a:lnTo>
                    <a:pt x="683" y="584"/>
                  </a:lnTo>
                  <a:lnTo>
                    <a:pt x="689" y="570"/>
                  </a:lnTo>
                  <a:lnTo>
                    <a:pt x="681" y="556"/>
                  </a:lnTo>
                  <a:lnTo>
                    <a:pt x="685" y="556"/>
                  </a:lnTo>
                  <a:lnTo>
                    <a:pt x="661" y="538"/>
                  </a:lnTo>
                  <a:lnTo>
                    <a:pt x="657" y="544"/>
                  </a:lnTo>
                  <a:lnTo>
                    <a:pt x="655" y="508"/>
                  </a:lnTo>
                  <a:lnTo>
                    <a:pt x="657" y="504"/>
                  </a:lnTo>
                  <a:lnTo>
                    <a:pt x="661" y="506"/>
                  </a:lnTo>
                  <a:lnTo>
                    <a:pt x="663" y="478"/>
                  </a:lnTo>
                  <a:lnTo>
                    <a:pt x="661" y="472"/>
                  </a:lnTo>
                  <a:lnTo>
                    <a:pt x="665" y="472"/>
                  </a:lnTo>
                  <a:lnTo>
                    <a:pt x="667" y="470"/>
                  </a:lnTo>
                  <a:lnTo>
                    <a:pt x="669" y="464"/>
                  </a:lnTo>
                  <a:lnTo>
                    <a:pt x="669" y="458"/>
                  </a:lnTo>
                  <a:lnTo>
                    <a:pt x="671" y="460"/>
                  </a:lnTo>
                  <a:lnTo>
                    <a:pt x="687" y="438"/>
                  </a:lnTo>
                  <a:lnTo>
                    <a:pt x="721" y="416"/>
                  </a:lnTo>
                  <a:lnTo>
                    <a:pt x="741" y="388"/>
                  </a:lnTo>
                  <a:lnTo>
                    <a:pt x="733" y="370"/>
                  </a:lnTo>
                  <a:lnTo>
                    <a:pt x="741" y="356"/>
                  </a:lnTo>
                  <a:lnTo>
                    <a:pt x="739" y="348"/>
                  </a:lnTo>
                  <a:lnTo>
                    <a:pt x="751" y="338"/>
                  </a:lnTo>
                  <a:lnTo>
                    <a:pt x="753" y="340"/>
                  </a:lnTo>
                  <a:lnTo>
                    <a:pt x="757" y="324"/>
                  </a:lnTo>
                  <a:lnTo>
                    <a:pt x="787" y="330"/>
                  </a:lnTo>
                  <a:lnTo>
                    <a:pt x="787" y="324"/>
                  </a:lnTo>
                  <a:lnTo>
                    <a:pt x="807" y="344"/>
                  </a:lnTo>
                  <a:lnTo>
                    <a:pt x="811" y="362"/>
                  </a:lnTo>
                  <a:lnTo>
                    <a:pt x="795" y="368"/>
                  </a:lnTo>
                  <a:lnTo>
                    <a:pt x="793" y="382"/>
                  </a:lnTo>
                  <a:lnTo>
                    <a:pt x="759" y="424"/>
                  </a:lnTo>
                  <a:lnTo>
                    <a:pt x="751" y="434"/>
                  </a:lnTo>
                  <a:lnTo>
                    <a:pt x="741" y="434"/>
                  </a:lnTo>
                  <a:lnTo>
                    <a:pt x="739" y="444"/>
                  </a:lnTo>
                  <a:lnTo>
                    <a:pt x="733" y="444"/>
                  </a:lnTo>
                  <a:lnTo>
                    <a:pt x="725" y="460"/>
                  </a:lnTo>
                  <a:lnTo>
                    <a:pt x="731" y="478"/>
                  </a:lnTo>
                  <a:lnTo>
                    <a:pt x="729" y="486"/>
                  </a:lnTo>
                  <a:lnTo>
                    <a:pt x="737" y="506"/>
                  </a:lnTo>
                  <a:lnTo>
                    <a:pt x="735" y="506"/>
                  </a:lnTo>
                  <a:lnTo>
                    <a:pt x="735" y="508"/>
                  </a:lnTo>
                  <a:lnTo>
                    <a:pt x="735" y="518"/>
                  </a:lnTo>
                  <a:lnTo>
                    <a:pt x="731" y="528"/>
                  </a:lnTo>
                  <a:lnTo>
                    <a:pt x="733" y="536"/>
                  </a:lnTo>
                  <a:lnTo>
                    <a:pt x="731" y="542"/>
                  </a:lnTo>
                  <a:lnTo>
                    <a:pt x="755" y="558"/>
                  </a:lnTo>
                  <a:lnTo>
                    <a:pt x="747" y="566"/>
                  </a:lnTo>
                  <a:lnTo>
                    <a:pt x="759" y="566"/>
                  </a:lnTo>
                  <a:lnTo>
                    <a:pt x="763" y="560"/>
                  </a:lnTo>
                  <a:lnTo>
                    <a:pt x="767" y="570"/>
                  </a:lnTo>
                  <a:lnTo>
                    <a:pt x="771" y="566"/>
                  </a:lnTo>
                  <a:lnTo>
                    <a:pt x="773" y="570"/>
                  </a:lnTo>
                  <a:lnTo>
                    <a:pt x="793" y="566"/>
                  </a:lnTo>
                  <a:lnTo>
                    <a:pt x="821" y="552"/>
                  </a:lnTo>
                  <a:lnTo>
                    <a:pt x="845" y="546"/>
                  </a:lnTo>
                  <a:lnTo>
                    <a:pt x="845" y="548"/>
                  </a:lnTo>
                  <a:lnTo>
                    <a:pt x="853" y="546"/>
                  </a:lnTo>
                  <a:lnTo>
                    <a:pt x="855" y="546"/>
                  </a:lnTo>
                  <a:lnTo>
                    <a:pt x="855" y="546"/>
                  </a:lnTo>
                  <a:lnTo>
                    <a:pt x="869" y="542"/>
                  </a:lnTo>
                  <a:lnTo>
                    <a:pt x="869" y="544"/>
                  </a:lnTo>
                  <a:lnTo>
                    <a:pt x="865" y="546"/>
                  </a:lnTo>
                  <a:lnTo>
                    <a:pt x="869" y="556"/>
                  </a:lnTo>
                  <a:lnTo>
                    <a:pt x="893" y="562"/>
                  </a:lnTo>
                  <a:lnTo>
                    <a:pt x="897" y="566"/>
                  </a:lnTo>
                  <a:lnTo>
                    <a:pt x="881" y="566"/>
                  </a:lnTo>
                  <a:lnTo>
                    <a:pt x="865" y="576"/>
                  </a:lnTo>
                  <a:lnTo>
                    <a:pt x="859" y="570"/>
                  </a:lnTo>
                  <a:lnTo>
                    <a:pt x="857" y="584"/>
                  </a:lnTo>
                  <a:lnTo>
                    <a:pt x="855" y="586"/>
                  </a:lnTo>
                  <a:lnTo>
                    <a:pt x="815" y="576"/>
                  </a:lnTo>
                  <a:lnTo>
                    <a:pt x="773" y="594"/>
                  </a:lnTo>
                  <a:lnTo>
                    <a:pt x="771" y="612"/>
                  </a:lnTo>
                  <a:lnTo>
                    <a:pt x="775" y="614"/>
                  </a:lnTo>
                  <a:lnTo>
                    <a:pt x="771" y="616"/>
                  </a:lnTo>
                  <a:lnTo>
                    <a:pt x="777" y="630"/>
                  </a:lnTo>
                  <a:lnTo>
                    <a:pt x="791" y="628"/>
                  </a:lnTo>
                  <a:lnTo>
                    <a:pt x="789" y="642"/>
                  </a:lnTo>
                  <a:lnTo>
                    <a:pt x="789" y="642"/>
                  </a:lnTo>
                  <a:lnTo>
                    <a:pt x="789" y="644"/>
                  </a:lnTo>
                  <a:lnTo>
                    <a:pt x="789" y="648"/>
                  </a:lnTo>
                  <a:lnTo>
                    <a:pt x="789" y="648"/>
                  </a:lnTo>
                  <a:lnTo>
                    <a:pt x="787" y="666"/>
                  </a:lnTo>
                  <a:lnTo>
                    <a:pt x="785" y="672"/>
                  </a:lnTo>
                  <a:lnTo>
                    <a:pt x="773" y="668"/>
                  </a:lnTo>
                  <a:lnTo>
                    <a:pt x="757" y="644"/>
                  </a:lnTo>
                  <a:lnTo>
                    <a:pt x="739" y="654"/>
                  </a:lnTo>
                  <a:lnTo>
                    <a:pt x="725" y="684"/>
                  </a:lnTo>
                  <a:lnTo>
                    <a:pt x="725" y="696"/>
                  </a:lnTo>
                  <a:lnTo>
                    <a:pt x="723" y="696"/>
                  </a:lnTo>
                  <a:lnTo>
                    <a:pt x="725" y="702"/>
                  </a:lnTo>
                  <a:lnTo>
                    <a:pt x="725" y="702"/>
                  </a:lnTo>
                  <a:lnTo>
                    <a:pt x="725" y="702"/>
                  </a:lnTo>
                  <a:lnTo>
                    <a:pt x="731" y="730"/>
                  </a:lnTo>
                  <a:lnTo>
                    <a:pt x="709" y="740"/>
                  </a:lnTo>
                  <a:lnTo>
                    <a:pt x="701" y="756"/>
                  </a:lnTo>
                  <a:lnTo>
                    <a:pt x="687" y="762"/>
                  </a:lnTo>
                  <a:lnTo>
                    <a:pt x="685" y="756"/>
                  </a:lnTo>
                  <a:lnTo>
                    <a:pt x="691" y="756"/>
                  </a:lnTo>
                  <a:lnTo>
                    <a:pt x="687" y="744"/>
                  </a:lnTo>
                  <a:lnTo>
                    <a:pt x="657" y="746"/>
                  </a:lnTo>
                  <a:lnTo>
                    <a:pt x="603" y="772"/>
                  </a:lnTo>
                  <a:lnTo>
                    <a:pt x="599" y="776"/>
                  </a:lnTo>
                  <a:lnTo>
                    <a:pt x="587" y="766"/>
                  </a:lnTo>
                  <a:lnTo>
                    <a:pt x="593" y="768"/>
                  </a:lnTo>
                  <a:lnTo>
                    <a:pt x="591" y="758"/>
                  </a:lnTo>
                  <a:lnTo>
                    <a:pt x="591" y="754"/>
                  </a:lnTo>
                  <a:lnTo>
                    <a:pt x="577" y="748"/>
                  </a:lnTo>
                  <a:lnTo>
                    <a:pt x="579" y="752"/>
                  </a:lnTo>
                  <a:lnTo>
                    <a:pt x="579" y="752"/>
                  </a:lnTo>
                  <a:lnTo>
                    <a:pt x="577" y="758"/>
                  </a:lnTo>
                  <a:lnTo>
                    <a:pt x="577" y="758"/>
                  </a:lnTo>
                  <a:lnTo>
                    <a:pt x="571" y="760"/>
                  </a:lnTo>
                  <a:lnTo>
                    <a:pt x="569" y="756"/>
                  </a:lnTo>
                  <a:lnTo>
                    <a:pt x="547" y="772"/>
                  </a:lnTo>
                  <a:lnTo>
                    <a:pt x="539" y="772"/>
                  </a:lnTo>
                  <a:lnTo>
                    <a:pt x="545" y="760"/>
                  </a:lnTo>
                  <a:lnTo>
                    <a:pt x="523" y="758"/>
                  </a:lnTo>
                  <a:lnTo>
                    <a:pt x="521" y="756"/>
                  </a:lnTo>
                  <a:lnTo>
                    <a:pt x="521" y="746"/>
                  </a:lnTo>
                  <a:lnTo>
                    <a:pt x="517" y="744"/>
                  </a:lnTo>
                  <a:lnTo>
                    <a:pt x="515" y="738"/>
                  </a:lnTo>
                  <a:lnTo>
                    <a:pt x="517" y="728"/>
                  </a:lnTo>
                  <a:close/>
                  <a:moveTo>
                    <a:pt x="835" y="1176"/>
                  </a:moveTo>
                  <a:lnTo>
                    <a:pt x="835" y="1182"/>
                  </a:lnTo>
                  <a:lnTo>
                    <a:pt x="831" y="1176"/>
                  </a:lnTo>
                  <a:lnTo>
                    <a:pt x="835" y="1176"/>
                  </a:lnTo>
                  <a:close/>
                  <a:moveTo>
                    <a:pt x="797" y="1140"/>
                  </a:moveTo>
                  <a:lnTo>
                    <a:pt x="791" y="1142"/>
                  </a:lnTo>
                  <a:lnTo>
                    <a:pt x="795" y="1140"/>
                  </a:lnTo>
                  <a:lnTo>
                    <a:pt x="797" y="1140"/>
                  </a:lnTo>
                  <a:close/>
                  <a:moveTo>
                    <a:pt x="765" y="1206"/>
                  </a:moveTo>
                  <a:lnTo>
                    <a:pt x="765" y="1206"/>
                  </a:lnTo>
                  <a:lnTo>
                    <a:pt x="755" y="1202"/>
                  </a:lnTo>
                  <a:lnTo>
                    <a:pt x="759" y="1202"/>
                  </a:lnTo>
                  <a:lnTo>
                    <a:pt x="765" y="1206"/>
                  </a:lnTo>
                  <a:close/>
                  <a:moveTo>
                    <a:pt x="765" y="1188"/>
                  </a:moveTo>
                  <a:lnTo>
                    <a:pt x="765" y="1188"/>
                  </a:lnTo>
                  <a:lnTo>
                    <a:pt x="765" y="1190"/>
                  </a:lnTo>
                  <a:lnTo>
                    <a:pt x="765" y="1188"/>
                  </a:lnTo>
                  <a:close/>
                  <a:moveTo>
                    <a:pt x="731" y="732"/>
                  </a:moveTo>
                  <a:lnTo>
                    <a:pt x="729" y="740"/>
                  </a:lnTo>
                  <a:lnTo>
                    <a:pt x="725" y="738"/>
                  </a:lnTo>
                  <a:lnTo>
                    <a:pt x="731" y="730"/>
                  </a:lnTo>
                  <a:lnTo>
                    <a:pt x="731" y="732"/>
                  </a:lnTo>
                  <a:lnTo>
                    <a:pt x="731" y="732"/>
                  </a:lnTo>
                  <a:close/>
                  <a:moveTo>
                    <a:pt x="435" y="800"/>
                  </a:moveTo>
                  <a:lnTo>
                    <a:pt x="433" y="810"/>
                  </a:lnTo>
                  <a:lnTo>
                    <a:pt x="437" y="810"/>
                  </a:lnTo>
                  <a:lnTo>
                    <a:pt x="435" y="814"/>
                  </a:lnTo>
                  <a:lnTo>
                    <a:pt x="429" y="806"/>
                  </a:lnTo>
                  <a:lnTo>
                    <a:pt x="435" y="800"/>
                  </a:lnTo>
                  <a:close/>
                  <a:moveTo>
                    <a:pt x="433" y="822"/>
                  </a:moveTo>
                  <a:lnTo>
                    <a:pt x="431" y="822"/>
                  </a:lnTo>
                  <a:lnTo>
                    <a:pt x="431" y="818"/>
                  </a:lnTo>
                  <a:lnTo>
                    <a:pt x="435" y="816"/>
                  </a:lnTo>
                  <a:lnTo>
                    <a:pt x="433" y="820"/>
                  </a:lnTo>
                  <a:lnTo>
                    <a:pt x="433" y="822"/>
                  </a:lnTo>
                  <a:close/>
                  <a:moveTo>
                    <a:pt x="611" y="1736"/>
                  </a:moveTo>
                  <a:lnTo>
                    <a:pt x="611" y="1736"/>
                  </a:lnTo>
                  <a:lnTo>
                    <a:pt x="607" y="1736"/>
                  </a:lnTo>
                  <a:lnTo>
                    <a:pt x="605" y="1738"/>
                  </a:lnTo>
                  <a:lnTo>
                    <a:pt x="607" y="1738"/>
                  </a:lnTo>
                  <a:lnTo>
                    <a:pt x="601" y="1742"/>
                  </a:lnTo>
                  <a:lnTo>
                    <a:pt x="583" y="1718"/>
                  </a:lnTo>
                  <a:lnTo>
                    <a:pt x="583" y="1714"/>
                  </a:lnTo>
                  <a:lnTo>
                    <a:pt x="583" y="1714"/>
                  </a:lnTo>
                  <a:lnTo>
                    <a:pt x="587" y="1714"/>
                  </a:lnTo>
                  <a:lnTo>
                    <a:pt x="593" y="1716"/>
                  </a:lnTo>
                  <a:lnTo>
                    <a:pt x="597" y="1728"/>
                  </a:lnTo>
                  <a:lnTo>
                    <a:pt x="615" y="1730"/>
                  </a:lnTo>
                  <a:lnTo>
                    <a:pt x="615" y="1734"/>
                  </a:lnTo>
                  <a:lnTo>
                    <a:pt x="611" y="1736"/>
                  </a:lnTo>
                  <a:close/>
                  <a:moveTo>
                    <a:pt x="897" y="2112"/>
                  </a:moveTo>
                  <a:lnTo>
                    <a:pt x="891" y="2102"/>
                  </a:lnTo>
                  <a:lnTo>
                    <a:pt x="889" y="2086"/>
                  </a:lnTo>
                  <a:lnTo>
                    <a:pt x="887" y="2078"/>
                  </a:lnTo>
                  <a:lnTo>
                    <a:pt x="887" y="2056"/>
                  </a:lnTo>
                  <a:lnTo>
                    <a:pt x="891" y="2064"/>
                  </a:lnTo>
                  <a:lnTo>
                    <a:pt x="897" y="2092"/>
                  </a:lnTo>
                  <a:lnTo>
                    <a:pt x="893" y="2102"/>
                  </a:lnTo>
                  <a:lnTo>
                    <a:pt x="907" y="2112"/>
                  </a:lnTo>
                  <a:lnTo>
                    <a:pt x="909" y="2120"/>
                  </a:lnTo>
                  <a:lnTo>
                    <a:pt x="897" y="2112"/>
                  </a:lnTo>
                  <a:close/>
                  <a:moveTo>
                    <a:pt x="917" y="2144"/>
                  </a:moveTo>
                  <a:lnTo>
                    <a:pt x="913" y="2140"/>
                  </a:lnTo>
                  <a:lnTo>
                    <a:pt x="913" y="2136"/>
                  </a:lnTo>
                  <a:lnTo>
                    <a:pt x="913" y="2136"/>
                  </a:lnTo>
                  <a:lnTo>
                    <a:pt x="911" y="2134"/>
                  </a:lnTo>
                  <a:lnTo>
                    <a:pt x="911" y="2130"/>
                  </a:lnTo>
                  <a:lnTo>
                    <a:pt x="911" y="2132"/>
                  </a:lnTo>
                  <a:lnTo>
                    <a:pt x="909" y="2124"/>
                  </a:lnTo>
                  <a:lnTo>
                    <a:pt x="917" y="2142"/>
                  </a:lnTo>
                  <a:lnTo>
                    <a:pt x="917" y="2144"/>
                  </a:lnTo>
                  <a:close/>
                  <a:moveTo>
                    <a:pt x="921" y="1950"/>
                  </a:moveTo>
                  <a:lnTo>
                    <a:pt x="913" y="1958"/>
                  </a:lnTo>
                  <a:lnTo>
                    <a:pt x="911" y="1958"/>
                  </a:lnTo>
                  <a:lnTo>
                    <a:pt x="911" y="1954"/>
                  </a:lnTo>
                  <a:lnTo>
                    <a:pt x="921" y="1946"/>
                  </a:lnTo>
                  <a:lnTo>
                    <a:pt x="921" y="1950"/>
                  </a:lnTo>
                  <a:close/>
                  <a:moveTo>
                    <a:pt x="917" y="1358"/>
                  </a:moveTo>
                  <a:lnTo>
                    <a:pt x="913" y="1360"/>
                  </a:lnTo>
                  <a:lnTo>
                    <a:pt x="911" y="1358"/>
                  </a:lnTo>
                  <a:lnTo>
                    <a:pt x="877" y="1372"/>
                  </a:lnTo>
                  <a:lnTo>
                    <a:pt x="839" y="1358"/>
                  </a:lnTo>
                  <a:lnTo>
                    <a:pt x="807" y="1356"/>
                  </a:lnTo>
                  <a:lnTo>
                    <a:pt x="803" y="1348"/>
                  </a:lnTo>
                  <a:lnTo>
                    <a:pt x="771" y="1342"/>
                  </a:lnTo>
                  <a:lnTo>
                    <a:pt x="765" y="1332"/>
                  </a:lnTo>
                  <a:lnTo>
                    <a:pt x="747" y="1326"/>
                  </a:lnTo>
                  <a:lnTo>
                    <a:pt x="727" y="1330"/>
                  </a:lnTo>
                  <a:lnTo>
                    <a:pt x="705" y="1346"/>
                  </a:lnTo>
                  <a:lnTo>
                    <a:pt x="703" y="1358"/>
                  </a:lnTo>
                  <a:lnTo>
                    <a:pt x="707" y="1368"/>
                  </a:lnTo>
                  <a:lnTo>
                    <a:pt x="703" y="1376"/>
                  </a:lnTo>
                  <a:lnTo>
                    <a:pt x="687" y="1384"/>
                  </a:lnTo>
                  <a:lnTo>
                    <a:pt x="665" y="1370"/>
                  </a:lnTo>
                  <a:lnTo>
                    <a:pt x="631" y="1362"/>
                  </a:lnTo>
                  <a:lnTo>
                    <a:pt x="619" y="1340"/>
                  </a:lnTo>
                  <a:lnTo>
                    <a:pt x="591" y="1330"/>
                  </a:lnTo>
                  <a:lnTo>
                    <a:pt x="567" y="1330"/>
                  </a:lnTo>
                  <a:lnTo>
                    <a:pt x="549" y="1322"/>
                  </a:lnTo>
                  <a:lnTo>
                    <a:pt x="549" y="1322"/>
                  </a:lnTo>
                  <a:lnTo>
                    <a:pt x="547" y="1320"/>
                  </a:lnTo>
                  <a:lnTo>
                    <a:pt x="545" y="1320"/>
                  </a:lnTo>
                  <a:lnTo>
                    <a:pt x="545" y="1320"/>
                  </a:lnTo>
                  <a:lnTo>
                    <a:pt x="545" y="1320"/>
                  </a:lnTo>
                  <a:lnTo>
                    <a:pt x="541" y="1314"/>
                  </a:lnTo>
                  <a:lnTo>
                    <a:pt x="541" y="1314"/>
                  </a:lnTo>
                  <a:lnTo>
                    <a:pt x="539" y="1304"/>
                  </a:lnTo>
                  <a:lnTo>
                    <a:pt x="531" y="1312"/>
                  </a:lnTo>
                  <a:lnTo>
                    <a:pt x="527" y="1310"/>
                  </a:lnTo>
                  <a:lnTo>
                    <a:pt x="523" y="1306"/>
                  </a:lnTo>
                  <a:lnTo>
                    <a:pt x="527" y="1306"/>
                  </a:lnTo>
                  <a:lnTo>
                    <a:pt x="527" y="1298"/>
                  </a:lnTo>
                  <a:lnTo>
                    <a:pt x="541" y="1288"/>
                  </a:lnTo>
                  <a:lnTo>
                    <a:pt x="545" y="1276"/>
                  </a:lnTo>
                  <a:lnTo>
                    <a:pt x="545" y="1266"/>
                  </a:lnTo>
                  <a:lnTo>
                    <a:pt x="537" y="1260"/>
                  </a:lnTo>
                  <a:lnTo>
                    <a:pt x="535" y="1256"/>
                  </a:lnTo>
                  <a:lnTo>
                    <a:pt x="545" y="1238"/>
                  </a:lnTo>
                  <a:lnTo>
                    <a:pt x="543" y="1230"/>
                  </a:lnTo>
                  <a:lnTo>
                    <a:pt x="531" y="1238"/>
                  </a:lnTo>
                  <a:lnTo>
                    <a:pt x="531" y="1238"/>
                  </a:lnTo>
                  <a:lnTo>
                    <a:pt x="529" y="1228"/>
                  </a:lnTo>
                  <a:lnTo>
                    <a:pt x="515" y="1226"/>
                  </a:lnTo>
                  <a:lnTo>
                    <a:pt x="499" y="1234"/>
                  </a:lnTo>
                  <a:lnTo>
                    <a:pt x="483" y="1236"/>
                  </a:lnTo>
                  <a:lnTo>
                    <a:pt x="471" y="1230"/>
                  </a:lnTo>
                  <a:lnTo>
                    <a:pt x="465" y="1234"/>
                  </a:lnTo>
                  <a:lnTo>
                    <a:pt x="455" y="1230"/>
                  </a:lnTo>
                  <a:lnTo>
                    <a:pt x="435" y="1240"/>
                  </a:lnTo>
                  <a:lnTo>
                    <a:pt x="429" y="1236"/>
                  </a:lnTo>
                  <a:lnTo>
                    <a:pt x="409" y="1234"/>
                  </a:lnTo>
                  <a:lnTo>
                    <a:pt x="360" y="1244"/>
                  </a:lnTo>
                  <a:lnTo>
                    <a:pt x="340" y="1254"/>
                  </a:lnTo>
                  <a:lnTo>
                    <a:pt x="336" y="1258"/>
                  </a:lnTo>
                  <a:lnTo>
                    <a:pt x="320" y="1262"/>
                  </a:lnTo>
                  <a:lnTo>
                    <a:pt x="312" y="1272"/>
                  </a:lnTo>
                  <a:lnTo>
                    <a:pt x="300" y="1276"/>
                  </a:lnTo>
                  <a:lnTo>
                    <a:pt x="280" y="1272"/>
                  </a:lnTo>
                  <a:lnTo>
                    <a:pt x="256" y="1274"/>
                  </a:lnTo>
                  <a:lnTo>
                    <a:pt x="246" y="1270"/>
                  </a:lnTo>
                  <a:lnTo>
                    <a:pt x="236" y="1258"/>
                  </a:lnTo>
                  <a:lnTo>
                    <a:pt x="236" y="1258"/>
                  </a:lnTo>
                  <a:lnTo>
                    <a:pt x="258" y="1242"/>
                  </a:lnTo>
                  <a:lnTo>
                    <a:pt x="302" y="1240"/>
                  </a:lnTo>
                  <a:lnTo>
                    <a:pt x="314" y="1222"/>
                  </a:lnTo>
                  <a:lnTo>
                    <a:pt x="326" y="1222"/>
                  </a:lnTo>
                  <a:lnTo>
                    <a:pt x="332" y="1204"/>
                  </a:lnTo>
                  <a:lnTo>
                    <a:pt x="342" y="1196"/>
                  </a:lnTo>
                  <a:lnTo>
                    <a:pt x="344" y="1190"/>
                  </a:lnTo>
                  <a:lnTo>
                    <a:pt x="336" y="1184"/>
                  </a:lnTo>
                  <a:lnTo>
                    <a:pt x="334" y="1176"/>
                  </a:lnTo>
                  <a:lnTo>
                    <a:pt x="354" y="1144"/>
                  </a:lnTo>
                  <a:lnTo>
                    <a:pt x="395" y="1118"/>
                  </a:lnTo>
                  <a:lnTo>
                    <a:pt x="401" y="1104"/>
                  </a:lnTo>
                  <a:lnTo>
                    <a:pt x="397" y="1100"/>
                  </a:lnTo>
                  <a:lnTo>
                    <a:pt x="395" y="1092"/>
                  </a:lnTo>
                  <a:lnTo>
                    <a:pt x="397" y="1084"/>
                  </a:lnTo>
                  <a:lnTo>
                    <a:pt x="411" y="1076"/>
                  </a:lnTo>
                  <a:lnTo>
                    <a:pt x="429" y="1078"/>
                  </a:lnTo>
                  <a:lnTo>
                    <a:pt x="451" y="1088"/>
                  </a:lnTo>
                  <a:lnTo>
                    <a:pt x="477" y="1068"/>
                  </a:lnTo>
                  <a:lnTo>
                    <a:pt x="489" y="1064"/>
                  </a:lnTo>
                  <a:lnTo>
                    <a:pt x="499" y="1054"/>
                  </a:lnTo>
                  <a:lnTo>
                    <a:pt x="523" y="1062"/>
                  </a:lnTo>
                  <a:lnTo>
                    <a:pt x="531" y="1086"/>
                  </a:lnTo>
                  <a:lnTo>
                    <a:pt x="543" y="1104"/>
                  </a:lnTo>
                  <a:lnTo>
                    <a:pt x="551" y="1106"/>
                  </a:lnTo>
                  <a:lnTo>
                    <a:pt x="579" y="1134"/>
                  </a:lnTo>
                  <a:lnTo>
                    <a:pt x="591" y="1134"/>
                  </a:lnTo>
                  <a:lnTo>
                    <a:pt x="603" y="1148"/>
                  </a:lnTo>
                  <a:lnTo>
                    <a:pt x="611" y="1148"/>
                  </a:lnTo>
                  <a:lnTo>
                    <a:pt x="615" y="1158"/>
                  </a:lnTo>
                  <a:lnTo>
                    <a:pt x="625" y="1166"/>
                  </a:lnTo>
                  <a:lnTo>
                    <a:pt x="627" y="1164"/>
                  </a:lnTo>
                  <a:lnTo>
                    <a:pt x="635" y="1188"/>
                  </a:lnTo>
                  <a:lnTo>
                    <a:pt x="629" y="1192"/>
                  </a:lnTo>
                  <a:lnTo>
                    <a:pt x="627" y="1200"/>
                  </a:lnTo>
                  <a:lnTo>
                    <a:pt x="593" y="1208"/>
                  </a:lnTo>
                  <a:lnTo>
                    <a:pt x="583" y="1202"/>
                  </a:lnTo>
                  <a:lnTo>
                    <a:pt x="569" y="1202"/>
                  </a:lnTo>
                  <a:lnTo>
                    <a:pt x="567" y="1210"/>
                  </a:lnTo>
                  <a:lnTo>
                    <a:pt x="569" y="1220"/>
                  </a:lnTo>
                  <a:lnTo>
                    <a:pt x="601" y="1234"/>
                  </a:lnTo>
                  <a:lnTo>
                    <a:pt x="609" y="1242"/>
                  </a:lnTo>
                  <a:lnTo>
                    <a:pt x="621" y="1242"/>
                  </a:lnTo>
                  <a:lnTo>
                    <a:pt x="621" y="1240"/>
                  </a:lnTo>
                  <a:lnTo>
                    <a:pt x="623" y="1232"/>
                  </a:lnTo>
                  <a:lnTo>
                    <a:pt x="621" y="1224"/>
                  </a:lnTo>
                  <a:lnTo>
                    <a:pt x="627" y="1210"/>
                  </a:lnTo>
                  <a:lnTo>
                    <a:pt x="627" y="1214"/>
                  </a:lnTo>
                  <a:lnTo>
                    <a:pt x="637" y="1214"/>
                  </a:lnTo>
                  <a:lnTo>
                    <a:pt x="647" y="1202"/>
                  </a:lnTo>
                  <a:lnTo>
                    <a:pt x="649" y="1190"/>
                  </a:lnTo>
                  <a:lnTo>
                    <a:pt x="659" y="1186"/>
                  </a:lnTo>
                  <a:lnTo>
                    <a:pt x="659" y="1174"/>
                  </a:lnTo>
                  <a:lnTo>
                    <a:pt x="649" y="1166"/>
                  </a:lnTo>
                  <a:lnTo>
                    <a:pt x="651" y="1154"/>
                  </a:lnTo>
                  <a:lnTo>
                    <a:pt x="657" y="1150"/>
                  </a:lnTo>
                  <a:lnTo>
                    <a:pt x="669" y="1158"/>
                  </a:lnTo>
                  <a:lnTo>
                    <a:pt x="681" y="1170"/>
                  </a:lnTo>
                  <a:lnTo>
                    <a:pt x="685" y="1158"/>
                  </a:lnTo>
                  <a:lnTo>
                    <a:pt x="673" y="1142"/>
                  </a:lnTo>
                  <a:lnTo>
                    <a:pt x="637" y="1124"/>
                  </a:lnTo>
                  <a:lnTo>
                    <a:pt x="641" y="1114"/>
                  </a:lnTo>
                  <a:lnTo>
                    <a:pt x="637" y="1110"/>
                  </a:lnTo>
                  <a:lnTo>
                    <a:pt x="621" y="1112"/>
                  </a:lnTo>
                  <a:lnTo>
                    <a:pt x="611" y="1106"/>
                  </a:lnTo>
                  <a:lnTo>
                    <a:pt x="601" y="1096"/>
                  </a:lnTo>
                  <a:lnTo>
                    <a:pt x="591" y="1068"/>
                  </a:lnTo>
                  <a:lnTo>
                    <a:pt x="571" y="1054"/>
                  </a:lnTo>
                  <a:lnTo>
                    <a:pt x="567" y="1044"/>
                  </a:lnTo>
                  <a:lnTo>
                    <a:pt x="571" y="1034"/>
                  </a:lnTo>
                  <a:lnTo>
                    <a:pt x="567" y="1030"/>
                  </a:lnTo>
                  <a:lnTo>
                    <a:pt x="567" y="1026"/>
                  </a:lnTo>
                  <a:lnTo>
                    <a:pt x="583" y="1016"/>
                  </a:lnTo>
                  <a:lnTo>
                    <a:pt x="587" y="1016"/>
                  </a:lnTo>
                  <a:lnTo>
                    <a:pt x="589" y="1020"/>
                  </a:lnTo>
                  <a:lnTo>
                    <a:pt x="587" y="1030"/>
                  </a:lnTo>
                  <a:lnTo>
                    <a:pt x="593" y="1040"/>
                  </a:lnTo>
                  <a:lnTo>
                    <a:pt x="599" y="1042"/>
                  </a:lnTo>
                  <a:lnTo>
                    <a:pt x="603" y="1034"/>
                  </a:lnTo>
                  <a:lnTo>
                    <a:pt x="613" y="1040"/>
                  </a:lnTo>
                  <a:lnTo>
                    <a:pt x="615" y="1048"/>
                  </a:lnTo>
                  <a:lnTo>
                    <a:pt x="621" y="1052"/>
                  </a:lnTo>
                  <a:lnTo>
                    <a:pt x="615" y="1056"/>
                  </a:lnTo>
                  <a:lnTo>
                    <a:pt x="635" y="1076"/>
                  </a:lnTo>
                  <a:lnTo>
                    <a:pt x="651" y="1078"/>
                  </a:lnTo>
                  <a:lnTo>
                    <a:pt x="657" y="1084"/>
                  </a:lnTo>
                  <a:lnTo>
                    <a:pt x="655" y="1084"/>
                  </a:lnTo>
                  <a:lnTo>
                    <a:pt x="655" y="1088"/>
                  </a:lnTo>
                  <a:lnTo>
                    <a:pt x="669" y="1092"/>
                  </a:lnTo>
                  <a:lnTo>
                    <a:pt x="675" y="1098"/>
                  </a:lnTo>
                  <a:lnTo>
                    <a:pt x="677" y="1100"/>
                  </a:lnTo>
                  <a:lnTo>
                    <a:pt x="677" y="1100"/>
                  </a:lnTo>
                  <a:lnTo>
                    <a:pt x="693" y="1116"/>
                  </a:lnTo>
                  <a:lnTo>
                    <a:pt x="693" y="1116"/>
                  </a:lnTo>
                  <a:lnTo>
                    <a:pt x="695" y="1116"/>
                  </a:lnTo>
                  <a:lnTo>
                    <a:pt x="699" y="1120"/>
                  </a:lnTo>
                  <a:lnTo>
                    <a:pt x="699" y="1118"/>
                  </a:lnTo>
                  <a:lnTo>
                    <a:pt x="699" y="1118"/>
                  </a:lnTo>
                  <a:lnTo>
                    <a:pt x="697" y="1128"/>
                  </a:lnTo>
                  <a:lnTo>
                    <a:pt x="697" y="1148"/>
                  </a:lnTo>
                  <a:lnTo>
                    <a:pt x="691" y="1148"/>
                  </a:lnTo>
                  <a:lnTo>
                    <a:pt x="707" y="1166"/>
                  </a:lnTo>
                  <a:lnTo>
                    <a:pt x="699" y="1166"/>
                  </a:lnTo>
                  <a:lnTo>
                    <a:pt x="711" y="1178"/>
                  </a:lnTo>
                  <a:lnTo>
                    <a:pt x="715" y="1176"/>
                  </a:lnTo>
                  <a:lnTo>
                    <a:pt x="713" y="1172"/>
                  </a:lnTo>
                  <a:lnTo>
                    <a:pt x="723" y="1186"/>
                  </a:lnTo>
                  <a:lnTo>
                    <a:pt x="723" y="1186"/>
                  </a:lnTo>
                  <a:lnTo>
                    <a:pt x="719" y="1186"/>
                  </a:lnTo>
                  <a:lnTo>
                    <a:pt x="731" y="1204"/>
                  </a:lnTo>
                  <a:lnTo>
                    <a:pt x="735" y="1204"/>
                  </a:lnTo>
                  <a:lnTo>
                    <a:pt x="729" y="1214"/>
                  </a:lnTo>
                  <a:lnTo>
                    <a:pt x="739" y="1228"/>
                  </a:lnTo>
                  <a:lnTo>
                    <a:pt x="739" y="1238"/>
                  </a:lnTo>
                  <a:lnTo>
                    <a:pt x="745" y="1244"/>
                  </a:lnTo>
                  <a:lnTo>
                    <a:pt x="747" y="1238"/>
                  </a:lnTo>
                  <a:lnTo>
                    <a:pt x="753" y="1252"/>
                  </a:lnTo>
                  <a:lnTo>
                    <a:pt x="761" y="1242"/>
                  </a:lnTo>
                  <a:lnTo>
                    <a:pt x="775" y="1256"/>
                  </a:lnTo>
                  <a:lnTo>
                    <a:pt x="767" y="1228"/>
                  </a:lnTo>
                  <a:lnTo>
                    <a:pt x="769" y="1230"/>
                  </a:lnTo>
                  <a:lnTo>
                    <a:pt x="779" y="1222"/>
                  </a:lnTo>
                  <a:lnTo>
                    <a:pt x="773" y="1212"/>
                  </a:lnTo>
                  <a:lnTo>
                    <a:pt x="777" y="1212"/>
                  </a:lnTo>
                  <a:lnTo>
                    <a:pt x="789" y="1224"/>
                  </a:lnTo>
                  <a:lnTo>
                    <a:pt x="789" y="1206"/>
                  </a:lnTo>
                  <a:lnTo>
                    <a:pt x="789" y="1206"/>
                  </a:lnTo>
                  <a:lnTo>
                    <a:pt x="793" y="1214"/>
                  </a:lnTo>
                  <a:lnTo>
                    <a:pt x="799" y="1214"/>
                  </a:lnTo>
                  <a:lnTo>
                    <a:pt x="809" y="1228"/>
                  </a:lnTo>
                  <a:lnTo>
                    <a:pt x="809" y="1210"/>
                  </a:lnTo>
                  <a:lnTo>
                    <a:pt x="801" y="1208"/>
                  </a:lnTo>
                  <a:lnTo>
                    <a:pt x="801" y="1208"/>
                  </a:lnTo>
                  <a:lnTo>
                    <a:pt x="791" y="1192"/>
                  </a:lnTo>
                  <a:lnTo>
                    <a:pt x="775" y="1182"/>
                  </a:lnTo>
                  <a:lnTo>
                    <a:pt x="763" y="1162"/>
                  </a:lnTo>
                  <a:lnTo>
                    <a:pt x="763" y="1154"/>
                  </a:lnTo>
                  <a:lnTo>
                    <a:pt x="781" y="1170"/>
                  </a:lnTo>
                  <a:lnTo>
                    <a:pt x="779" y="1160"/>
                  </a:lnTo>
                  <a:lnTo>
                    <a:pt x="791" y="1168"/>
                  </a:lnTo>
                  <a:lnTo>
                    <a:pt x="787" y="1158"/>
                  </a:lnTo>
                  <a:lnTo>
                    <a:pt x="791" y="1158"/>
                  </a:lnTo>
                  <a:lnTo>
                    <a:pt x="793" y="1154"/>
                  </a:lnTo>
                  <a:lnTo>
                    <a:pt x="785" y="1148"/>
                  </a:lnTo>
                  <a:lnTo>
                    <a:pt x="791" y="1144"/>
                  </a:lnTo>
                  <a:lnTo>
                    <a:pt x="801" y="1152"/>
                  </a:lnTo>
                  <a:lnTo>
                    <a:pt x="803" y="1140"/>
                  </a:lnTo>
                  <a:lnTo>
                    <a:pt x="803" y="1140"/>
                  </a:lnTo>
                  <a:lnTo>
                    <a:pt x="821" y="1144"/>
                  </a:lnTo>
                  <a:lnTo>
                    <a:pt x="821" y="1144"/>
                  </a:lnTo>
                  <a:lnTo>
                    <a:pt x="825" y="1146"/>
                  </a:lnTo>
                  <a:lnTo>
                    <a:pt x="825" y="1146"/>
                  </a:lnTo>
                  <a:lnTo>
                    <a:pt x="825" y="1146"/>
                  </a:lnTo>
                  <a:lnTo>
                    <a:pt x="829" y="1148"/>
                  </a:lnTo>
                  <a:lnTo>
                    <a:pt x="825" y="1150"/>
                  </a:lnTo>
                  <a:lnTo>
                    <a:pt x="825" y="1166"/>
                  </a:lnTo>
                  <a:lnTo>
                    <a:pt x="827" y="1162"/>
                  </a:lnTo>
                  <a:lnTo>
                    <a:pt x="823" y="1178"/>
                  </a:lnTo>
                  <a:lnTo>
                    <a:pt x="823" y="1178"/>
                  </a:lnTo>
                  <a:lnTo>
                    <a:pt x="813" y="1184"/>
                  </a:lnTo>
                  <a:lnTo>
                    <a:pt x="837" y="1188"/>
                  </a:lnTo>
                  <a:lnTo>
                    <a:pt x="839" y="1190"/>
                  </a:lnTo>
                  <a:lnTo>
                    <a:pt x="835" y="1194"/>
                  </a:lnTo>
                  <a:lnTo>
                    <a:pt x="831" y="1188"/>
                  </a:lnTo>
                  <a:lnTo>
                    <a:pt x="829" y="1196"/>
                  </a:lnTo>
                  <a:lnTo>
                    <a:pt x="817" y="1190"/>
                  </a:lnTo>
                  <a:lnTo>
                    <a:pt x="821" y="1212"/>
                  </a:lnTo>
                  <a:lnTo>
                    <a:pt x="827" y="1200"/>
                  </a:lnTo>
                  <a:lnTo>
                    <a:pt x="827" y="1206"/>
                  </a:lnTo>
                  <a:lnTo>
                    <a:pt x="843" y="1212"/>
                  </a:lnTo>
                  <a:lnTo>
                    <a:pt x="841" y="1220"/>
                  </a:lnTo>
                  <a:lnTo>
                    <a:pt x="847" y="1220"/>
                  </a:lnTo>
                  <a:lnTo>
                    <a:pt x="845" y="1224"/>
                  </a:lnTo>
                  <a:lnTo>
                    <a:pt x="849" y="1230"/>
                  </a:lnTo>
                  <a:lnTo>
                    <a:pt x="843" y="1236"/>
                  </a:lnTo>
                  <a:lnTo>
                    <a:pt x="857" y="1236"/>
                  </a:lnTo>
                  <a:lnTo>
                    <a:pt x="849" y="1240"/>
                  </a:lnTo>
                  <a:lnTo>
                    <a:pt x="851" y="1244"/>
                  </a:lnTo>
                  <a:lnTo>
                    <a:pt x="861" y="1242"/>
                  </a:lnTo>
                  <a:lnTo>
                    <a:pt x="861" y="1248"/>
                  </a:lnTo>
                  <a:lnTo>
                    <a:pt x="861" y="1246"/>
                  </a:lnTo>
                  <a:lnTo>
                    <a:pt x="855" y="1252"/>
                  </a:lnTo>
                  <a:lnTo>
                    <a:pt x="855" y="1262"/>
                  </a:lnTo>
                  <a:lnTo>
                    <a:pt x="865" y="1258"/>
                  </a:lnTo>
                  <a:lnTo>
                    <a:pt x="871" y="1242"/>
                  </a:lnTo>
                  <a:lnTo>
                    <a:pt x="871" y="1242"/>
                  </a:lnTo>
                  <a:lnTo>
                    <a:pt x="877" y="1246"/>
                  </a:lnTo>
                  <a:lnTo>
                    <a:pt x="881" y="1244"/>
                  </a:lnTo>
                  <a:lnTo>
                    <a:pt x="883" y="1252"/>
                  </a:lnTo>
                  <a:lnTo>
                    <a:pt x="897" y="1258"/>
                  </a:lnTo>
                  <a:lnTo>
                    <a:pt x="911" y="1252"/>
                  </a:lnTo>
                  <a:lnTo>
                    <a:pt x="913" y="1240"/>
                  </a:lnTo>
                  <a:lnTo>
                    <a:pt x="915" y="1240"/>
                  </a:lnTo>
                  <a:lnTo>
                    <a:pt x="953" y="1260"/>
                  </a:lnTo>
                  <a:lnTo>
                    <a:pt x="977" y="1252"/>
                  </a:lnTo>
                  <a:lnTo>
                    <a:pt x="985" y="1244"/>
                  </a:lnTo>
                  <a:lnTo>
                    <a:pt x="991" y="1242"/>
                  </a:lnTo>
                  <a:lnTo>
                    <a:pt x="1003" y="1248"/>
                  </a:lnTo>
                  <a:lnTo>
                    <a:pt x="1011" y="1240"/>
                  </a:lnTo>
                  <a:lnTo>
                    <a:pt x="1011" y="1242"/>
                  </a:lnTo>
                  <a:lnTo>
                    <a:pt x="1009" y="1244"/>
                  </a:lnTo>
                  <a:lnTo>
                    <a:pt x="1007" y="1252"/>
                  </a:lnTo>
                  <a:lnTo>
                    <a:pt x="1007" y="1252"/>
                  </a:lnTo>
                  <a:lnTo>
                    <a:pt x="1007" y="1258"/>
                  </a:lnTo>
                  <a:lnTo>
                    <a:pt x="1007" y="1258"/>
                  </a:lnTo>
                  <a:lnTo>
                    <a:pt x="1007" y="1258"/>
                  </a:lnTo>
                  <a:lnTo>
                    <a:pt x="1007" y="1262"/>
                  </a:lnTo>
                  <a:lnTo>
                    <a:pt x="1009" y="1286"/>
                  </a:lnTo>
                  <a:lnTo>
                    <a:pt x="991" y="1320"/>
                  </a:lnTo>
                  <a:lnTo>
                    <a:pt x="989" y="1320"/>
                  </a:lnTo>
                  <a:lnTo>
                    <a:pt x="989" y="1322"/>
                  </a:lnTo>
                  <a:lnTo>
                    <a:pt x="987" y="1326"/>
                  </a:lnTo>
                  <a:lnTo>
                    <a:pt x="989" y="1326"/>
                  </a:lnTo>
                  <a:lnTo>
                    <a:pt x="979" y="1354"/>
                  </a:lnTo>
                  <a:lnTo>
                    <a:pt x="973" y="1364"/>
                  </a:lnTo>
                  <a:lnTo>
                    <a:pt x="957" y="1368"/>
                  </a:lnTo>
                  <a:lnTo>
                    <a:pt x="947" y="1368"/>
                  </a:lnTo>
                  <a:lnTo>
                    <a:pt x="939" y="1362"/>
                  </a:lnTo>
                  <a:lnTo>
                    <a:pt x="935" y="1356"/>
                  </a:lnTo>
                  <a:lnTo>
                    <a:pt x="917" y="1358"/>
                  </a:lnTo>
                  <a:close/>
                  <a:moveTo>
                    <a:pt x="769" y="1182"/>
                  </a:moveTo>
                  <a:lnTo>
                    <a:pt x="773" y="1184"/>
                  </a:lnTo>
                  <a:lnTo>
                    <a:pt x="769" y="1186"/>
                  </a:lnTo>
                  <a:lnTo>
                    <a:pt x="769" y="1182"/>
                  </a:lnTo>
                  <a:close/>
                  <a:moveTo>
                    <a:pt x="955" y="2026"/>
                  </a:moveTo>
                  <a:lnTo>
                    <a:pt x="955" y="2028"/>
                  </a:lnTo>
                  <a:lnTo>
                    <a:pt x="955" y="2026"/>
                  </a:lnTo>
                  <a:lnTo>
                    <a:pt x="949" y="2028"/>
                  </a:lnTo>
                  <a:lnTo>
                    <a:pt x="941" y="2018"/>
                  </a:lnTo>
                  <a:lnTo>
                    <a:pt x="939" y="2028"/>
                  </a:lnTo>
                  <a:lnTo>
                    <a:pt x="937" y="2028"/>
                  </a:lnTo>
                  <a:lnTo>
                    <a:pt x="935" y="2020"/>
                  </a:lnTo>
                  <a:lnTo>
                    <a:pt x="935" y="2000"/>
                  </a:lnTo>
                  <a:lnTo>
                    <a:pt x="937" y="1986"/>
                  </a:lnTo>
                  <a:lnTo>
                    <a:pt x="949" y="1980"/>
                  </a:lnTo>
                  <a:lnTo>
                    <a:pt x="959" y="1984"/>
                  </a:lnTo>
                  <a:lnTo>
                    <a:pt x="963" y="1978"/>
                  </a:lnTo>
                  <a:lnTo>
                    <a:pt x="973" y="1978"/>
                  </a:lnTo>
                  <a:lnTo>
                    <a:pt x="975" y="1990"/>
                  </a:lnTo>
                  <a:lnTo>
                    <a:pt x="977" y="1990"/>
                  </a:lnTo>
                  <a:lnTo>
                    <a:pt x="973" y="1996"/>
                  </a:lnTo>
                  <a:lnTo>
                    <a:pt x="975" y="1998"/>
                  </a:lnTo>
                  <a:lnTo>
                    <a:pt x="975" y="2000"/>
                  </a:lnTo>
                  <a:lnTo>
                    <a:pt x="957" y="2020"/>
                  </a:lnTo>
                  <a:lnTo>
                    <a:pt x="963" y="2024"/>
                  </a:lnTo>
                  <a:lnTo>
                    <a:pt x="955" y="2026"/>
                  </a:lnTo>
                  <a:close/>
                  <a:moveTo>
                    <a:pt x="991" y="2244"/>
                  </a:moveTo>
                  <a:lnTo>
                    <a:pt x="987" y="2246"/>
                  </a:lnTo>
                  <a:lnTo>
                    <a:pt x="987" y="2240"/>
                  </a:lnTo>
                  <a:lnTo>
                    <a:pt x="977" y="2214"/>
                  </a:lnTo>
                  <a:lnTo>
                    <a:pt x="981" y="2202"/>
                  </a:lnTo>
                  <a:lnTo>
                    <a:pt x="981" y="2176"/>
                  </a:lnTo>
                  <a:lnTo>
                    <a:pt x="975" y="2168"/>
                  </a:lnTo>
                  <a:lnTo>
                    <a:pt x="975" y="2166"/>
                  </a:lnTo>
                  <a:lnTo>
                    <a:pt x="981" y="2170"/>
                  </a:lnTo>
                  <a:lnTo>
                    <a:pt x="985" y="2192"/>
                  </a:lnTo>
                  <a:lnTo>
                    <a:pt x="989" y="2200"/>
                  </a:lnTo>
                  <a:lnTo>
                    <a:pt x="985" y="2214"/>
                  </a:lnTo>
                  <a:lnTo>
                    <a:pt x="989" y="2238"/>
                  </a:lnTo>
                  <a:lnTo>
                    <a:pt x="989" y="2238"/>
                  </a:lnTo>
                  <a:lnTo>
                    <a:pt x="991" y="2246"/>
                  </a:lnTo>
                  <a:lnTo>
                    <a:pt x="991" y="2244"/>
                  </a:lnTo>
                  <a:close/>
                  <a:moveTo>
                    <a:pt x="1145" y="1740"/>
                  </a:moveTo>
                  <a:lnTo>
                    <a:pt x="1145" y="1738"/>
                  </a:lnTo>
                  <a:lnTo>
                    <a:pt x="1145" y="1738"/>
                  </a:lnTo>
                  <a:lnTo>
                    <a:pt x="1135" y="1730"/>
                  </a:lnTo>
                  <a:lnTo>
                    <a:pt x="1111" y="1704"/>
                  </a:lnTo>
                  <a:lnTo>
                    <a:pt x="1097" y="1696"/>
                  </a:lnTo>
                  <a:lnTo>
                    <a:pt x="1093" y="1696"/>
                  </a:lnTo>
                  <a:lnTo>
                    <a:pt x="1087" y="1690"/>
                  </a:lnTo>
                  <a:lnTo>
                    <a:pt x="1101" y="1690"/>
                  </a:lnTo>
                  <a:lnTo>
                    <a:pt x="1095" y="1684"/>
                  </a:lnTo>
                  <a:lnTo>
                    <a:pt x="1093" y="1682"/>
                  </a:lnTo>
                  <a:lnTo>
                    <a:pt x="1087" y="1678"/>
                  </a:lnTo>
                  <a:lnTo>
                    <a:pt x="1083" y="1680"/>
                  </a:lnTo>
                  <a:lnTo>
                    <a:pt x="1083" y="1686"/>
                  </a:lnTo>
                  <a:lnTo>
                    <a:pt x="1083" y="1692"/>
                  </a:lnTo>
                  <a:lnTo>
                    <a:pt x="1075" y="1678"/>
                  </a:lnTo>
                  <a:lnTo>
                    <a:pt x="1067" y="1648"/>
                  </a:lnTo>
                  <a:lnTo>
                    <a:pt x="1061" y="1638"/>
                  </a:lnTo>
                  <a:lnTo>
                    <a:pt x="1061" y="1638"/>
                  </a:lnTo>
                  <a:lnTo>
                    <a:pt x="1059" y="1636"/>
                  </a:lnTo>
                  <a:lnTo>
                    <a:pt x="1057" y="1632"/>
                  </a:lnTo>
                  <a:lnTo>
                    <a:pt x="1055" y="1634"/>
                  </a:lnTo>
                  <a:lnTo>
                    <a:pt x="1039" y="1620"/>
                  </a:lnTo>
                  <a:lnTo>
                    <a:pt x="1037" y="1576"/>
                  </a:lnTo>
                  <a:lnTo>
                    <a:pt x="1031" y="1570"/>
                  </a:lnTo>
                  <a:lnTo>
                    <a:pt x="1031" y="1558"/>
                  </a:lnTo>
                  <a:lnTo>
                    <a:pt x="1007" y="1536"/>
                  </a:lnTo>
                  <a:lnTo>
                    <a:pt x="1003" y="1524"/>
                  </a:lnTo>
                  <a:lnTo>
                    <a:pt x="1013" y="1520"/>
                  </a:lnTo>
                  <a:lnTo>
                    <a:pt x="1009" y="1518"/>
                  </a:lnTo>
                  <a:lnTo>
                    <a:pt x="997" y="1508"/>
                  </a:lnTo>
                  <a:lnTo>
                    <a:pt x="975" y="1466"/>
                  </a:lnTo>
                  <a:lnTo>
                    <a:pt x="965" y="1436"/>
                  </a:lnTo>
                  <a:lnTo>
                    <a:pt x="951" y="1416"/>
                  </a:lnTo>
                  <a:lnTo>
                    <a:pt x="945" y="1402"/>
                  </a:lnTo>
                  <a:lnTo>
                    <a:pt x="947" y="1398"/>
                  </a:lnTo>
                  <a:lnTo>
                    <a:pt x="959" y="1426"/>
                  </a:lnTo>
                  <a:lnTo>
                    <a:pt x="975" y="1442"/>
                  </a:lnTo>
                  <a:lnTo>
                    <a:pt x="983" y="1440"/>
                  </a:lnTo>
                  <a:lnTo>
                    <a:pt x="985" y="1436"/>
                  </a:lnTo>
                  <a:lnTo>
                    <a:pt x="993" y="1436"/>
                  </a:lnTo>
                  <a:lnTo>
                    <a:pt x="1027" y="1490"/>
                  </a:lnTo>
                  <a:lnTo>
                    <a:pt x="1035" y="1514"/>
                  </a:lnTo>
                  <a:lnTo>
                    <a:pt x="1043" y="1516"/>
                  </a:lnTo>
                  <a:lnTo>
                    <a:pt x="1053" y="1524"/>
                  </a:lnTo>
                  <a:lnTo>
                    <a:pt x="1065" y="1552"/>
                  </a:lnTo>
                  <a:lnTo>
                    <a:pt x="1065" y="1562"/>
                  </a:lnTo>
                  <a:lnTo>
                    <a:pt x="1071" y="1588"/>
                  </a:lnTo>
                  <a:lnTo>
                    <a:pt x="1089" y="1600"/>
                  </a:lnTo>
                  <a:lnTo>
                    <a:pt x="1101" y="1610"/>
                  </a:lnTo>
                  <a:lnTo>
                    <a:pt x="1105" y="1626"/>
                  </a:lnTo>
                  <a:lnTo>
                    <a:pt x="1115" y="1642"/>
                  </a:lnTo>
                  <a:lnTo>
                    <a:pt x="1125" y="1650"/>
                  </a:lnTo>
                  <a:lnTo>
                    <a:pt x="1133" y="1672"/>
                  </a:lnTo>
                  <a:lnTo>
                    <a:pt x="1135" y="1680"/>
                  </a:lnTo>
                  <a:lnTo>
                    <a:pt x="1131" y="1692"/>
                  </a:lnTo>
                  <a:lnTo>
                    <a:pt x="1137" y="1698"/>
                  </a:lnTo>
                  <a:lnTo>
                    <a:pt x="1145" y="1734"/>
                  </a:lnTo>
                  <a:lnTo>
                    <a:pt x="1149" y="1742"/>
                  </a:lnTo>
                  <a:lnTo>
                    <a:pt x="1145" y="1740"/>
                  </a:lnTo>
                  <a:close/>
                  <a:moveTo>
                    <a:pt x="1279" y="1474"/>
                  </a:moveTo>
                  <a:lnTo>
                    <a:pt x="1281" y="1484"/>
                  </a:lnTo>
                  <a:lnTo>
                    <a:pt x="1279" y="1480"/>
                  </a:lnTo>
                  <a:lnTo>
                    <a:pt x="1279" y="1474"/>
                  </a:lnTo>
                  <a:close/>
                  <a:moveTo>
                    <a:pt x="1352" y="1144"/>
                  </a:moveTo>
                  <a:lnTo>
                    <a:pt x="1333" y="1140"/>
                  </a:lnTo>
                  <a:lnTo>
                    <a:pt x="1329" y="1130"/>
                  </a:lnTo>
                  <a:lnTo>
                    <a:pt x="1327" y="1120"/>
                  </a:lnTo>
                  <a:lnTo>
                    <a:pt x="1341" y="1114"/>
                  </a:lnTo>
                  <a:lnTo>
                    <a:pt x="1343" y="1114"/>
                  </a:lnTo>
                  <a:lnTo>
                    <a:pt x="1349" y="1124"/>
                  </a:lnTo>
                  <a:lnTo>
                    <a:pt x="1358" y="1134"/>
                  </a:lnTo>
                  <a:lnTo>
                    <a:pt x="1349" y="1142"/>
                  </a:lnTo>
                  <a:lnTo>
                    <a:pt x="1352" y="1144"/>
                  </a:lnTo>
                  <a:close/>
                  <a:moveTo>
                    <a:pt x="1358" y="1024"/>
                  </a:moveTo>
                  <a:lnTo>
                    <a:pt x="1358" y="1030"/>
                  </a:lnTo>
                  <a:lnTo>
                    <a:pt x="1315" y="1020"/>
                  </a:lnTo>
                  <a:lnTo>
                    <a:pt x="1309" y="1026"/>
                  </a:lnTo>
                  <a:lnTo>
                    <a:pt x="1299" y="1026"/>
                  </a:lnTo>
                  <a:lnTo>
                    <a:pt x="1295" y="1036"/>
                  </a:lnTo>
                  <a:lnTo>
                    <a:pt x="1299" y="1044"/>
                  </a:lnTo>
                  <a:lnTo>
                    <a:pt x="1271" y="1044"/>
                  </a:lnTo>
                  <a:lnTo>
                    <a:pt x="1291" y="1064"/>
                  </a:lnTo>
                  <a:lnTo>
                    <a:pt x="1297" y="1084"/>
                  </a:lnTo>
                  <a:lnTo>
                    <a:pt x="1321" y="1094"/>
                  </a:lnTo>
                  <a:lnTo>
                    <a:pt x="1319" y="1114"/>
                  </a:lnTo>
                  <a:lnTo>
                    <a:pt x="1317" y="1114"/>
                  </a:lnTo>
                  <a:lnTo>
                    <a:pt x="1317" y="1116"/>
                  </a:lnTo>
                  <a:lnTo>
                    <a:pt x="1317" y="1120"/>
                  </a:lnTo>
                  <a:lnTo>
                    <a:pt x="1319" y="1120"/>
                  </a:lnTo>
                  <a:lnTo>
                    <a:pt x="1323" y="1134"/>
                  </a:lnTo>
                  <a:lnTo>
                    <a:pt x="1325" y="1132"/>
                  </a:lnTo>
                  <a:lnTo>
                    <a:pt x="1323" y="1154"/>
                  </a:lnTo>
                  <a:lnTo>
                    <a:pt x="1327" y="1166"/>
                  </a:lnTo>
                  <a:lnTo>
                    <a:pt x="1337" y="1162"/>
                  </a:lnTo>
                  <a:lnTo>
                    <a:pt x="1337" y="1164"/>
                  </a:lnTo>
                  <a:lnTo>
                    <a:pt x="1333" y="1168"/>
                  </a:lnTo>
                  <a:lnTo>
                    <a:pt x="1343" y="1172"/>
                  </a:lnTo>
                  <a:lnTo>
                    <a:pt x="1333" y="1178"/>
                  </a:lnTo>
                  <a:lnTo>
                    <a:pt x="1347" y="1186"/>
                  </a:lnTo>
                  <a:lnTo>
                    <a:pt x="1343" y="1198"/>
                  </a:lnTo>
                  <a:lnTo>
                    <a:pt x="1345" y="1222"/>
                  </a:lnTo>
                  <a:lnTo>
                    <a:pt x="1345" y="1222"/>
                  </a:lnTo>
                  <a:lnTo>
                    <a:pt x="1345" y="1224"/>
                  </a:lnTo>
                  <a:lnTo>
                    <a:pt x="1347" y="1226"/>
                  </a:lnTo>
                  <a:lnTo>
                    <a:pt x="1347" y="1226"/>
                  </a:lnTo>
                  <a:lnTo>
                    <a:pt x="1349" y="1234"/>
                  </a:lnTo>
                  <a:lnTo>
                    <a:pt x="1335" y="1234"/>
                  </a:lnTo>
                  <a:lnTo>
                    <a:pt x="1305" y="1240"/>
                  </a:lnTo>
                  <a:lnTo>
                    <a:pt x="1289" y="1234"/>
                  </a:lnTo>
                  <a:lnTo>
                    <a:pt x="1279" y="1222"/>
                  </a:lnTo>
                  <a:lnTo>
                    <a:pt x="1259" y="1218"/>
                  </a:lnTo>
                  <a:lnTo>
                    <a:pt x="1255" y="1198"/>
                  </a:lnTo>
                  <a:lnTo>
                    <a:pt x="1255" y="1186"/>
                  </a:lnTo>
                  <a:lnTo>
                    <a:pt x="1261" y="1188"/>
                  </a:lnTo>
                  <a:lnTo>
                    <a:pt x="1269" y="1158"/>
                  </a:lnTo>
                  <a:lnTo>
                    <a:pt x="1273" y="1154"/>
                  </a:lnTo>
                  <a:lnTo>
                    <a:pt x="1285" y="1158"/>
                  </a:lnTo>
                  <a:lnTo>
                    <a:pt x="1279" y="1146"/>
                  </a:lnTo>
                  <a:lnTo>
                    <a:pt x="1267" y="1144"/>
                  </a:lnTo>
                  <a:lnTo>
                    <a:pt x="1255" y="1124"/>
                  </a:lnTo>
                  <a:lnTo>
                    <a:pt x="1249" y="1116"/>
                  </a:lnTo>
                  <a:lnTo>
                    <a:pt x="1249" y="1116"/>
                  </a:lnTo>
                  <a:lnTo>
                    <a:pt x="1247" y="1114"/>
                  </a:lnTo>
                  <a:lnTo>
                    <a:pt x="1247" y="1114"/>
                  </a:lnTo>
                  <a:lnTo>
                    <a:pt x="1245" y="1112"/>
                  </a:lnTo>
                  <a:lnTo>
                    <a:pt x="1245" y="1112"/>
                  </a:lnTo>
                  <a:lnTo>
                    <a:pt x="1245" y="1112"/>
                  </a:lnTo>
                  <a:lnTo>
                    <a:pt x="1231" y="1084"/>
                  </a:lnTo>
                  <a:lnTo>
                    <a:pt x="1231" y="1064"/>
                  </a:lnTo>
                  <a:lnTo>
                    <a:pt x="1227" y="1064"/>
                  </a:lnTo>
                  <a:lnTo>
                    <a:pt x="1227" y="1064"/>
                  </a:lnTo>
                  <a:lnTo>
                    <a:pt x="1223" y="1054"/>
                  </a:lnTo>
                  <a:lnTo>
                    <a:pt x="1215" y="1046"/>
                  </a:lnTo>
                  <a:lnTo>
                    <a:pt x="1225" y="1026"/>
                  </a:lnTo>
                  <a:lnTo>
                    <a:pt x="1227" y="1018"/>
                  </a:lnTo>
                  <a:lnTo>
                    <a:pt x="1229" y="1020"/>
                  </a:lnTo>
                  <a:lnTo>
                    <a:pt x="1233" y="1004"/>
                  </a:lnTo>
                  <a:lnTo>
                    <a:pt x="1239" y="1018"/>
                  </a:lnTo>
                  <a:lnTo>
                    <a:pt x="1249" y="1004"/>
                  </a:lnTo>
                  <a:lnTo>
                    <a:pt x="1263" y="998"/>
                  </a:lnTo>
                  <a:lnTo>
                    <a:pt x="1255" y="994"/>
                  </a:lnTo>
                  <a:lnTo>
                    <a:pt x="1281" y="988"/>
                  </a:lnTo>
                  <a:lnTo>
                    <a:pt x="1293" y="978"/>
                  </a:lnTo>
                  <a:lnTo>
                    <a:pt x="1309" y="982"/>
                  </a:lnTo>
                  <a:lnTo>
                    <a:pt x="1323" y="978"/>
                  </a:lnTo>
                  <a:lnTo>
                    <a:pt x="1333" y="986"/>
                  </a:lnTo>
                  <a:lnTo>
                    <a:pt x="1347" y="1012"/>
                  </a:lnTo>
                  <a:lnTo>
                    <a:pt x="1360" y="1022"/>
                  </a:lnTo>
                  <a:lnTo>
                    <a:pt x="1360" y="1024"/>
                  </a:lnTo>
                  <a:lnTo>
                    <a:pt x="1358" y="1024"/>
                  </a:lnTo>
                  <a:close/>
                  <a:moveTo>
                    <a:pt x="1652" y="286"/>
                  </a:moveTo>
                  <a:lnTo>
                    <a:pt x="1656" y="286"/>
                  </a:lnTo>
                  <a:lnTo>
                    <a:pt x="1652" y="288"/>
                  </a:lnTo>
                  <a:lnTo>
                    <a:pt x="1652" y="286"/>
                  </a:lnTo>
                  <a:close/>
                  <a:moveTo>
                    <a:pt x="1778" y="186"/>
                  </a:moveTo>
                  <a:lnTo>
                    <a:pt x="1774" y="170"/>
                  </a:lnTo>
                  <a:lnTo>
                    <a:pt x="1790" y="180"/>
                  </a:lnTo>
                  <a:lnTo>
                    <a:pt x="1800" y="208"/>
                  </a:lnTo>
                  <a:lnTo>
                    <a:pt x="1792" y="212"/>
                  </a:lnTo>
                  <a:lnTo>
                    <a:pt x="1792" y="212"/>
                  </a:lnTo>
                  <a:lnTo>
                    <a:pt x="1788" y="208"/>
                  </a:lnTo>
                  <a:lnTo>
                    <a:pt x="1790" y="196"/>
                  </a:lnTo>
                  <a:lnTo>
                    <a:pt x="1778" y="186"/>
                  </a:lnTo>
                  <a:close/>
                  <a:moveTo>
                    <a:pt x="1796" y="242"/>
                  </a:moveTo>
                  <a:lnTo>
                    <a:pt x="1788" y="236"/>
                  </a:lnTo>
                  <a:lnTo>
                    <a:pt x="1804" y="242"/>
                  </a:lnTo>
                  <a:lnTo>
                    <a:pt x="1796" y="242"/>
                  </a:lnTo>
                  <a:close/>
                  <a:moveTo>
                    <a:pt x="1884" y="102"/>
                  </a:moveTo>
                  <a:lnTo>
                    <a:pt x="1884" y="100"/>
                  </a:lnTo>
                  <a:lnTo>
                    <a:pt x="1884" y="102"/>
                  </a:lnTo>
                  <a:lnTo>
                    <a:pt x="1884" y="102"/>
                  </a:lnTo>
                  <a:close/>
                  <a:moveTo>
                    <a:pt x="1890" y="106"/>
                  </a:moveTo>
                  <a:lnTo>
                    <a:pt x="1894" y="104"/>
                  </a:lnTo>
                  <a:lnTo>
                    <a:pt x="1894" y="108"/>
                  </a:lnTo>
                  <a:lnTo>
                    <a:pt x="1890" y="106"/>
                  </a:lnTo>
                  <a:close/>
                  <a:moveTo>
                    <a:pt x="1904" y="96"/>
                  </a:moveTo>
                  <a:lnTo>
                    <a:pt x="1896" y="100"/>
                  </a:lnTo>
                  <a:lnTo>
                    <a:pt x="1888" y="82"/>
                  </a:lnTo>
                  <a:lnTo>
                    <a:pt x="1884" y="90"/>
                  </a:lnTo>
                  <a:lnTo>
                    <a:pt x="1884" y="78"/>
                  </a:lnTo>
                  <a:lnTo>
                    <a:pt x="1884" y="52"/>
                  </a:lnTo>
                  <a:lnTo>
                    <a:pt x="1896" y="40"/>
                  </a:lnTo>
                  <a:lnTo>
                    <a:pt x="1902" y="20"/>
                  </a:lnTo>
                  <a:lnTo>
                    <a:pt x="1904" y="26"/>
                  </a:lnTo>
                  <a:lnTo>
                    <a:pt x="1896" y="46"/>
                  </a:lnTo>
                  <a:lnTo>
                    <a:pt x="1904" y="82"/>
                  </a:lnTo>
                  <a:lnTo>
                    <a:pt x="1904" y="96"/>
                  </a:lnTo>
                  <a:close/>
                  <a:moveTo>
                    <a:pt x="2190" y="1762"/>
                  </a:moveTo>
                  <a:lnTo>
                    <a:pt x="2188" y="1760"/>
                  </a:lnTo>
                  <a:lnTo>
                    <a:pt x="2190" y="1762"/>
                  </a:lnTo>
                  <a:lnTo>
                    <a:pt x="2190" y="17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4" name="Freeform 137"/>
            <p:cNvSpPr>
              <a:spLocks/>
            </p:cNvSpPr>
            <p:nvPr userDrawn="1"/>
          </p:nvSpPr>
          <p:spPr bwMode="black">
            <a:xfrm>
              <a:off x="5345113" y="0"/>
              <a:ext cx="195263" cy="149225"/>
            </a:xfrm>
            <a:custGeom>
              <a:avLst/>
              <a:gdLst>
                <a:gd name="T0" fmla="*/ 2 w 123"/>
                <a:gd name="T1" fmla="*/ 0 h 94"/>
                <a:gd name="T2" fmla="*/ 0 w 123"/>
                <a:gd name="T3" fmla="*/ 16 h 94"/>
                <a:gd name="T4" fmla="*/ 4 w 123"/>
                <a:gd name="T5" fmla="*/ 30 h 94"/>
                <a:gd name="T6" fmla="*/ 38 w 123"/>
                <a:gd name="T7" fmla="*/ 34 h 94"/>
                <a:gd name="T8" fmla="*/ 38 w 123"/>
                <a:gd name="T9" fmla="*/ 48 h 94"/>
                <a:gd name="T10" fmla="*/ 32 w 123"/>
                <a:gd name="T11" fmla="*/ 42 h 94"/>
                <a:gd name="T12" fmla="*/ 12 w 123"/>
                <a:gd name="T13" fmla="*/ 42 h 94"/>
                <a:gd name="T14" fmla="*/ 38 w 123"/>
                <a:gd name="T15" fmla="*/ 74 h 94"/>
                <a:gd name="T16" fmla="*/ 38 w 123"/>
                <a:gd name="T17" fmla="*/ 50 h 94"/>
                <a:gd name="T18" fmla="*/ 40 w 123"/>
                <a:gd name="T19" fmla="*/ 48 h 94"/>
                <a:gd name="T20" fmla="*/ 50 w 123"/>
                <a:gd name="T21" fmla="*/ 56 h 94"/>
                <a:gd name="T22" fmla="*/ 42 w 123"/>
                <a:gd name="T23" fmla="*/ 58 h 94"/>
                <a:gd name="T24" fmla="*/ 44 w 123"/>
                <a:gd name="T25" fmla="*/ 76 h 94"/>
                <a:gd name="T26" fmla="*/ 59 w 123"/>
                <a:gd name="T27" fmla="*/ 76 h 94"/>
                <a:gd name="T28" fmla="*/ 59 w 123"/>
                <a:gd name="T29" fmla="*/ 76 h 94"/>
                <a:gd name="T30" fmla="*/ 71 w 123"/>
                <a:gd name="T31" fmla="*/ 92 h 94"/>
                <a:gd name="T32" fmla="*/ 77 w 123"/>
                <a:gd name="T33" fmla="*/ 82 h 94"/>
                <a:gd name="T34" fmla="*/ 103 w 123"/>
                <a:gd name="T35" fmla="*/ 90 h 94"/>
                <a:gd name="T36" fmla="*/ 99 w 123"/>
                <a:gd name="T37" fmla="*/ 86 h 94"/>
                <a:gd name="T38" fmla="*/ 103 w 123"/>
                <a:gd name="T39" fmla="*/ 86 h 94"/>
                <a:gd name="T40" fmla="*/ 109 w 123"/>
                <a:gd name="T41" fmla="*/ 94 h 94"/>
                <a:gd name="T42" fmla="*/ 115 w 123"/>
                <a:gd name="T43" fmla="*/ 84 h 94"/>
                <a:gd name="T44" fmla="*/ 111 w 123"/>
                <a:gd name="T45" fmla="*/ 82 h 94"/>
                <a:gd name="T46" fmla="*/ 123 w 123"/>
                <a:gd name="T47" fmla="*/ 78 h 94"/>
                <a:gd name="T48" fmla="*/ 91 w 123"/>
                <a:gd name="T49" fmla="*/ 48 h 94"/>
                <a:gd name="T50" fmla="*/ 79 w 123"/>
                <a:gd name="T51" fmla="*/ 6 h 94"/>
                <a:gd name="T52" fmla="*/ 79 w 123"/>
                <a:gd name="T53" fmla="*/ 0 h 94"/>
                <a:gd name="T54" fmla="*/ 2 w 123"/>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94">
                  <a:moveTo>
                    <a:pt x="2" y="0"/>
                  </a:moveTo>
                  <a:lnTo>
                    <a:pt x="0" y="16"/>
                  </a:lnTo>
                  <a:lnTo>
                    <a:pt x="4" y="30"/>
                  </a:lnTo>
                  <a:lnTo>
                    <a:pt x="38" y="34"/>
                  </a:lnTo>
                  <a:lnTo>
                    <a:pt x="38" y="48"/>
                  </a:lnTo>
                  <a:lnTo>
                    <a:pt x="32" y="42"/>
                  </a:lnTo>
                  <a:lnTo>
                    <a:pt x="12" y="42"/>
                  </a:lnTo>
                  <a:lnTo>
                    <a:pt x="38" y="74"/>
                  </a:lnTo>
                  <a:lnTo>
                    <a:pt x="38" y="50"/>
                  </a:lnTo>
                  <a:lnTo>
                    <a:pt x="40" y="48"/>
                  </a:lnTo>
                  <a:lnTo>
                    <a:pt x="50" y="56"/>
                  </a:lnTo>
                  <a:lnTo>
                    <a:pt x="42" y="58"/>
                  </a:lnTo>
                  <a:lnTo>
                    <a:pt x="44" y="76"/>
                  </a:lnTo>
                  <a:lnTo>
                    <a:pt x="59" y="76"/>
                  </a:lnTo>
                  <a:lnTo>
                    <a:pt x="59" y="76"/>
                  </a:lnTo>
                  <a:lnTo>
                    <a:pt x="71" y="92"/>
                  </a:lnTo>
                  <a:lnTo>
                    <a:pt x="77" y="82"/>
                  </a:lnTo>
                  <a:lnTo>
                    <a:pt x="103" y="90"/>
                  </a:lnTo>
                  <a:lnTo>
                    <a:pt x="99" y="86"/>
                  </a:lnTo>
                  <a:lnTo>
                    <a:pt x="103" y="86"/>
                  </a:lnTo>
                  <a:lnTo>
                    <a:pt x="109" y="94"/>
                  </a:lnTo>
                  <a:lnTo>
                    <a:pt x="115" y="84"/>
                  </a:lnTo>
                  <a:lnTo>
                    <a:pt x="111" y="82"/>
                  </a:lnTo>
                  <a:lnTo>
                    <a:pt x="123" y="78"/>
                  </a:lnTo>
                  <a:lnTo>
                    <a:pt x="91" y="48"/>
                  </a:lnTo>
                  <a:lnTo>
                    <a:pt x="79" y="6"/>
                  </a:lnTo>
                  <a:lnTo>
                    <a:pt x="79"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grpSp>
    </p:spTree>
    <p:extLst>
      <p:ext uri="{BB962C8B-B14F-4D97-AF65-F5344CB8AC3E}">
        <p14:creationId xmlns:p14="http://schemas.microsoft.com/office/powerpoint/2010/main" val="242982085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amp;A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86561" y="1504951"/>
            <a:ext cx="8370887" cy="2133602"/>
          </a:xfrm>
        </p:spPr>
        <p:txBody>
          <a:bodyPr wrap="square" anchor="ctr" anchorCtr="0">
            <a:normAutofit/>
          </a:bodyPr>
          <a:lstStyle>
            <a:lvl1pPr algn="ctr">
              <a:lnSpc>
                <a:spcPct val="75000"/>
              </a:lnSpc>
              <a:defRPr sz="19700" baseline="0"/>
            </a:lvl1pPr>
          </a:lstStyle>
          <a:p>
            <a:r>
              <a:rPr lang="en-US" dirty="0"/>
              <a:t>Q&amp;A</a:t>
            </a:r>
          </a:p>
        </p:txBody>
      </p:sp>
    </p:spTree>
    <p:extLst>
      <p:ext uri="{BB962C8B-B14F-4D97-AF65-F5344CB8AC3E}">
        <p14:creationId xmlns:p14="http://schemas.microsoft.com/office/powerpoint/2010/main" val="38154387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1163578"/>
            <a:ext cx="8375904" cy="3626645"/>
          </a:xfrm>
        </p:spPr>
        <p:txBody>
          <a:bodyPr/>
          <a:lstStyle>
            <a:lvl1pPr>
              <a:defRPr sz="1800" baseline="0"/>
            </a:lvl1pPr>
            <a:lvl2pPr>
              <a:defRPr sz="1500"/>
            </a:lvl2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21970990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Title_And_Content_No_Sub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836614"/>
            <a:ext cx="8375904" cy="3953606"/>
          </a:xfrm>
        </p:spPr>
        <p:txBody>
          <a:bodyPr/>
          <a:lstStyle>
            <a:lvl1pPr>
              <a:defRPr sz="1800" baseline="0"/>
            </a:lvl1pPr>
            <a:lvl2pPr>
              <a:defRPr sz="1500"/>
            </a:lvl2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594744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Two Column Bullet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1163578"/>
            <a:ext cx="8375904" cy="3626645"/>
          </a:xfrm>
        </p:spPr>
        <p:txBody>
          <a:bodyPr numCol="2" spcCol="228576"/>
          <a:lstStyle>
            <a:lvl1pPr>
              <a:defRPr sz="1800" baseline="0"/>
            </a:lvl1pPr>
            <a:lvl2pPr>
              <a:defRPr sz="1500"/>
            </a:lvl2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27020174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wo_Column_Bullets_No_Sub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384048" y="836614"/>
            <a:ext cx="8375904" cy="3953606"/>
          </a:xfrm>
        </p:spPr>
        <p:txBody>
          <a:bodyPr numCol="2" spcCol="228576"/>
          <a:lstStyle>
            <a:lvl1pPr>
              <a:defRPr sz="1800" baseline="0"/>
            </a:lvl1pPr>
            <a:lvl2pPr>
              <a:defRPr sz="1500"/>
            </a:lvl2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288221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Chart Left/Text Righ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4"/>
            <a:ext cx="8375904" cy="359410"/>
          </a:xfrm>
        </p:spPr>
        <p:txBody>
          <a:bodyPr>
            <a:noAutofit/>
          </a:bodyPr>
          <a:lstStyle/>
          <a:p>
            <a:r>
              <a:rPr lang="en-US" dirty="0"/>
              <a:t>Click to edit Master title style</a:t>
            </a:r>
          </a:p>
        </p:txBody>
      </p:sp>
      <p:sp>
        <p:nvSpPr>
          <p:cNvPr id="3" name="Content Placeholder 2"/>
          <p:cNvSpPr>
            <a:spLocks noGrp="1"/>
          </p:cNvSpPr>
          <p:nvPr>
            <p:ph idx="1"/>
          </p:nvPr>
        </p:nvSpPr>
        <p:spPr>
          <a:xfrm>
            <a:off x="5273041" y="1200150"/>
            <a:ext cx="3496310" cy="3325366"/>
          </a:xfrm>
        </p:spPr>
        <p:txBody>
          <a:bodyPr/>
          <a:lstStyle>
            <a:lvl1pPr marL="0" indent="0">
              <a:buNone/>
              <a:defRPr sz="2000">
                <a:solidFill>
                  <a:schemeClr val="accent1"/>
                </a:solidFill>
                <a:latin typeface="+mj-lt"/>
              </a:defRPr>
            </a:lvl1pPr>
            <a:lvl2pPr marL="0" indent="0">
              <a:buFontTx/>
              <a:buNone/>
              <a:defRPr sz="1600"/>
            </a:lvl2pPr>
            <a:lvl3pPr marL="173022" indent="-173022">
              <a:defRPr sz="1600"/>
            </a:lvl3pPr>
          </a:lstStyle>
          <a:p>
            <a:pPr lvl="0"/>
            <a:r>
              <a:rPr lang="en-US" dirty="0"/>
              <a:t>Click to edit Master text styles</a:t>
            </a:r>
          </a:p>
          <a:p>
            <a:pPr lvl="1"/>
            <a:r>
              <a:rPr lang="en-US" dirty="0"/>
              <a:t>Second level</a:t>
            </a:r>
          </a:p>
          <a:p>
            <a:pPr lvl="2"/>
            <a:r>
              <a:rPr lang="en-US" dirty="0"/>
              <a:t>Third level</a:t>
            </a:r>
          </a:p>
        </p:txBody>
      </p:sp>
      <p:sp>
        <p:nvSpPr>
          <p:cNvPr id="8" name="Text Placeholder 7"/>
          <p:cNvSpPr>
            <a:spLocks noGrp="1"/>
          </p:cNvSpPr>
          <p:nvPr>
            <p:ph type="body" sz="quarter" idx="13" hasCustomPrompt="1"/>
          </p:nvPr>
        </p:nvSpPr>
        <p:spPr>
          <a:xfrm>
            <a:off x="384048" y="646432"/>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6" name="Content Placeholder 5"/>
          <p:cNvSpPr>
            <a:spLocks noGrp="1"/>
          </p:cNvSpPr>
          <p:nvPr>
            <p:ph sz="quarter" idx="15"/>
          </p:nvPr>
        </p:nvSpPr>
        <p:spPr>
          <a:xfrm>
            <a:off x="398464" y="1200154"/>
            <a:ext cx="4494212" cy="33258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253574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
        <p:nvSpPr>
          <p:cNvPr id="3" name="Content Placeholder 2"/>
          <p:cNvSpPr>
            <a:spLocks noGrp="1"/>
          </p:cNvSpPr>
          <p:nvPr>
            <p:ph sz="half" idx="1"/>
          </p:nvPr>
        </p:nvSpPr>
        <p:spPr>
          <a:xfrm>
            <a:off x="384048" y="1171574"/>
            <a:ext cx="4038600" cy="3577209"/>
          </a:xfrm>
        </p:spPr>
        <p:txBody>
          <a:bodyPr>
            <a:normAutofit/>
          </a:bodyPr>
          <a:lstStyle>
            <a:lvl1pPr>
              <a:defRPr sz="1800"/>
            </a:lvl1pPr>
            <a:lvl2pPr>
              <a:defRPr sz="1500"/>
            </a:lvl2pPr>
            <a:lvl3pPr>
              <a:defRPr sz="1500"/>
            </a:lvl3pPr>
            <a:lvl4pPr>
              <a:defRPr sz="1500"/>
            </a:lvl4pPr>
            <a:lvl5pPr>
              <a:defRPr sz="15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4721352" y="1171574"/>
            <a:ext cx="4038600" cy="3577209"/>
          </a:xfrm>
        </p:spPr>
        <p:txBody>
          <a:bodyPr>
            <a:normAutofit/>
          </a:bodyPr>
          <a:lstStyle>
            <a:lvl1pPr>
              <a:defRPr sz="1800"/>
            </a:lvl1pPr>
            <a:lvl2pPr>
              <a:defRPr sz="1500"/>
            </a:lvl2pPr>
            <a:lvl3pPr>
              <a:defRPr sz="1500"/>
            </a:lvl3pPr>
            <a:lvl4pPr>
              <a:defRPr sz="1500"/>
            </a:lvl4pPr>
            <a:lvl5pPr>
              <a:defRPr sz="15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Tree>
    <p:extLst>
      <p:ext uri="{BB962C8B-B14F-4D97-AF65-F5344CB8AC3E}">
        <p14:creationId xmlns:p14="http://schemas.microsoft.com/office/powerpoint/2010/main" val="198259325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5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690372"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2384298"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2077974"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2077974" y="2671571"/>
            <a:ext cx="1600200" cy="1643634"/>
          </a:xfrm>
        </p:spPr>
        <p:txBody>
          <a:bodyPr anchor="t" anchorCtr="0">
            <a:normAutofit/>
          </a:bodyPr>
          <a:lstStyle>
            <a:lvl1pPr marL="0" marR="0" indent="0" algn="ctr" defTabSz="914310" rtl="0" eaLnBrk="1" fontAlgn="auto" latinLnBrk="0" hangingPunct="1">
              <a:lnSpc>
                <a:spcPct val="95000"/>
              </a:lnSpc>
              <a:spcBef>
                <a:spcPts val="600"/>
              </a:spcBef>
              <a:spcAft>
                <a:spcPts val="0"/>
              </a:spcAft>
              <a:buClr>
                <a:schemeClr val="accent1"/>
              </a:buClr>
              <a:buSzTx/>
              <a:buFontTx/>
              <a:buNone/>
              <a:tabLst/>
              <a:defRPr sz="1200" cap="none" baseline="0">
                <a:solidFill>
                  <a:schemeClr val="tx2"/>
                </a:solidFill>
                <a:latin typeface="+mn-lt"/>
              </a:defRPr>
            </a:lvl1pPr>
          </a:lstStyle>
          <a:p>
            <a:pPr lvl="0"/>
            <a:r>
              <a:rPr lang="en-US" dirty="0"/>
              <a:t>Body copy goes here</a:t>
            </a:r>
          </a:p>
        </p:txBody>
      </p:sp>
      <p:sp>
        <p:nvSpPr>
          <p:cNvPr id="16" name="Picture Placeholder 8"/>
          <p:cNvSpPr>
            <a:spLocks noGrp="1"/>
          </p:cNvSpPr>
          <p:nvPr>
            <p:ph type="pic" sz="quarter" idx="20"/>
          </p:nvPr>
        </p:nvSpPr>
        <p:spPr>
          <a:xfrm>
            <a:off x="407822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7" name="Text Placeholder 10"/>
          <p:cNvSpPr>
            <a:spLocks noGrp="1"/>
          </p:cNvSpPr>
          <p:nvPr>
            <p:ph type="body" sz="quarter" idx="21" hasCustomPrompt="1"/>
          </p:nvPr>
        </p:nvSpPr>
        <p:spPr>
          <a:xfrm>
            <a:off x="3771900"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18" name="Text Placeholder 10"/>
          <p:cNvSpPr>
            <a:spLocks noGrp="1"/>
          </p:cNvSpPr>
          <p:nvPr>
            <p:ph type="body" sz="quarter" idx="22" hasCustomPrompt="1"/>
          </p:nvPr>
        </p:nvSpPr>
        <p:spPr>
          <a:xfrm>
            <a:off x="3771900"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5772150"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20" name="Text Placeholder 10"/>
          <p:cNvSpPr>
            <a:spLocks noGrp="1"/>
          </p:cNvSpPr>
          <p:nvPr>
            <p:ph type="body" sz="quarter" idx="24" hasCustomPrompt="1"/>
          </p:nvPr>
        </p:nvSpPr>
        <p:spPr>
          <a:xfrm>
            <a:off x="5465826"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1" name="Text Placeholder 10"/>
          <p:cNvSpPr>
            <a:spLocks noGrp="1"/>
          </p:cNvSpPr>
          <p:nvPr>
            <p:ph type="body" sz="quarter" idx="25" hasCustomPrompt="1"/>
          </p:nvPr>
        </p:nvSpPr>
        <p:spPr>
          <a:xfrm>
            <a:off x="5465826"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22" name="Text Placeholder 10"/>
          <p:cNvSpPr>
            <a:spLocks noGrp="1"/>
          </p:cNvSpPr>
          <p:nvPr>
            <p:ph type="body" sz="quarter" idx="26" hasCustomPrompt="1"/>
          </p:nvPr>
        </p:nvSpPr>
        <p:spPr>
          <a:xfrm>
            <a:off x="7159752" y="2398013"/>
            <a:ext cx="1600200" cy="246888"/>
          </a:xfrm>
        </p:spPr>
        <p:txBody>
          <a:bodyPr anchor="ctr" anchorCtr="0">
            <a:noAutofit/>
          </a:bodyPr>
          <a:lstStyle>
            <a:lvl1pPr marL="0" indent="0" algn="ctr">
              <a:lnSpc>
                <a:spcPct val="100000"/>
              </a:lnSpc>
              <a:buFontTx/>
              <a:buNone/>
              <a:defRPr sz="15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3" name="Text Placeholder 10"/>
          <p:cNvSpPr>
            <a:spLocks noGrp="1"/>
          </p:cNvSpPr>
          <p:nvPr>
            <p:ph type="body" sz="quarter" idx="27" hasCustomPrompt="1"/>
          </p:nvPr>
        </p:nvSpPr>
        <p:spPr>
          <a:xfrm>
            <a:off x="7159752" y="2671571"/>
            <a:ext cx="1600200" cy="1643634"/>
          </a:xfrm>
        </p:spPr>
        <p:txBody>
          <a:bodyPr anchor="t" anchorCtr="0">
            <a:normAutofit/>
          </a:bodyPr>
          <a:lstStyle>
            <a:lvl1pPr marL="0" indent="0" algn="ctr">
              <a:lnSpc>
                <a:spcPct val="95000"/>
              </a:lnSpc>
              <a:spcBef>
                <a:spcPts val="600"/>
              </a:spcBef>
              <a:buFontTx/>
              <a:buNone/>
              <a:defRPr sz="1200" cap="none" baseline="0">
                <a:solidFill>
                  <a:schemeClr val="tx2"/>
                </a:solidFill>
                <a:latin typeface="+mn-lt"/>
              </a:defRPr>
            </a:lvl1pPr>
          </a:lstStyle>
          <a:p>
            <a:pPr lvl="0"/>
            <a:r>
              <a:rPr lang="en-US" dirty="0"/>
              <a:t>Body copy goes here</a:t>
            </a:r>
          </a:p>
        </p:txBody>
      </p:sp>
      <p:sp>
        <p:nvSpPr>
          <p:cNvPr id="24" name="Picture Placeholder 8"/>
          <p:cNvSpPr>
            <a:spLocks noGrp="1"/>
          </p:cNvSpPr>
          <p:nvPr>
            <p:ph type="pic" sz="quarter" idx="28"/>
          </p:nvPr>
        </p:nvSpPr>
        <p:spPr>
          <a:xfrm>
            <a:off x="7466076"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Tree>
    <p:extLst>
      <p:ext uri="{BB962C8B-B14F-4D97-AF65-F5344CB8AC3E}">
        <p14:creationId xmlns:p14="http://schemas.microsoft.com/office/powerpoint/2010/main" val="106563436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4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90068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301904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250240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2502408" y="2671571"/>
            <a:ext cx="2020824" cy="1643634"/>
          </a:xfrm>
        </p:spPr>
        <p:txBody>
          <a:bodyPr anchor="t" anchorCtr="0">
            <a:normAutofit/>
          </a:bodyPr>
          <a:lstStyle>
            <a:lvl1pPr marL="0" marR="0" indent="0" algn="ctr" defTabSz="914310" rtl="0" eaLnBrk="1" fontAlgn="auto" latinLnBrk="0" hangingPunct="1">
              <a:lnSpc>
                <a:spcPct val="95000"/>
              </a:lnSpc>
              <a:spcBef>
                <a:spcPts val="600"/>
              </a:spcBef>
              <a:spcAft>
                <a:spcPts val="0"/>
              </a:spcAft>
              <a:buClr>
                <a:schemeClr val="accent1"/>
              </a:buClr>
              <a:buSzTx/>
              <a:buFontTx/>
              <a:buNone/>
              <a:tabLst/>
              <a:defRPr sz="1400" cap="none" baseline="0">
                <a:solidFill>
                  <a:schemeClr val="tx2"/>
                </a:solidFill>
                <a:latin typeface="+mn-lt"/>
              </a:defRPr>
            </a:lvl1pPr>
          </a:lstStyle>
          <a:p>
            <a:pPr lvl="0"/>
            <a:r>
              <a:rPr lang="en-US" dirty="0"/>
              <a:t>Body copy goes here</a:t>
            </a:r>
          </a:p>
        </p:txBody>
      </p:sp>
      <p:sp>
        <p:nvSpPr>
          <p:cNvPr id="16" name="Picture Placeholder 8"/>
          <p:cNvSpPr>
            <a:spLocks noGrp="1"/>
          </p:cNvSpPr>
          <p:nvPr>
            <p:ph type="pic" sz="quarter" idx="20"/>
          </p:nvPr>
        </p:nvSpPr>
        <p:spPr>
          <a:xfrm>
            <a:off x="513740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7" name="Text Placeholder 10"/>
          <p:cNvSpPr>
            <a:spLocks noGrp="1"/>
          </p:cNvSpPr>
          <p:nvPr>
            <p:ph type="body" sz="quarter" idx="21" hasCustomPrompt="1"/>
          </p:nvPr>
        </p:nvSpPr>
        <p:spPr>
          <a:xfrm>
            <a:off x="462076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18" name="Text Placeholder 10"/>
          <p:cNvSpPr>
            <a:spLocks noGrp="1"/>
          </p:cNvSpPr>
          <p:nvPr>
            <p:ph type="body" sz="quarter" idx="22" hasCustomPrompt="1"/>
          </p:nvPr>
        </p:nvSpPr>
        <p:spPr>
          <a:xfrm>
            <a:off x="462076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725576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20" name="Text Placeholder 10"/>
          <p:cNvSpPr>
            <a:spLocks noGrp="1"/>
          </p:cNvSpPr>
          <p:nvPr>
            <p:ph type="body" sz="quarter" idx="24" hasCustomPrompt="1"/>
          </p:nvPr>
        </p:nvSpPr>
        <p:spPr>
          <a:xfrm>
            <a:off x="6739128" y="2398013"/>
            <a:ext cx="2020824"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err="1"/>
              <a:t>Lorem</a:t>
            </a:r>
            <a:r>
              <a:rPr lang="en-US" dirty="0"/>
              <a:t> </a:t>
            </a:r>
            <a:r>
              <a:rPr lang="en-US" dirty="0" err="1"/>
              <a:t>ipsum</a:t>
            </a:r>
            <a:endParaRPr lang="en-US" dirty="0"/>
          </a:p>
        </p:txBody>
      </p:sp>
      <p:sp>
        <p:nvSpPr>
          <p:cNvPr id="21" name="Text Placeholder 10"/>
          <p:cNvSpPr>
            <a:spLocks noGrp="1"/>
          </p:cNvSpPr>
          <p:nvPr>
            <p:ph type="body" sz="quarter" idx="25" hasCustomPrompt="1"/>
          </p:nvPr>
        </p:nvSpPr>
        <p:spPr>
          <a:xfrm>
            <a:off x="6739128" y="2671571"/>
            <a:ext cx="2020824"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3997294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15"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n-US" sz="3200" b="0" strike="noStrike" spc="-1">
              <a:latin typeface="Arial"/>
            </a:endParaRPr>
          </a:p>
        </p:txBody>
      </p:sp>
      <p:sp>
        <p:nvSpPr>
          <p:cNvPr id="16" name="PlaceHolder 3"/>
          <p:cNvSpPr>
            <a:spLocks noGrp="1"/>
          </p:cNvSpPr>
          <p:nvPr>
            <p:ph type="body"/>
          </p:nvPr>
        </p:nvSpPr>
        <p:spPr>
          <a:xfrm>
            <a:off x="457200" y="2761920"/>
            <a:ext cx="4015800" cy="1422720"/>
          </a:xfrm>
          <a:prstGeom prst="rect">
            <a:avLst/>
          </a:prstGeom>
        </p:spPr>
        <p:txBody>
          <a:bodyPr lIns="0" tIns="0" rIns="0" bIns="0">
            <a:normAutofit/>
          </a:bodyPr>
          <a:lstStyle/>
          <a:p>
            <a:endParaRPr lang="en-US" sz="3200" b="0" strike="noStrike" spc="-1">
              <a:latin typeface="Arial"/>
            </a:endParaRPr>
          </a:p>
        </p:txBody>
      </p:sp>
      <p:sp>
        <p:nvSpPr>
          <p:cNvPr id="17" name="PlaceHolder 4"/>
          <p:cNvSpPr>
            <a:spLocks noGrp="1"/>
          </p:cNvSpPr>
          <p:nvPr>
            <p:ph type="body"/>
          </p:nvPr>
        </p:nvSpPr>
        <p:spPr>
          <a:xfrm>
            <a:off x="4674240" y="1203480"/>
            <a:ext cx="4015800" cy="298296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Three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124358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11" name="Text Placeholder 10"/>
          <p:cNvSpPr>
            <a:spLocks noGrp="1"/>
          </p:cNvSpPr>
          <p:nvPr>
            <p:ph type="body" sz="quarter" idx="15" hasCustomPrompt="1"/>
          </p:nvPr>
        </p:nvSpPr>
        <p:spPr>
          <a:xfrm>
            <a:off x="384048"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4078224"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vert="horz" wrap="none" lIns="91432" tIns="45716" rIns="91432" bIns="45716" numCol="1" anchor="ctr" anchorCtr="0" compatLnSpc="1">
            <a:prstTxWarp prst="textNoShape">
              <a:avLst/>
            </a:prstTxWarp>
          </a:bodyPr>
          <a:lstStyle>
            <a:lvl1pPr marL="0" indent="0" algn="ctr">
              <a:buFontTx/>
              <a:buNone/>
              <a:defRPr lang="en-US" sz="1800" dirty="0">
                <a:solidFill>
                  <a:schemeClr val="tx1"/>
                </a:solidFill>
              </a:defRPr>
            </a:lvl1pPr>
          </a:lstStyle>
          <a:p>
            <a:pPr marL="0" lvl="0"/>
            <a:endParaRPr lang="en-US" dirty="0"/>
          </a:p>
        </p:txBody>
      </p:sp>
      <p:sp>
        <p:nvSpPr>
          <p:cNvPr id="14" name="Text Placeholder 10"/>
          <p:cNvSpPr>
            <a:spLocks noGrp="1"/>
          </p:cNvSpPr>
          <p:nvPr>
            <p:ph type="body" sz="quarter" idx="18" hasCustomPrompt="1"/>
          </p:nvPr>
        </p:nvSpPr>
        <p:spPr>
          <a:xfrm>
            <a:off x="3291840"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3291840"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9" name="Picture Placeholder 8"/>
          <p:cNvSpPr>
            <a:spLocks noGrp="1"/>
          </p:cNvSpPr>
          <p:nvPr>
            <p:ph type="pic" sz="quarter" idx="23"/>
          </p:nvPr>
        </p:nvSpPr>
        <p:spPr>
          <a:xfrm>
            <a:off x="6986016"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20" name="Text Placeholder 10"/>
          <p:cNvSpPr>
            <a:spLocks noGrp="1"/>
          </p:cNvSpPr>
          <p:nvPr>
            <p:ph type="body" sz="quarter" idx="24" hasCustomPrompt="1"/>
          </p:nvPr>
        </p:nvSpPr>
        <p:spPr>
          <a:xfrm>
            <a:off x="6199632" y="2398013"/>
            <a:ext cx="256032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21" name="Text Placeholder 10"/>
          <p:cNvSpPr>
            <a:spLocks noGrp="1"/>
          </p:cNvSpPr>
          <p:nvPr>
            <p:ph type="body" sz="quarter" idx="25" hasCustomPrompt="1"/>
          </p:nvPr>
        </p:nvSpPr>
        <p:spPr>
          <a:xfrm>
            <a:off x="6199632" y="2671571"/>
            <a:ext cx="256032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12473915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Two Pictures">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sp>
        <p:nvSpPr>
          <p:cNvPr id="9" name="Picture Placeholder 8"/>
          <p:cNvSpPr>
            <a:spLocks noGrp="1"/>
          </p:cNvSpPr>
          <p:nvPr>
            <p:ph type="pic" sz="quarter" idx="14"/>
          </p:nvPr>
        </p:nvSpPr>
        <p:spPr>
          <a:xfrm>
            <a:off x="1901952"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1" name="Text Placeholder 10"/>
          <p:cNvSpPr>
            <a:spLocks noGrp="1"/>
          </p:cNvSpPr>
          <p:nvPr>
            <p:ph type="body" sz="quarter" idx="15" hasCustomPrompt="1"/>
          </p:nvPr>
        </p:nvSpPr>
        <p:spPr>
          <a:xfrm>
            <a:off x="384048" y="2398013"/>
            <a:ext cx="402336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2" name="Text Placeholder 10"/>
          <p:cNvSpPr>
            <a:spLocks noGrp="1"/>
          </p:cNvSpPr>
          <p:nvPr>
            <p:ph type="body" sz="quarter" idx="16" hasCustomPrompt="1"/>
          </p:nvPr>
        </p:nvSpPr>
        <p:spPr>
          <a:xfrm>
            <a:off x="384048" y="2671571"/>
            <a:ext cx="402336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
        <p:nvSpPr>
          <p:cNvPr id="13" name="Picture Placeholder 8"/>
          <p:cNvSpPr>
            <a:spLocks noGrp="1"/>
          </p:cNvSpPr>
          <p:nvPr>
            <p:ph type="pic" sz="quarter" idx="17"/>
          </p:nvPr>
        </p:nvSpPr>
        <p:spPr>
          <a:xfrm>
            <a:off x="6254496" y="1221677"/>
            <a:ext cx="987552" cy="987552"/>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anchor="ctr" anchorCtr="0"/>
          <a:lstStyle>
            <a:lvl1pPr marL="0" indent="0" algn="ctr">
              <a:buFontTx/>
              <a:buNone/>
              <a:defRPr/>
            </a:lvl1pPr>
          </a:lstStyle>
          <a:p>
            <a:endParaRPr lang="en-US" dirty="0"/>
          </a:p>
        </p:txBody>
      </p:sp>
      <p:sp>
        <p:nvSpPr>
          <p:cNvPr id="14" name="Text Placeholder 10"/>
          <p:cNvSpPr>
            <a:spLocks noGrp="1"/>
          </p:cNvSpPr>
          <p:nvPr>
            <p:ph type="body" sz="quarter" idx="18" hasCustomPrompt="1"/>
          </p:nvPr>
        </p:nvSpPr>
        <p:spPr>
          <a:xfrm>
            <a:off x="4736592" y="2398013"/>
            <a:ext cx="4023360" cy="246888"/>
          </a:xfrm>
        </p:spPr>
        <p:txBody>
          <a:bodyPr anchor="ctr" anchorCtr="0">
            <a:noAutofit/>
          </a:bodyPr>
          <a:lstStyle>
            <a:lvl1pPr marL="0" indent="0" algn="ctr">
              <a:lnSpc>
                <a:spcPct val="100000"/>
              </a:lnSpc>
              <a:buFontTx/>
              <a:buNone/>
              <a:defRPr sz="1700" cap="all" baseline="0">
                <a:solidFill>
                  <a:schemeClr val="tx2"/>
                </a:solidFill>
                <a:latin typeface="+mj-lt"/>
              </a:defRPr>
            </a:lvl1pPr>
          </a:lstStyle>
          <a:p>
            <a:pPr lvl="0"/>
            <a:r>
              <a:rPr lang="en-US" dirty="0"/>
              <a:t>LOREM IPSUM</a:t>
            </a:r>
          </a:p>
        </p:txBody>
      </p:sp>
      <p:sp>
        <p:nvSpPr>
          <p:cNvPr id="15" name="Text Placeholder 10"/>
          <p:cNvSpPr>
            <a:spLocks noGrp="1"/>
          </p:cNvSpPr>
          <p:nvPr>
            <p:ph type="body" sz="quarter" idx="19" hasCustomPrompt="1"/>
          </p:nvPr>
        </p:nvSpPr>
        <p:spPr>
          <a:xfrm>
            <a:off x="4736592" y="2671571"/>
            <a:ext cx="4023360" cy="1643634"/>
          </a:xfrm>
        </p:spPr>
        <p:txBody>
          <a:bodyPr anchor="t" anchorCtr="0">
            <a:normAutofit/>
          </a:bodyPr>
          <a:lstStyle>
            <a:lvl1pPr marL="0" indent="0" algn="ctr">
              <a:lnSpc>
                <a:spcPct val="95000"/>
              </a:lnSpc>
              <a:spcBef>
                <a:spcPts val="600"/>
              </a:spcBef>
              <a:buFontTx/>
              <a:buNone/>
              <a:defRPr sz="1400" cap="none" baseline="0">
                <a:solidFill>
                  <a:schemeClr val="tx2"/>
                </a:solidFill>
                <a:latin typeface="+mn-lt"/>
              </a:defRPr>
            </a:lvl1pPr>
          </a:lstStyle>
          <a:p>
            <a:pPr lvl="0"/>
            <a:r>
              <a:rPr lang="en-US" dirty="0"/>
              <a:t>Body copy goes here</a:t>
            </a:r>
          </a:p>
        </p:txBody>
      </p:sp>
    </p:spTree>
    <p:extLst>
      <p:ext uri="{BB962C8B-B14F-4D97-AF65-F5344CB8AC3E}">
        <p14:creationId xmlns:p14="http://schemas.microsoft.com/office/powerpoint/2010/main" val="26704739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799787" y="1691643"/>
            <a:ext cx="1526381" cy="1526381"/>
          </a:xfrm>
          <a:prstGeom prst="ellipse">
            <a:avLst/>
          </a:prstGeom>
          <a:noFill/>
          <a:ln w="28575">
            <a:solidFill>
              <a:schemeClr val="accent1"/>
            </a:solidFill>
          </a:ln>
          <a:extLst>
            <a:ext uri="{909E8E84-426E-40DD-AFC4-6F175D3DCCD1}">
              <a14:hiddenFill xmlns:a14="http://schemas.microsoft.com/office/drawing/2010/main">
                <a:solidFill>
                  <a:srgbClr val="FFFFFF"/>
                </a:solidFill>
              </a14:hiddenFill>
            </a:ext>
          </a:extLst>
        </p:spPr>
        <p:txBody>
          <a:bodyPr vert="horz" wrap="none" lIns="91432" tIns="45716" rIns="91432" bIns="45716" numCol="1" rtlCol="0" anchor="ctr" anchorCtr="0" compatLnSpc="1">
            <a:prstTxWarp prst="textNoShape">
              <a:avLst/>
            </a:prstTxWarp>
            <a:normAutofit/>
          </a:bodyPr>
          <a:lstStyle>
            <a:lvl1pPr>
              <a:defRPr lang="en-US" sz="1800" dirty="0">
                <a:solidFill>
                  <a:schemeClr val="tx1"/>
                </a:solidFill>
              </a:defRPr>
            </a:lvl1pPr>
          </a:lstStyle>
          <a:p>
            <a:pPr marL="0" lvl="0" indent="0" algn="ctr">
              <a:buFontTx/>
              <a:buNone/>
            </a:pPr>
            <a:endParaRPr lang="en-US" dirty="0"/>
          </a:p>
        </p:txBody>
      </p:sp>
      <p:sp>
        <p:nvSpPr>
          <p:cNvPr id="9" name="Text Placeholder 8"/>
          <p:cNvSpPr>
            <a:spLocks noGrp="1"/>
          </p:cNvSpPr>
          <p:nvPr>
            <p:ph type="body" sz="quarter" idx="10"/>
          </p:nvPr>
        </p:nvSpPr>
        <p:spPr>
          <a:xfrm>
            <a:off x="2559687" y="1691641"/>
            <a:ext cx="5608955" cy="1534160"/>
          </a:xfrm>
        </p:spPr>
        <p:txBody>
          <a:bodyPr anchor="ctr" anchorCtr="0"/>
          <a:lstStyle>
            <a:lvl1pPr marL="0" indent="0">
              <a:lnSpc>
                <a:spcPct val="70000"/>
              </a:lnSpc>
              <a:buNone/>
              <a:defRPr sz="2400" cap="all" baseline="0">
                <a:solidFill>
                  <a:schemeClr val="accent1"/>
                </a:solidFill>
                <a:latin typeface="Rockwell Extra Bold" pitchFamily="18" charset="0"/>
              </a:defRPr>
            </a:lvl1pPr>
            <a:lvl2pPr marL="0" indent="0">
              <a:lnSpc>
                <a:spcPct val="92000"/>
              </a:lnSpc>
              <a:spcBef>
                <a:spcPts val="400"/>
              </a:spcBef>
              <a:buNone/>
              <a:defRPr sz="1600" baseline="0"/>
            </a:lvl2pPr>
            <a:lvl3pPr marL="173022" indent="-173022">
              <a:defRPr sz="1600" baseline="0"/>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8262345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Map with Title">
    <p:spTree>
      <p:nvGrpSpPr>
        <p:cNvPr id="1" name=""/>
        <p:cNvGrpSpPr/>
        <p:nvPr/>
      </p:nvGrpSpPr>
      <p:grpSpPr>
        <a:xfrm>
          <a:off x="0" y="0"/>
          <a:ext cx="0" cy="0"/>
          <a:chOff x="0" y="0"/>
          <a:chExt cx="0" cy="0"/>
        </a:xfrm>
      </p:grpSpPr>
      <p:sp>
        <p:nvSpPr>
          <p:cNvPr id="2" name="Title 1"/>
          <p:cNvSpPr>
            <a:spLocks noGrp="1"/>
          </p:cNvSpPr>
          <p:nvPr>
            <p:ph type="title"/>
          </p:nvPr>
        </p:nvSpPr>
        <p:spPr>
          <a:xfrm>
            <a:off x="384048" y="283465"/>
            <a:ext cx="8375904" cy="446276"/>
          </a:xfrm>
        </p:spPr>
        <p:txBody>
          <a:bodyPr/>
          <a:lstStyle/>
          <a:p>
            <a:r>
              <a:rPr lang="en-US" dirty="0"/>
              <a:t>Click to edit Master title style</a:t>
            </a:r>
          </a:p>
        </p:txBody>
      </p:sp>
      <p:sp>
        <p:nvSpPr>
          <p:cNvPr id="6" name="Text Placeholder 7"/>
          <p:cNvSpPr>
            <a:spLocks noGrp="1"/>
          </p:cNvSpPr>
          <p:nvPr>
            <p:ph type="body" sz="quarter" idx="13" hasCustomPrompt="1"/>
          </p:nvPr>
        </p:nvSpPr>
        <p:spPr>
          <a:xfrm>
            <a:off x="384048" y="658624"/>
            <a:ext cx="8375904" cy="243272"/>
          </a:xfrm>
        </p:spPr>
        <p:txBody>
          <a:bodyPr>
            <a:noAutofit/>
          </a:bodyPr>
          <a:lstStyle>
            <a:lvl1pPr marL="0" indent="0">
              <a:buFontTx/>
              <a:buNone/>
              <a:defRPr sz="2200" cap="all" baseline="0">
                <a:solidFill>
                  <a:schemeClr val="tx2"/>
                </a:solidFill>
                <a:latin typeface="+mj-lt"/>
              </a:defRPr>
            </a:lvl1pPr>
          </a:lstStyle>
          <a:p>
            <a:pPr lvl="0"/>
            <a:r>
              <a:rPr lang="en-US" dirty="0"/>
              <a:t>Click to edit subtitle</a:t>
            </a:r>
          </a:p>
        </p:txBody>
      </p:sp>
      <p:grpSp>
        <p:nvGrpSpPr>
          <p:cNvPr id="5235" name="Group 5234"/>
          <p:cNvGrpSpPr/>
          <p:nvPr userDrawn="1"/>
        </p:nvGrpSpPr>
        <p:grpSpPr bwMode="black">
          <a:xfrm>
            <a:off x="-3175" y="4"/>
            <a:ext cx="9147175" cy="4956175"/>
            <a:chOff x="-3175" y="0"/>
            <a:chExt cx="9147175" cy="4956175"/>
          </a:xfrm>
          <a:solidFill>
            <a:srgbClr val="FFFFFF">
              <a:alpha val="14902"/>
            </a:srgbClr>
          </a:solidFill>
        </p:grpSpPr>
        <p:sp>
          <p:nvSpPr>
            <p:cNvPr id="5121" name="Freeform 6"/>
            <p:cNvSpPr>
              <a:spLocks/>
            </p:cNvSpPr>
            <p:nvPr userDrawn="1"/>
          </p:nvSpPr>
          <p:spPr bwMode="black">
            <a:xfrm>
              <a:off x="1601788" y="4940300"/>
              <a:ext cx="9525" cy="15875"/>
            </a:xfrm>
            <a:custGeom>
              <a:avLst/>
              <a:gdLst>
                <a:gd name="T0" fmla="*/ 0 w 6"/>
                <a:gd name="T1" fmla="*/ 0 h 10"/>
                <a:gd name="T2" fmla="*/ 0 w 6"/>
                <a:gd name="T3" fmla="*/ 6 h 10"/>
                <a:gd name="T4" fmla="*/ 6 w 6"/>
                <a:gd name="T5" fmla="*/ 10 h 10"/>
                <a:gd name="T6" fmla="*/ 2 w 6"/>
                <a:gd name="T7" fmla="*/ 4 h 10"/>
                <a:gd name="T8" fmla="*/ 0 w 6"/>
                <a:gd name="T9" fmla="*/ 0 h 10"/>
              </a:gdLst>
              <a:ahLst/>
              <a:cxnLst>
                <a:cxn ang="0">
                  <a:pos x="T0" y="T1"/>
                </a:cxn>
                <a:cxn ang="0">
                  <a:pos x="T2" y="T3"/>
                </a:cxn>
                <a:cxn ang="0">
                  <a:pos x="T4" y="T5"/>
                </a:cxn>
                <a:cxn ang="0">
                  <a:pos x="T6" y="T7"/>
                </a:cxn>
                <a:cxn ang="0">
                  <a:pos x="T8" y="T9"/>
                </a:cxn>
              </a:cxnLst>
              <a:rect l="0" t="0" r="r" b="b"/>
              <a:pathLst>
                <a:path w="6" h="10">
                  <a:moveTo>
                    <a:pt x="0" y="0"/>
                  </a:moveTo>
                  <a:lnTo>
                    <a:pt x="0" y="6"/>
                  </a:lnTo>
                  <a:lnTo>
                    <a:pt x="6" y="1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3" name="Freeform 7"/>
            <p:cNvSpPr>
              <a:spLocks/>
            </p:cNvSpPr>
            <p:nvPr userDrawn="1"/>
          </p:nvSpPr>
          <p:spPr bwMode="black">
            <a:xfrm>
              <a:off x="1579563" y="4921250"/>
              <a:ext cx="9525" cy="12700"/>
            </a:xfrm>
            <a:custGeom>
              <a:avLst/>
              <a:gdLst>
                <a:gd name="T0" fmla="*/ 6 w 6"/>
                <a:gd name="T1" fmla="*/ 6 h 8"/>
                <a:gd name="T2" fmla="*/ 6 w 6"/>
                <a:gd name="T3" fmla="*/ 0 h 8"/>
                <a:gd name="T4" fmla="*/ 0 w 6"/>
                <a:gd name="T5" fmla="*/ 8 h 8"/>
                <a:gd name="T6" fmla="*/ 6 w 6"/>
                <a:gd name="T7" fmla="*/ 6 h 8"/>
              </a:gdLst>
              <a:ahLst/>
              <a:cxnLst>
                <a:cxn ang="0">
                  <a:pos x="T0" y="T1"/>
                </a:cxn>
                <a:cxn ang="0">
                  <a:pos x="T2" y="T3"/>
                </a:cxn>
                <a:cxn ang="0">
                  <a:pos x="T4" y="T5"/>
                </a:cxn>
                <a:cxn ang="0">
                  <a:pos x="T6" y="T7"/>
                </a:cxn>
              </a:cxnLst>
              <a:rect l="0" t="0" r="r" b="b"/>
              <a:pathLst>
                <a:path w="6" h="8">
                  <a:moveTo>
                    <a:pt x="6" y="6"/>
                  </a:moveTo>
                  <a:lnTo>
                    <a:pt x="6" y="0"/>
                  </a:lnTo>
                  <a:lnTo>
                    <a:pt x="0" y="8"/>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4" name="Freeform 8"/>
            <p:cNvSpPr>
              <a:spLocks/>
            </p:cNvSpPr>
            <p:nvPr userDrawn="1"/>
          </p:nvSpPr>
          <p:spPr bwMode="black">
            <a:xfrm>
              <a:off x="1582738" y="4895850"/>
              <a:ext cx="12700" cy="25400"/>
            </a:xfrm>
            <a:custGeom>
              <a:avLst/>
              <a:gdLst>
                <a:gd name="T0" fmla="*/ 8 w 8"/>
                <a:gd name="T1" fmla="*/ 10 h 16"/>
                <a:gd name="T2" fmla="*/ 0 w 8"/>
                <a:gd name="T3" fmla="*/ 0 h 16"/>
                <a:gd name="T4" fmla="*/ 4 w 8"/>
                <a:gd name="T5" fmla="*/ 16 h 16"/>
                <a:gd name="T6" fmla="*/ 6 w 8"/>
                <a:gd name="T7" fmla="*/ 16 h 16"/>
                <a:gd name="T8" fmla="*/ 8 w 8"/>
                <a:gd name="T9" fmla="*/ 10 h 16"/>
              </a:gdLst>
              <a:ahLst/>
              <a:cxnLst>
                <a:cxn ang="0">
                  <a:pos x="T0" y="T1"/>
                </a:cxn>
                <a:cxn ang="0">
                  <a:pos x="T2" y="T3"/>
                </a:cxn>
                <a:cxn ang="0">
                  <a:pos x="T4" y="T5"/>
                </a:cxn>
                <a:cxn ang="0">
                  <a:pos x="T6" y="T7"/>
                </a:cxn>
                <a:cxn ang="0">
                  <a:pos x="T8" y="T9"/>
                </a:cxn>
              </a:cxnLst>
              <a:rect l="0" t="0" r="r" b="b"/>
              <a:pathLst>
                <a:path w="8" h="16">
                  <a:moveTo>
                    <a:pt x="8" y="10"/>
                  </a:moveTo>
                  <a:lnTo>
                    <a:pt x="0" y="0"/>
                  </a:lnTo>
                  <a:lnTo>
                    <a:pt x="4" y="16"/>
                  </a:lnTo>
                  <a:lnTo>
                    <a:pt x="6" y="16"/>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5" name="Freeform 9"/>
            <p:cNvSpPr>
              <a:spLocks/>
            </p:cNvSpPr>
            <p:nvPr userDrawn="1"/>
          </p:nvSpPr>
          <p:spPr bwMode="black">
            <a:xfrm>
              <a:off x="1563688" y="4876800"/>
              <a:ext cx="19050" cy="12700"/>
            </a:xfrm>
            <a:custGeom>
              <a:avLst/>
              <a:gdLst>
                <a:gd name="T0" fmla="*/ 0 w 12"/>
                <a:gd name="T1" fmla="*/ 2 h 8"/>
                <a:gd name="T2" fmla="*/ 10 w 12"/>
                <a:gd name="T3" fmla="*/ 8 h 8"/>
                <a:gd name="T4" fmla="*/ 12 w 12"/>
                <a:gd name="T5" fmla="*/ 0 h 8"/>
                <a:gd name="T6" fmla="*/ 0 w 12"/>
                <a:gd name="T7" fmla="*/ 2 h 8"/>
              </a:gdLst>
              <a:ahLst/>
              <a:cxnLst>
                <a:cxn ang="0">
                  <a:pos x="T0" y="T1"/>
                </a:cxn>
                <a:cxn ang="0">
                  <a:pos x="T2" y="T3"/>
                </a:cxn>
                <a:cxn ang="0">
                  <a:pos x="T4" y="T5"/>
                </a:cxn>
                <a:cxn ang="0">
                  <a:pos x="T6" y="T7"/>
                </a:cxn>
              </a:cxnLst>
              <a:rect l="0" t="0" r="r" b="b"/>
              <a:pathLst>
                <a:path w="12" h="8">
                  <a:moveTo>
                    <a:pt x="0" y="2"/>
                  </a:moveTo>
                  <a:lnTo>
                    <a:pt x="10" y="8"/>
                  </a:lnTo>
                  <a:lnTo>
                    <a:pt x="1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6" name="Freeform 10"/>
            <p:cNvSpPr>
              <a:spLocks/>
            </p:cNvSpPr>
            <p:nvPr userDrawn="1"/>
          </p:nvSpPr>
          <p:spPr bwMode="black">
            <a:xfrm>
              <a:off x="1563688" y="4848225"/>
              <a:ext cx="6350" cy="9525"/>
            </a:xfrm>
            <a:custGeom>
              <a:avLst/>
              <a:gdLst>
                <a:gd name="T0" fmla="*/ 4 w 4"/>
                <a:gd name="T1" fmla="*/ 6 h 6"/>
                <a:gd name="T2" fmla="*/ 0 w 4"/>
                <a:gd name="T3" fmla="*/ 0 h 6"/>
                <a:gd name="T4" fmla="*/ 0 w 4"/>
                <a:gd name="T5" fmla="*/ 4 h 6"/>
                <a:gd name="T6" fmla="*/ 4 w 4"/>
                <a:gd name="T7" fmla="*/ 6 h 6"/>
              </a:gdLst>
              <a:ahLst/>
              <a:cxnLst>
                <a:cxn ang="0">
                  <a:pos x="T0" y="T1"/>
                </a:cxn>
                <a:cxn ang="0">
                  <a:pos x="T2" y="T3"/>
                </a:cxn>
                <a:cxn ang="0">
                  <a:pos x="T4" y="T5"/>
                </a:cxn>
                <a:cxn ang="0">
                  <a:pos x="T6" y="T7"/>
                </a:cxn>
              </a:cxnLst>
              <a:rect l="0" t="0" r="r" b="b"/>
              <a:pathLst>
                <a:path w="4" h="6">
                  <a:moveTo>
                    <a:pt x="4" y="6"/>
                  </a:moveTo>
                  <a:lnTo>
                    <a:pt x="0" y="0"/>
                  </a:lnTo>
                  <a:lnTo>
                    <a:pt x="0" y="4"/>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7" name="Freeform 11"/>
            <p:cNvSpPr>
              <a:spLocks/>
            </p:cNvSpPr>
            <p:nvPr userDrawn="1"/>
          </p:nvSpPr>
          <p:spPr bwMode="black">
            <a:xfrm>
              <a:off x="1563688" y="4797425"/>
              <a:ext cx="6350" cy="12700"/>
            </a:xfrm>
            <a:custGeom>
              <a:avLst/>
              <a:gdLst>
                <a:gd name="T0" fmla="*/ 0 w 4"/>
                <a:gd name="T1" fmla="*/ 8 h 8"/>
                <a:gd name="T2" fmla="*/ 4 w 4"/>
                <a:gd name="T3" fmla="*/ 4 h 8"/>
                <a:gd name="T4" fmla="*/ 0 w 4"/>
                <a:gd name="T5" fmla="*/ 0 h 8"/>
                <a:gd name="T6" fmla="*/ 0 w 4"/>
                <a:gd name="T7" fmla="*/ 2 h 8"/>
                <a:gd name="T8" fmla="*/ 0 w 4"/>
                <a:gd name="T9" fmla="*/ 8 h 8"/>
              </a:gdLst>
              <a:ahLst/>
              <a:cxnLst>
                <a:cxn ang="0">
                  <a:pos x="T0" y="T1"/>
                </a:cxn>
                <a:cxn ang="0">
                  <a:pos x="T2" y="T3"/>
                </a:cxn>
                <a:cxn ang="0">
                  <a:pos x="T4" y="T5"/>
                </a:cxn>
                <a:cxn ang="0">
                  <a:pos x="T6" y="T7"/>
                </a:cxn>
                <a:cxn ang="0">
                  <a:pos x="T8" y="T9"/>
                </a:cxn>
              </a:cxnLst>
              <a:rect l="0" t="0" r="r" b="b"/>
              <a:pathLst>
                <a:path w="4" h="8">
                  <a:moveTo>
                    <a:pt x="0" y="8"/>
                  </a:moveTo>
                  <a:lnTo>
                    <a:pt x="4" y="4"/>
                  </a:lnTo>
                  <a:lnTo>
                    <a:pt x="0" y="0"/>
                  </a:lnTo>
                  <a:lnTo>
                    <a:pt x="0" y="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8" name="Freeform 12"/>
            <p:cNvSpPr>
              <a:spLocks/>
            </p:cNvSpPr>
            <p:nvPr userDrawn="1"/>
          </p:nvSpPr>
          <p:spPr bwMode="black">
            <a:xfrm>
              <a:off x="1563688" y="4778375"/>
              <a:ext cx="9525" cy="22225"/>
            </a:xfrm>
            <a:custGeom>
              <a:avLst/>
              <a:gdLst>
                <a:gd name="T0" fmla="*/ 2 w 6"/>
                <a:gd name="T1" fmla="*/ 0 h 14"/>
                <a:gd name="T2" fmla="*/ 0 w 6"/>
                <a:gd name="T3" fmla="*/ 2 h 14"/>
                <a:gd name="T4" fmla="*/ 6 w 6"/>
                <a:gd name="T5" fmla="*/ 14 h 14"/>
                <a:gd name="T6" fmla="*/ 2 w 6"/>
                <a:gd name="T7" fmla="*/ 0 h 14"/>
              </a:gdLst>
              <a:ahLst/>
              <a:cxnLst>
                <a:cxn ang="0">
                  <a:pos x="T0" y="T1"/>
                </a:cxn>
                <a:cxn ang="0">
                  <a:pos x="T2" y="T3"/>
                </a:cxn>
                <a:cxn ang="0">
                  <a:pos x="T4" y="T5"/>
                </a:cxn>
                <a:cxn ang="0">
                  <a:pos x="T6" y="T7"/>
                </a:cxn>
              </a:cxnLst>
              <a:rect l="0" t="0" r="r" b="b"/>
              <a:pathLst>
                <a:path w="6" h="14">
                  <a:moveTo>
                    <a:pt x="2" y="0"/>
                  </a:moveTo>
                  <a:lnTo>
                    <a:pt x="0" y="2"/>
                  </a:lnTo>
                  <a:lnTo>
                    <a:pt x="6" y="1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29" name="Freeform 13"/>
            <p:cNvSpPr>
              <a:spLocks/>
            </p:cNvSpPr>
            <p:nvPr userDrawn="1"/>
          </p:nvSpPr>
          <p:spPr bwMode="black">
            <a:xfrm>
              <a:off x="1589088" y="4756150"/>
              <a:ext cx="6350" cy="9525"/>
            </a:xfrm>
            <a:custGeom>
              <a:avLst/>
              <a:gdLst>
                <a:gd name="T0" fmla="*/ 2 w 4"/>
                <a:gd name="T1" fmla="*/ 0 h 6"/>
                <a:gd name="T2" fmla="*/ 0 w 4"/>
                <a:gd name="T3" fmla="*/ 2 h 6"/>
                <a:gd name="T4" fmla="*/ 4 w 4"/>
                <a:gd name="T5" fmla="*/ 6 h 6"/>
                <a:gd name="T6" fmla="*/ 2 w 4"/>
                <a:gd name="T7" fmla="*/ 0 h 6"/>
              </a:gdLst>
              <a:ahLst/>
              <a:cxnLst>
                <a:cxn ang="0">
                  <a:pos x="T0" y="T1"/>
                </a:cxn>
                <a:cxn ang="0">
                  <a:pos x="T2" y="T3"/>
                </a:cxn>
                <a:cxn ang="0">
                  <a:pos x="T4" y="T5"/>
                </a:cxn>
                <a:cxn ang="0">
                  <a:pos x="T6" y="T7"/>
                </a:cxn>
              </a:cxnLst>
              <a:rect l="0" t="0" r="r" b="b"/>
              <a:pathLst>
                <a:path w="4" h="6">
                  <a:moveTo>
                    <a:pt x="2" y="0"/>
                  </a:moveTo>
                  <a:lnTo>
                    <a:pt x="0" y="2"/>
                  </a:lnTo>
                  <a:lnTo>
                    <a:pt x="4" y="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0" name="Freeform 14"/>
            <p:cNvSpPr>
              <a:spLocks/>
            </p:cNvSpPr>
            <p:nvPr userDrawn="1"/>
          </p:nvSpPr>
          <p:spPr bwMode="black">
            <a:xfrm>
              <a:off x="8956675" y="4232275"/>
              <a:ext cx="184150" cy="279400"/>
            </a:xfrm>
            <a:custGeom>
              <a:avLst/>
              <a:gdLst>
                <a:gd name="T0" fmla="*/ 86 w 116"/>
                <a:gd name="T1" fmla="*/ 82 h 176"/>
                <a:gd name="T2" fmla="*/ 68 w 116"/>
                <a:gd name="T3" fmla="*/ 74 h 176"/>
                <a:gd name="T4" fmla="*/ 64 w 116"/>
                <a:gd name="T5" fmla="*/ 54 h 176"/>
                <a:gd name="T6" fmla="*/ 54 w 116"/>
                <a:gd name="T7" fmla="*/ 46 h 176"/>
                <a:gd name="T8" fmla="*/ 54 w 116"/>
                <a:gd name="T9" fmla="*/ 58 h 176"/>
                <a:gd name="T10" fmla="*/ 46 w 116"/>
                <a:gd name="T11" fmla="*/ 58 h 176"/>
                <a:gd name="T12" fmla="*/ 48 w 116"/>
                <a:gd name="T13" fmla="*/ 48 h 176"/>
                <a:gd name="T14" fmla="*/ 40 w 116"/>
                <a:gd name="T15" fmla="*/ 38 h 176"/>
                <a:gd name="T16" fmla="*/ 42 w 116"/>
                <a:gd name="T17" fmla="*/ 38 h 176"/>
                <a:gd name="T18" fmla="*/ 36 w 116"/>
                <a:gd name="T19" fmla="*/ 20 h 176"/>
                <a:gd name="T20" fmla="*/ 16 w 116"/>
                <a:gd name="T21" fmla="*/ 8 h 176"/>
                <a:gd name="T22" fmla="*/ 14 w 116"/>
                <a:gd name="T23" fmla="*/ 10 h 176"/>
                <a:gd name="T24" fmla="*/ 10 w 116"/>
                <a:gd name="T25" fmla="*/ 0 h 176"/>
                <a:gd name="T26" fmla="*/ 0 w 116"/>
                <a:gd name="T27" fmla="*/ 2 h 176"/>
                <a:gd name="T28" fmla="*/ 12 w 116"/>
                <a:gd name="T29" fmla="*/ 24 h 176"/>
                <a:gd name="T30" fmla="*/ 16 w 116"/>
                <a:gd name="T31" fmla="*/ 28 h 176"/>
                <a:gd name="T32" fmla="*/ 18 w 116"/>
                <a:gd name="T33" fmla="*/ 34 h 176"/>
                <a:gd name="T34" fmla="*/ 28 w 116"/>
                <a:gd name="T35" fmla="*/ 48 h 176"/>
                <a:gd name="T36" fmla="*/ 32 w 116"/>
                <a:gd name="T37" fmla="*/ 46 h 176"/>
                <a:gd name="T38" fmla="*/ 32 w 116"/>
                <a:gd name="T39" fmla="*/ 56 h 176"/>
                <a:gd name="T40" fmla="*/ 36 w 116"/>
                <a:gd name="T41" fmla="*/ 64 h 176"/>
                <a:gd name="T42" fmla="*/ 38 w 116"/>
                <a:gd name="T43" fmla="*/ 64 h 176"/>
                <a:gd name="T44" fmla="*/ 38 w 116"/>
                <a:gd name="T45" fmla="*/ 66 h 176"/>
                <a:gd name="T46" fmla="*/ 42 w 116"/>
                <a:gd name="T47" fmla="*/ 70 h 176"/>
                <a:gd name="T48" fmla="*/ 42 w 116"/>
                <a:gd name="T49" fmla="*/ 86 h 176"/>
                <a:gd name="T50" fmla="*/ 40 w 116"/>
                <a:gd name="T51" fmla="*/ 86 h 176"/>
                <a:gd name="T52" fmla="*/ 36 w 116"/>
                <a:gd name="T53" fmla="*/ 104 h 176"/>
                <a:gd name="T54" fmla="*/ 26 w 116"/>
                <a:gd name="T55" fmla="*/ 110 h 176"/>
                <a:gd name="T56" fmla="*/ 20 w 116"/>
                <a:gd name="T57" fmla="*/ 118 h 176"/>
                <a:gd name="T58" fmla="*/ 48 w 116"/>
                <a:gd name="T59" fmla="*/ 138 h 176"/>
                <a:gd name="T60" fmla="*/ 48 w 116"/>
                <a:gd name="T61" fmla="*/ 150 h 176"/>
                <a:gd name="T62" fmla="*/ 38 w 116"/>
                <a:gd name="T63" fmla="*/ 166 h 176"/>
                <a:gd name="T64" fmla="*/ 58 w 116"/>
                <a:gd name="T65" fmla="*/ 176 h 176"/>
                <a:gd name="T66" fmla="*/ 80 w 116"/>
                <a:gd name="T67" fmla="*/ 146 h 176"/>
                <a:gd name="T68" fmla="*/ 88 w 116"/>
                <a:gd name="T69" fmla="*/ 128 h 176"/>
                <a:gd name="T70" fmla="*/ 84 w 116"/>
                <a:gd name="T71" fmla="*/ 120 h 176"/>
                <a:gd name="T72" fmla="*/ 90 w 116"/>
                <a:gd name="T73" fmla="*/ 116 h 176"/>
                <a:gd name="T74" fmla="*/ 106 w 116"/>
                <a:gd name="T75" fmla="*/ 114 h 176"/>
                <a:gd name="T76" fmla="*/ 106 w 116"/>
                <a:gd name="T77" fmla="*/ 102 h 176"/>
                <a:gd name="T78" fmla="*/ 112 w 116"/>
                <a:gd name="T79" fmla="*/ 100 h 176"/>
                <a:gd name="T80" fmla="*/ 116 w 116"/>
                <a:gd name="T81" fmla="*/ 76 h 176"/>
                <a:gd name="T82" fmla="*/ 104 w 116"/>
                <a:gd name="T83" fmla="*/ 70 h 176"/>
                <a:gd name="T84" fmla="*/ 86 w 116"/>
                <a:gd name="T85" fmla="*/ 8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76">
                  <a:moveTo>
                    <a:pt x="86" y="82"/>
                  </a:moveTo>
                  <a:lnTo>
                    <a:pt x="68" y="74"/>
                  </a:lnTo>
                  <a:lnTo>
                    <a:pt x="64" y="54"/>
                  </a:lnTo>
                  <a:lnTo>
                    <a:pt x="54" y="46"/>
                  </a:lnTo>
                  <a:lnTo>
                    <a:pt x="54" y="58"/>
                  </a:lnTo>
                  <a:lnTo>
                    <a:pt x="46" y="58"/>
                  </a:lnTo>
                  <a:lnTo>
                    <a:pt x="48" y="48"/>
                  </a:lnTo>
                  <a:lnTo>
                    <a:pt x="40" y="38"/>
                  </a:lnTo>
                  <a:lnTo>
                    <a:pt x="42" y="38"/>
                  </a:lnTo>
                  <a:lnTo>
                    <a:pt x="36" y="20"/>
                  </a:lnTo>
                  <a:lnTo>
                    <a:pt x="16" y="8"/>
                  </a:lnTo>
                  <a:lnTo>
                    <a:pt x="14" y="10"/>
                  </a:lnTo>
                  <a:lnTo>
                    <a:pt x="10" y="0"/>
                  </a:lnTo>
                  <a:lnTo>
                    <a:pt x="0" y="2"/>
                  </a:lnTo>
                  <a:lnTo>
                    <a:pt x="12" y="24"/>
                  </a:lnTo>
                  <a:lnTo>
                    <a:pt x="16" y="28"/>
                  </a:lnTo>
                  <a:lnTo>
                    <a:pt x="18" y="34"/>
                  </a:lnTo>
                  <a:lnTo>
                    <a:pt x="28" y="48"/>
                  </a:lnTo>
                  <a:lnTo>
                    <a:pt x="32" y="46"/>
                  </a:lnTo>
                  <a:lnTo>
                    <a:pt x="32" y="56"/>
                  </a:lnTo>
                  <a:lnTo>
                    <a:pt x="36" y="64"/>
                  </a:lnTo>
                  <a:lnTo>
                    <a:pt x="38" y="64"/>
                  </a:lnTo>
                  <a:lnTo>
                    <a:pt x="38" y="66"/>
                  </a:lnTo>
                  <a:lnTo>
                    <a:pt x="42" y="70"/>
                  </a:lnTo>
                  <a:lnTo>
                    <a:pt x="42" y="86"/>
                  </a:lnTo>
                  <a:lnTo>
                    <a:pt x="40" y="86"/>
                  </a:lnTo>
                  <a:lnTo>
                    <a:pt x="36" y="104"/>
                  </a:lnTo>
                  <a:lnTo>
                    <a:pt x="26" y="110"/>
                  </a:lnTo>
                  <a:lnTo>
                    <a:pt x="20" y="118"/>
                  </a:lnTo>
                  <a:lnTo>
                    <a:pt x="48" y="138"/>
                  </a:lnTo>
                  <a:lnTo>
                    <a:pt x="48" y="150"/>
                  </a:lnTo>
                  <a:lnTo>
                    <a:pt x="38" y="166"/>
                  </a:lnTo>
                  <a:lnTo>
                    <a:pt x="58" y="176"/>
                  </a:lnTo>
                  <a:lnTo>
                    <a:pt x="80" y="146"/>
                  </a:lnTo>
                  <a:lnTo>
                    <a:pt x="88" y="128"/>
                  </a:lnTo>
                  <a:lnTo>
                    <a:pt x="84" y="120"/>
                  </a:lnTo>
                  <a:lnTo>
                    <a:pt x="90" y="116"/>
                  </a:lnTo>
                  <a:lnTo>
                    <a:pt x="106" y="114"/>
                  </a:lnTo>
                  <a:lnTo>
                    <a:pt x="106" y="102"/>
                  </a:lnTo>
                  <a:lnTo>
                    <a:pt x="112" y="100"/>
                  </a:lnTo>
                  <a:lnTo>
                    <a:pt x="116" y="76"/>
                  </a:lnTo>
                  <a:lnTo>
                    <a:pt x="104" y="70"/>
                  </a:lnTo>
                  <a:lnTo>
                    <a:pt x="8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1" name="Freeform 15"/>
            <p:cNvSpPr>
              <a:spLocks/>
            </p:cNvSpPr>
            <p:nvPr userDrawn="1"/>
          </p:nvSpPr>
          <p:spPr bwMode="black">
            <a:xfrm>
              <a:off x="8766175" y="4457700"/>
              <a:ext cx="247650" cy="266700"/>
            </a:xfrm>
            <a:custGeom>
              <a:avLst/>
              <a:gdLst>
                <a:gd name="T0" fmla="*/ 150 w 156"/>
                <a:gd name="T1" fmla="*/ 14 h 168"/>
                <a:gd name="T2" fmla="*/ 148 w 156"/>
                <a:gd name="T3" fmla="*/ 12 h 168"/>
                <a:gd name="T4" fmla="*/ 146 w 156"/>
                <a:gd name="T5" fmla="*/ 12 h 168"/>
                <a:gd name="T6" fmla="*/ 134 w 156"/>
                <a:gd name="T7" fmla="*/ 20 h 168"/>
                <a:gd name="T8" fmla="*/ 124 w 156"/>
                <a:gd name="T9" fmla="*/ 0 h 168"/>
                <a:gd name="T10" fmla="*/ 112 w 156"/>
                <a:gd name="T11" fmla="*/ 16 h 168"/>
                <a:gd name="T12" fmla="*/ 108 w 156"/>
                <a:gd name="T13" fmla="*/ 28 h 168"/>
                <a:gd name="T14" fmla="*/ 98 w 156"/>
                <a:gd name="T15" fmla="*/ 36 h 168"/>
                <a:gd name="T16" fmla="*/ 88 w 156"/>
                <a:gd name="T17" fmla="*/ 60 h 168"/>
                <a:gd name="T18" fmla="*/ 56 w 156"/>
                <a:gd name="T19" fmla="*/ 86 h 168"/>
                <a:gd name="T20" fmla="*/ 38 w 156"/>
                <a:gd name="T21" fmla="*/ 92 h 168"/>
                <a:gd name="T22" fmla="*/ 24 w 156"/>
                <a:gd name="T23" fmla="*/ 112 h 168"/>
                <a:gd name="T24" fmla="*/ 24 w 156"/>
                <a:gd name="T25" fmla="*/ 114 h 168"/>
                <a:gd name="T26" fmla="*/ 24 w 156"/>
                <a:gd name="T27" fmla="*/ 112 h 168"/>
                <a:gd name="T28" fmla="*/ 16 w 156"/>
                <a:gd name="T29" fmla="*/ 116 h 168"/>
                <a:gd name="T30" fmla="*/ 16 w 156"/>
                <a:gd name="T31" fmla="*/ 124 h 168"/>
                <a:gd name="T32" fmla="*/ 14 w 156"/>
                <a:gd name="T33" fmla="*/ 124 h 168"/>
                <a:gd name="T34" fmla="*/ 10 w 156"/>
                <a:gd name="T35" fmla="*/ 132 h 168"/>
                <a:gd name="T36" fmla="*/ 14 w 156"/>
                <a:gd name="T37" fmla="*/ 134 h 168"/>
                <a:gd name="T38" fmla="*/ 14 w 156"/>
                <a:gd name="T39" fmla="*/ 136 h 168"/>
                <a:gd name="T40" fmla="*/ 0 w 156"/>
                <a:gd name="T41" fmla="*/ 146 h 168"/>
                <a:gd name="T42" fmla="*/ 8 w 156"/>
                <a:gd name="T43" fmla="*/ 146 h 168"/>
                <a:gd name="T44" fmla="*/ 8 w 156"/>
                <a:gd name="T45" fmla="*/ 146 h 168"/>
                <a:gd name="T46" fmla="*/ 10 w 156"/>
                <a:gd name="T47" fmla="*/ 148 h 168"/>
                <a:gd name="T48" fmla="*/ 8 w 156"/>
                <a:gd name="T49" fmla="*/ 152 h 168"/>
                <a:gd name="T50" fmla="*/ 28 w 156"/>
                <a:gd name="T51" fmla="*/ 152 h 168"/>
                <a:gd name="T52" fmla="*/ 30 w 156"/>
                <a:gd name="T53" fmla="*/ 158 h 168"/>
                <a:gd name="T54" fmla="*/ 56 w 156"/>
                <a:gd name="T55" fmla="*/ 168 h 168"/>
                <a:gd name="T56" fmla="*/ 68 w 156"/>
                <a:gd name="T57" fmla="*/ 162 h 168"/>
                <a:gd name="T58" fmla="*/ 90 w 156"/>
                <a:gd name="T59" fmla="*/ 146 h 168"/>
                <a:gd name="T60" fmla="*/ 102 w 156"/>
                <a:gd name="T61" fmla="*/ 96 h 168"/>
                <a:gd name="T62" fmla="*/ 106 w 156"/>
                <a:gd name="T63" fmla="*/ 98 h 168"/>
                <a:gd name="T64" fmla="*/ 120 w 156"/>
                <a:gd name="T65" fmla="*/ 88 h 168"/>
                <a:gd name="T66" fmla="*/ 130 w 156"/>
                <a:gd name="T67" fmla="*/ 92 h 168"/>
                <a:gd name="T68" fmla="*/ 134 w 156"/>
                <a:gd name="T69" fmla="*/ 88 h 168"/>
                <a:gd name="T70" fmla="*/ 128 w 156"/>
                <a:gd name="T71" fmla="*/ 82 h 168"/>
                <a:gd name="T72" fmla="*/ 130 w 156"/>
                <a:gd name="T73" fmla="*/ 72 h 168"/>
                <a:gd name="T74" fmla="*/ 138 w 156"/>
                <a:gd name="T75" fmla="*/ 64 h 168"/>
                <a:gd name="T76" fmla="*/ 156 w 156"/>
                <a:gd name="T77" fmla="*/ 38 h 168"/>
                <a:gd name="T78" fmla="*/ 154 w 156"/>
                <a:gd name="T79" fmla="*/ 22 h 168"/>
                <a:gd name="T80" fmla="*/ 156 w 156"/>
                <a:gd name="T81" fmla="*/ 18 h 168"/>
                <a:gd name="T82" fmla="*/ 150 w 156"/>
                <a:gd name="T83" fmla="*/ 1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68">
                  <a:moveTo>
                    <a:pt x="150" y="14"/>
                  </a:moveTo>
                  <a:lnTo>
                    <a:pt x="148" y="12"/>
                  </a:lnTo>
                  <a:lnTo>
                    <a:pt x="146" y="12"/>
                  </a:lnTo>
                  <a:lnTo>
                    <a:pt x="134" y="20"/>
                  </a:lnTo>
                  <a:lnTo>
                    <a:pt x="124" y="0"/>
                  </a:lnTo>
                  <a:lnTo>
                    <a:pt x="112" y="16"/>
                  </a:lnTo>
                  <a:lnTo>
                    <a:pt x="108" y="28"/>
                  </a:lnTo>
                  <a:lnTo>
                    <a:pt x="98" y="36"/>
                  </a:lnTo>
                  <a:lnTo>
                    <a:pt x="88" y="60"/>
                  </a:lnTo>
                  <a:lnTo>
                    <a:pt x="56" y="86"/>
                  </a:lnTo>
                  <a:lnTo>
                    <a:pt x="38" y="92"/>
                  </a:lnTo>
                  <a:lnTo>
                    <a:pt x="24" y="112"/>
                  </a:lnTo>
                  <a:lnTo>
                    <a:pt x="24" y="114"/>
                  </a:lnTo>
                  <a:lnTo>
                    <a:pt x="24" y="112"/>
                  </a:lnTo>
                  <a:lnTo>
                    <a:pt x="16" y="116"/>
                  </a:lnTo>
                  <a:lnTo>
                    <a:pt x="16" y="124"/>
                  </a:lnTo>
                  <a:lnTo>
                    <a:pt x="14" y="124"/>
                  </a:lnTo>
                  <a:lnTo>
                    <a:pt x="10" y="132"/>
                  </a:lnTo>
                  <a:lnTo>
                    <a:pt x="14" y="134"/>
                  </a:lnTo>
                  <a:lnTo>
                    <a:pt x="14" y="136"/>
                  </a:lnTo>
                  <a:lnTo>
                    <a:pt x="0" y="146"/>
                  </a:lnTo>
                  <a:lnTo>
                    <a:pt x="8" y="146"/>
                  </a:lnTo>
                  <a:lnTo>
                    <a:pt x="8" y="146"/>
                  </a:lnTo>
                  <a:lnTo>
                    <a:pt x="10" y="148"/>
                  </a:lnTo>
                  <a:lnTo>
                    <a:pt x="8" y="152"/>
                  </a:lnTo>
                  <a:lnTo>
                    <a:pt x="28" y="152"/>
                  </a:lnTo>
                  <a:lnTo>
                    <a:pt x="30" y="158"/>
                  </a:lnTo>
                  <a:lnTo>
                    <a:pt x="56" y="168"/>
                  </a:lnTo>
                  <a:lnTo>
                    <a:pt x="68" y="162"/>
                  </a:lnTo>
                  <a:lnTo>
                    <a:pt x="90" y="146"/>
                  </a:lnTo>
                  <a:lnTo>
                    <a:pt x="102" y="96"/>
                  </a:lnTo>
                  <a:lnTo>
                    <a:pt x="106" y="98"/>
                  </a:lnTo>
                  <a:lnTo>
                    <a:pt x="120" y="88"/>
                  </a:lnTo>
                  <a:lnTo>
                    <a:pt x="130" y="92"/>
                  </a:lnTo>
                  <a:lnTo>
                    <a:pt x="134" y="88"/>
                  </a:lnTo>
                  <a:lnTo>
                    <a:pt x="128" y="82"/>
                  </a:lnTo>
                  <a:lnTo>
                    <a:pt x="130" y="72"/>
                  </a:lnTo>
                  <a:lnTo>
                    <a:pt x="138" y="64"/>
                  </a:lnTo>
                  <a:lnTo>
                    <a:pt x="156" y="38"/>
                  </a:lnTo>
                  <a:lnTo>
                    <a:pt x="154" y="22"/>
                  </a:lnTo>
                  <a:lnTo>
                    <a:pt x="156" y="18"/>
                  </a:lnTo>
                  <a:lnTo>
                    <a:pt x="15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2" name="Freeform 16"/>
            <p:cNvSpPr>
              <a:spLocks/>
            </p:cNvSpPr>
            <p:nvPr userDrawn="1"/>
          </p:nvSpPr>
          <p:spPr bwMode="black">
            <a:xfrm>
              <a:off x="8804275" y="4714875"/>
              <a:ext cx="28575" cy="34925"/>
            </a:xfrm>
            <a:custGeom>
              <a:avLst/>
              <a:gdLst>
                <a:gd name="T0" fmla="*/ 6 w 18"/>
                <a:gd name="T1" fmla="*/ 0 h 22"/>
                <a:gd name="T2" fmla="*/ 0 w 18"/>
                <a:gd name="T3" fmla="*/ 22 h 22"/>
                <a:gd name="T4" fmla="*/ 18 w 18"/>
                <a:gd name="T5" fmla="*/ 14 h 22"/>
                <a:gd name="T6" fmla="*/ 12 w 18"/>
                <a:gd name="T7" fmla="*/ 2 h 22"/>
                <a:gd name="T8" fmla="*/ 6 w 18"/>
                <a:gd name="T9" fmla="*/ 0 h 22"/>
              </a:gdLst>
              <a:ahLst/>
              <a:cxnLst>
                <a:cxn ang="0">
                  <a:pos x="T0" y="T1"/>
                </a:cxn>
                <a:cxn ang="0">
                  <a:pos x="T2" y="T3"/>
                </a:cxn>
                <a:cxn ang="0">
                  <a:pos x="T4" y="T5"/>
                </a:cxn>
                <a:cxn ang="0">
                  <a:pos x="T6" y="T7"/>
                </a:cxn>
                <a:cxn ang="0">
                  <a:pos x="T8" y="T9"/>
                </a:cxn>
              </a:cxnLst>
              <a:rect l="0" t="0" r="r" b="b"/>
              <a:pathLst>
                <a:path w="18" h="22">
                  <a:moveTo>
                    <a:pt x="6" y="0"/>
                  </a:moveTo>
                  <a:lnTo>
                    <a:pt x="0" y="22"/>
                  </a:lnTo>
                  <a:lnTo>
                    <a:pt x="18" y="14"/>
                  </a:lnTo>
                  <a:lnTo>
                    <a:pt x="12" y="2"/>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3" name="Freeform 17"/>
            <p:cNvSpPr>
              <a:spLocks/>
            </p:cNvSpPr>
            <p:nvPr userDrawn="1"/>
          </p:nvSpPr>
          <p:spPr bwMode="black">
            <a:xfrm>
              <a:off x="6184900" y="2847975"/>
              <a:ext cx="73025" cy="123825"/>
            </a:xfrm>
            <a:custGeom>
              <a:avLst/>
              <a:gdLst>
                <a:gd name="T0" fmla="*/ 16 w 46"/>
                <a:gd name="T1" fmla="*/ 2 h 78"/>
                <a:gd name="T2" fmla="*/ 10 w 46"/>
                <a:gd name="T3" fmla="*/ 0 h 78"/>
                <a:gd name="T4" fmla="*/ 4 w 46"/>
                <a:gd name="T5" fmla="*/ 4 h 78"/>
                <a:gd name="T6" fmla="*/ 10 w 46"/>
                <a:gd name="T7" fmla="*/ 8 h 78"/>
                <a:gd name="T8" fmla="*/ 8 w 46"/>
                <a:gd name="T9" fmla="*/ 10 h 78"/>
                <a:gd name="T10" fmla="*/ 4 w 46"/>
                <a:gd name="T11" fmla="*/ 32 h 78"/>
                <a:gd name="T12" fmla="*/ 0 w 46"/>
                <a:gd name="T13" fmla="*/ 32 h 78"/>
                <a:gd name="T14" fmla="*/ 4 w 46"/>
                <a:gd name="T15" fmla="*/ 60 h 78"/>
                <a:gd name="T16" fmla="*/ 10 w 46"/>
                <a:gd name="T17" fmla="*/ 76 h 78"/>
                <a:gd name="T18" fmla="*/ 24 w 46"/>
                <a:gd name="T19" fmla="*/ 78 h 78"/>
                <a:gd name="T20" fmla="*/ 46 w 46"/>
                <a:gd name="T21" fmla="*/ 62 h 78"/>
                <a:gd name="T22" fmla="*/ 46 w 46"/>
                <a:gd name="T23" fmla="*/ 44 h 78"/>
                <a:gd name="T24" fmla="*/ 28 w 46"/>
                <a:gd name="T25" fmla="*/ 12 h 78"/>
                <a:gd name="T26" fmla="*/ 16 w 46"/>
                <a:gd name="T2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78">
                  <a:moveTo>
                    <a:pt x="16" y="2"/>
                  </a:moveTo>
                  <a:lnTo>
                    <a:pt x="10" y="0"/>
                  </a:lnTo>
                  <a:lnTo>
                    <a:pt x="4" y="4"/>
                  </a:lnTo>
                  <a:lnTo>
                    <a:pt x="10" y="8"/>
                  </a:lnTo>
                  <a:lnTo>
                    <a:pt x="8" y="10"/>
                  </a:lnTo>
                  <a:lnTo>
                    <a:pt x="4" y="32"/>
                  </a:lnTo>
                  <a:lnTo>
                    <a:pt x="0" y="32"/>
                  </a:lnTo>
                  <a:lnTo>
                    <a:pt x="4" y="60"/>
                  </a:lnTo>
                  <a:lnTo>
                    <a:pt x="10" y="76"/>
                  </a:lnTo>
                  <a:lnTo>
                    <a:pt x="24" y="78"/>
                  </a:lnTo>
                  <a:lnTo>
                    <a:pt x="46" y="62"/>
                  </a:lnTo>
                  <a:lnTo>
                    <a:pt x="46" y="44"/>
                  </a:lnTo>
                  <a:lnTo>
                    <a:pt x="28" y="12"/>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4" name="Freeform 18"/>
            <p:cNvSpPr>
              <a:spLocks/>
            </p:cNvSpPr>
            <p:nvPr userDrawn="1"/>
          </p:nvSpPr>
          <p:spPr bwMode="black">
            <a:xfrm>
              <a:off x="1801813" y="2581275"/>
              <a:ext cx="57150" cy="25400"/>
            </a:xfrm>
            <a:custGeom>
              <a:avLst/>
              <a:gdLst>
                <a:gd name="T0" fmla="*/ 0 w 36"/>
                <a:gd name="T1" fmla="*/ 8 h 16"/>
                <a:gd name="T2" fmla="*/ 6 w 36"/>
                <a:gd name="T3" fmla="*/ 16 h 16"/>
                <a:gd name="T4" fmla="*/ 22 w 36"/>
                <a:gd name="T5" fmla="*/ 16 h 16"/>
                <a:gd name="T6" fmla="*/ 36 w 36"/>
                <a:gd name="T7" fmla="*/ 10 h 16"/>
                <a:gd name="T8" fmla="*/ 32 w 36"/>
                <a:gd name="T9" fmla="*/ 0 h 16"/>
                <a:gd name="T10" fmla="*/ 4 w 36"/>
                <a:gd name="T11" fmla="*/ 0 h 16"/>
                <a:gd name="T12" fmla="*/ 0 w 3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36" h="16">
                  <a:moveTo>
                    <a:pt x="0" y="8"/>
                  </a:moveTo>
                  <a:lnTo>
                    <a:pt x="6" y="16"/>
                  </a:lnTo>
                  <a:lnTo>
                    <a:pt x="22" y="16"/>
                  </a:lnTo>
                  <a:lnTo>
                    <a:pt x="36" y="10"/>
                  </a:lnTo>
                  <a:lnTo>
                    <a:pt x="32" y="0"/>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5" name="Freeform 19"/>
            <p:cNvSpPr>
              <a:spLocks/>
            </p:cNvSpPr>
            <p:nvPr userDrawn="1"/>
          </p:nvSpPr>
          <p:spPr bwMode="black">
            <a:xfrm>
              <a:off x="9086850" y="1311275"/>
              <a:ext cx="25400" cy="38100"/>
            </a:xfrm>
            <a:custGeom>
              <a:avLst/>
              <a:gdLst>
                <a:gd name="T0" fmla="*/ 14 w 16"/>
                <a:gd name="T1" fmla="*/ 0 h 24"/>
                <a:gd name="T2" fmla="*/ 0 w 16"/>
                <a:gd name="T3" fmla="*/ 24 h 24"/>
                <a:gd name="T4" fmla="*/ 16 w 16"/>
                <a:gd name="T5" fmla="*/ 14 h 24"/>
                <a:gd name="T6" fmla="*/ 14 w 16"/>
                <a:gd name="T7" fmla="*/ 0 h 24"/>
              </a:gdLst>
              <a:ahLst/>
              <a:cxnLst>
                <a:cxn ang="0">
                  <a:pos x="T0" y="T1"/>
                </a:cxn>
                <a:cxn ang="0">
                  <a:pos x="T2" y="T3"/>
                </a:cxn>
                <a:cxn ang="0">
                  <a:pos x="T4" y="T5"/>
                </a:cxn>
                <a:cxn ang="0">
                  <a:pos x="T6" y="T7"/>
                </a:cxn>
              </a:cxnLst>
              <a:rect l="0" t="0" r="r" b="b"/>
              <a:pathLst>
                <a:path w="16" h="24">
                  <a:moveTo>
                    <a:pt x="14" y="0"/>
                  </a:moveTo>
                  <a:lnTo>
                    <a:pt x="0" y="24"/>
                  </a:lnTo>
                  <a:lnTo>
                    <a:pt x="16" y="14"/>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6" name="Freeform 20"/>
            <p:cNvSpPr>
              <a:spLocks/>
            </p:cNvSpPr>
            <p:nvPr userDrawn="1"/>
          </p:nvSpPr>
          <p:spPr bwMode="black">
            <a:xfrm>
              <a:off x="8953500" y="1279525"/>
              <a:ext cx="38100" cy="15875"/>
            </a:xfrm>
            <a:custGeom>
              <a:avLst/>
              <a:gdLst>
                <a:gd name="T0" fmla="*/ 24 w 24"/>
                <a:gd name="T1" fmla="*/ 2 h 10"/>
                <a:gd name="T2" fmla="*/ 0 w 24"/>
                <a:gd name="T3" fmla="*/ 0 h 10"/>
                <a:gd name="T4" fmla="*/ 0 w 24"/>
                <a:gd name="T5" fmla="*/ 6 h 10"/>
                <a:gd name="T6" fmla="*/ 10 w 24"/>
                <a:gd name="T7" fmla="*/ 10 h 10"/>
                <a:gd name="T8" fmla="*/ 24 w 24"/>
                <a:gd name="T9" fmla="*/ 2 h 10"/>
              </a:gdLst>
              <a:ahLst/>
              <a:cxnLst>
                <a:cxn ang="0">
                  <a:pos x="T0" y="T1"/>
                </a:cxn>
                <a:cxn ang="0">
                  <a:pos x="T2" y="T3"/>
                </a:cxn>
                <a:cxn ang="0">
                  <a:pos x="T4" y="T5"/>
                </a:cxn>
                <a:cxn ang="0">
                  <a:pos x="T6" y="T7"/>
                </a:cxn>
                <a:cxn ang="0">
                  <a:pos x="T8" y="T9"/>
                </a:cxn>
              </a:cxnLst>
              <a:rect l="0" t="0" r="r" b="b"/>
              <a:pathLst>
                <a:path w="24" h="10">
                  <a:moveTo>
                    <a:pt x="24" y="2"/>
                  </a:moveTo>
                  <a:lnTo>
                    <a:pt x="0" y="0"/>
                  </a:lnTo>
                  <a:lnTo>
                    <a:pt x="0" y="6"/>
                  </a:lnTo>
                  <a:lnTo>
                    <a:pt x="10" y="10"/>
                  </a:lnTo>
                  <a:lnTo>
                    <a:pt x="2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7" name="Freeform 21"/>
            <p:cNvSpPr>
              <a:spLocks/>
            </p:cNvSpPr>
            <p:nvPr userDrawn="1"/>
          </p:nvSpPr>
          <p:spPr bwMode="black">
            <a:xfrm>
              <a:off x="234950" y="2063750"/>
              <a:ext cx="31750" cy="12700"/>
            </a:xfrm>
            <a:custGeom>
              <a:avLst/>
              <a:gdLst>
                <a:gd name="T0" fmla="*/ 4 w 20"/>
                <a:gd name="T1" fmla="*/ 8 h 8"/>
                <a:gd name="T2" fmla="*/ 20 w 20"/>
                <a:gd name="T3" fmla="*/ 6 h 8"/>
                <a:gd name="T4" fmla="*/ 0 w 20"/>
                <a:gd name="T5" fmla="*/ 0 h 8"/>
                <a:gd name="T6" fmla="*/ 4 w 20"/>
                <a:gd name="T7" fmla="*/ 8 h 8"/>
              </a:gdLst>
              <a:ahLst/>
              <a:cxnLst>
                <a:cxn ang="0">
                  <a:pos x="T0" y="T1"/>
                </a:cxn>
                <a:cxn ang="0">
                  <a:pos x="T2" y="T3"/>
                </a:cxn>
                <a:cxn ang="0">
                  <a:pos x="T4" y="T5"/>
                </a:cxn>
                <a:cxn ang="0">
                  <a:pos x="T6" y="T7"/>
                </a:cxn>
              </a:cxnLst>
              <a:rect l="0" t="0" r="r" b="b"/>
              <a:pathLst>
                <a:path w="20" h="8">
                  <a:moveTo>
                    <a:pt x="4" y="8"/>
                  </a:moveTo>
                  <a:lnTo>
                    <a:pt x="20" y="6"/>
                  </a:lnTo>
                  <a:lnTo>
                    <a:pt x="0" y="0"/>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8" name="Freeform 22"/>
            <p:cNvSpPr>
              <a:spLocks/>
            </p:cNvSpPr>
            <p:nvPr userDrawn="1"/>
          </p:nvSpPr>
          <p:spPr bwMode="black">
            <a:xfrm>
              <a:off x="1268413" y="2432050"/>
              <a:ext cx="339725" cy="114300"/>
            </a:xfrm>
            <a:custGeom>
              <a:avLst/>
              <a:gdLst>
                <a:gd name="T0" fmla="*/ 214 w 214"/>
                <a:gd name="T1" fmla="*/ 64 h 72"/>
                <a:gd name="T2" fmla="*/ 196 w 214"/>
                <a:gd name="T3" fmla="*/ 52 h 72"/>
                <a:gd name="T4" fmla="*/ 182 w 214"/>
                <a:gd name="T5" fmla="*/ 50 h 72"/>
                <a:gd name="T6" fmla="*/ 182 w 214"/>
                <a:gd name="T7" fmla="*/ 44 h 72"/>
                <a:gd name="T8" fmla="*/ 162 w 214"/>
                <a:gd name="T9" fmla="*/ 38 h 72"/>
                <a:gd name="T10" fmla="*/ 152 w 214"/>
                <a:gd name="T11" fmla="*/ 32 h 72"/>
                <a:gd name="T12" fmla="*/ 146 w 214"/>
                <a:gd name="T13" fmla="*/ 30 h 72"/>
                <a:gd name="T14" fmla="*/ 146 w 214"/>
                <a:gd name="T15" fmla="*/ 24 h 72"/>
                <a:gd name="T16" fmla="*/ 138 w 214"/>
                <a:gd name="T17" fmla="*/ 18 h 72"/>
                <a:gd name="T18" fmla="*/ 124 w 214"/>
                <a:gd name="T19" fmla="*/ 14 h 72"/>
                <a:gd name="T20" fmla="*/ 122 w 214"/>
                <a:gd name="T21" fmla="*/ 18 h 72"/>
                <a:gd name="T22" fmla="*/ 110 w 214"/>
                <a:gd name="T23" fmla="*/ 16 h 72"/>
                <a:gd name="T24" fmla="*/ 98 w 214"/>
                <a:gd name="T25" fmla="*/ 4 h 72"/>
                <a:gd name="T26" fmla="*/ 68 w 214"/>
                <a:gd name="T27" fmla="*/ 0 h 72"/>
                <a:gd name="T28" fmla="*/ 52 w 214"/>
                <a:gd name="T29" fmla="*/ 0 h 72"/>
                <a:gd name="T30" fmla="*/ 26 w 214"/>
                <a:gd name="T31" fmla="*/ 8 h 72"/>
                <a:gd name="T32" fmla="*/ 16 w 214"/>
                <a:gd name="T33" fmla="*/ 14 h 72"/>
                <a:gd name="T34" fmla="*/ 14 w 214"/>
                <a:gd name="T35" fmla="*/ 26 h 72"/>
                <a:gd name="T36" fmla="*/ 0 w 214"/>
                <a:gd name="T37" fmla="*/ 30 h 72"/>
                <a:gd name="T38" fmla="*/ 16 w 214"/>
                <a:gd name="T39" fmla="*/ 34 h 72"/>
                <a:gd name="T40" fmla="*/ 28 w 214"/>
                <a:gd name="T41" fmla="*/ 26 h 72"/>
                <a:gd name="T42" fmla="*/ 40 w 214"/>
                <a:gd name="T43" fmla="*/ 24 h 72"/>
                <a:gd name="T44" fmla="*/ 48 w 214"/>
                <a:gd name="T45" fmla="*/ 16 h 72"/>
                <a:gd name="T46" fmla="*/ 60 w 214"/>
                <a:gd name="T47" fmla="*/ 16 h 72"/>
                <a:gd name="T48" fmla="*/ 56 w 214"/>
                <a:gd name="T49" fmla="*/ 20 h 72"/>
                <a:gd name="T50" fmla="*/ 60 w 214"/>
                <a:gd name="T51" fmla="*/ 26 h 72"/>
                <a:gd name="T52" fmla="*/ 88 w 214"/>
                <a:gd name="T53" fmla="*/ 28 h 72"/>
                <a:gd name="T54" fmla="*/ 100 w 214"/>
                <a:gd name="T55" fmla="*/ 38 h 72"/>
                <a:gd name="T56" fmla="*/ 122 w 214"/>
                <a:gd name="T57" fmla="*/ 40 h 72"/>
                <a:gd name="T58" fmla="*/ 134 w 214"/>
                <a:gd name="T59" fmla="*/ 56 h 72"/>
                <a:gd name="T60" fmla="*/ 150 w 214"/>
                <a:gd name="T61" fmla="*/ 58 h 72"/>
                <a:gd name="T62" fmla="*/ 138 w 214"/>
                <a:gd name="T63" fmla="*/ 70 h 72"/>
                <a:gd name="T64" fmla="*/ 140 w 214"/>
                <a:gd name="T65" fmla="*/ 72 h 72"/>
                <a:gd name="T66" fmla="*/ 144 w 214"/>
                <a:gd name="T67" fmla="*/ 72 h 72"/>
                <a:gd name="T68" fmla="*/ 188 w 214"/>
                <a:gd name="T69" fmla="*/ 72 h 72"/>
                <a:gd name="T70" fmla="*/ 214 w 214"/>
                <a:gd name="T7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72">
                  <a:moveTo>
                    <a:pt x="214" y="64"/>
                  </a:moveTo>
                  <a:lnTo>
                    <a:pt x="196" y="52"/>
                  </a:lnTo>
                  <a:lnTo>
                    <a:pt x="182" y="50"/>
                  </a:lnTo>
                  <a:lnTo>
                    <a:pt x="182" y="44"/>
                  </a:lnTo>
                  <a:lnTo>
                    <a:pt x="162" y="38"/>
                  </a:lnTo>
                  <a:lnTo>
                    <a:pt x="152" y="32"/>
                  </a:lnTo>
                  <a:lnTo>
                    <a:pt x="146" y="30"/>
                  </a:lnTo>
                  <a:lnTo>
                    <a:pt x="146" y="24"/>
                  </a:lnTo>
                  <a:lnTo>
                    <a:pt x="138" y="18"/>
                  </a:lnTo>
                  <a:lnTo>
                    <a:pt x="124" y="14"/>
                  </a:lnTo>
                  <a:lnTo>
                    <a:pt x="122" y="18"/>
                  </a:lnTo>
                  <a:lnTo>
                    <a:pt x="110" y="16"/>
                  </a:lnTo>
                  <a:lnTo>
                    <a:pt x="98" y="4"/>
                  </a:lnTo>
                  <a:lnTo>
                    <a:pt x="68" y="0"/>
                  </a:lnTo>
                  <a:lnTo>
                    <a:pt x="52" y="0"/>
                  </a:lnTo>
                  <a:lnTo>
                    <a:pt x="26" y="8"/>
                  </a:lnTo>
                  <a:lnTo>
                    <a:pt x="16" y="14"/>
                  </a:lnTo>
                  <a:lnTo>
                    <a:pt x="14" y="26"/>
                  </a:lnTo>
                  <a:lnTo>
                    <a:pt x="0" y="30"/>
                  </a:lnTo>
                  <a:lnTo>
                    <a:pt x="16" y="34"/>
                  </a:lnTo>
                  <a:lnTo>
                    <a:pt x="28" y="26"/>
                  </a:lnTo>
                  <a:lnTo>
                    <a:pt x="40" y="24"/>
                  </a:lnTo>
                  <a:lnTo>
                    <a:pt x="48" y="16"/>
                  </a:lnTo>
                  <a:lnTo>
                    <a:pt x="60" y="16"/>
                  </a:lnTo>
                  <a:lnTo>
                    <a:pt x="56" y="20"/>
                  </a:lnTo>
                  <a:lnTo>
                    <a:pt x="60" y="26"/>
                  </a:lnTo>
                  <a:lnTo>
                    <a:pt x="88" y="28"/>
                  </a:lnTo>
                  <a:lnTo>
                    <a:pt x="100" y="38"/>
                  </a:lnTo>
                  <a:lnTo>
                    <a:pt x="122" y="40"/>
                  </a:lnTo>
                  <a:lnTo>
                    <a:pt x="134" y="56"/>
                  </a:lnTo>
                  <a:lnTo>
                    <a:pt x="150" y="58"/>
                  </a:lnTo>
                  <a:lnTo>
                    <a:pt x="138" y="70"/>
                  </a:lnTo>
                  <a:lnTo>
                    <a:pt x="140" y="72"/>
                  </a:lnTo>
                  <a:lnTo>
                    <a:pt x="144" y="72"/>
                  </a:lnTo>
                  <a:lnTo>
                    <a:pt x="188" y="72"/>
                  </a:lnTo>
                  <a:lnTo>
                    <a:pt x="21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39" name="Freeform 23"/>
            <p:cNvSpPr>
              <a:spLocks/>
            </p:cNvSpPr>
            <p:nvPr userDrawn="1"/>
          </p:nvSpPr>
          <p:spPr bwMode="black">
            <a:xfrm>
              <a:off x="1325563" y="2476500"/>
              <a:ext cx="25400" cy="22225"/>
            </a:xfrm>
            <a:custGeom>
              <a:avLst/>
              <a:gdLst>
                <a:gd name="T0" fmla="*/ 0 w 16"/>
                <a:gd name="T1" fmla="*/ 14 h 14"/>
                <a:gd name="T2" fmla="*/ 16 w 16"/>
                <a:gd name="T3" fmla="*/ 12 h 14"/>
                <a:gd name="T4" fmla="*/ 12 w 16"/>
                <a:gd name="T5" fmla="*/ 0 h 14"/>
                <a:gd name="T6" fmla="*/ 6 w 16"/>
                <a:gd name="T7" fmla="*/ 0 h 14"/>
                <a:gd name="T8" fmla="*/ 0 w 16"/>
                <a:gd name="T9" fmla="*/ 14 h 14"/>
              </a:gdLst>
              <a:ahLst/>
              <a:cxnLst>
                <a:cxn ang="0">
                  <a:pos x="T0" y="T1"/>
                </a:cxn>
                <a:cxn ang="0">
                  <a:pos x="T2" y="T3"/>
                </a:cxn>
                <a:cxn ang="0">
                  <a:pos x="T4" y="T5"/>
                </a:cxn>
                <a:cxn ang="0">
                  <a:pos x="T6" y="T7"/>
                </a:cxn>
                <a:cxn ang="0">
                  <a:pos x="T8" y="T9"/>
                </a:cxn>
              </a:cxnLst>
              <a:rect l="0" t="0" r="r" b="b"/>
              <a:pathLst>
                <a:path w="16" h="14">
                  <a:moveTo>
                    <a:pt x="0" y="14"/>
                  </a:moveTo>
                  <a:lnTo>
                    <a:pt x="16" y="12"/>
                  </a:lnTo>
                  <a:lnTo>
                    <a:pt x="12" y="0"/>
                  </a:lnTo>
                  <a:lnTo>
                    <a:pt x="6"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0" name="Freeform 24"/>
            <p:cNvSpPr>
              <a:spLocks noEditPoints="1"/>
            </p:cNvSpPr>
            <p:nvPr userDrawn="1"/>
          </p:nvSpPr>
          <p:spPr bwMode="black">
            <a:xfrm>
              <a:off x="1592263" y="2530475"/>
              <a:ext cx="187325" cy="88900"/>
            </a:xfrm>
            <a:custGeom>
              <a:avLst/>
              <a:gdLst>
                <a:gd name="T0" fmla="*/ 18 w 118"/>
                <a:gd name="T1" fmla="*/ 42 h 56"/>
                <a:gd name="T2" fmla="*/ 32 w 118"/>
                <a:gd name="T3" fmla="*/ 46 h 56"/>
                <a:gd name="T4" fmla="*/ 42 w 118"/>
                <a:gd name="T5" fmla="*/ 42 h 56"/>
                <a:gd name="T6" fmla="*/ 48 w 118"/>
                <a:gd name="T7" fmla="*/ 46 h 56"/>
                <a:gd name="T8" fmla="*/ 56 w 118"/>
                <a:gd name="T9" fmla="*/ 56 h 56"/>
                <a:gd name="T10" fmla="*/ 68 w 118"/>
                <a:gd name="T11" fmla="*/ 40 h 56"/>
                <a:gd name="T12" fmla="*/ 72 w 118"/>
                <a:gd name="T13" fmla="*/ 46 h 56"/>
                <a:gd name="T14" fmla="*/ 92 w 118"/>
                <a:gd name="T15" fmla="*/ 38 h 56"/>
                <a:gd name="T16" fmla="*/ 112 w 118"/>
                <a:gd name="T17" fmla="*/ 42 h 56"/>
                <a:gd name="T18" fmla="*/ 118 w 118"/>
                <a:gd name="T19" fmla="*/ 32 h 56"/>
                <a:gd name="T20" fmla="*/ 108 w 118"/>
                <a:gd name="T21" fmla="*/ 22 h 56"/>
                <a:gd name="T22" fmla="*/ 100 w 118"/>
                <a:gd name="T23" fmla="*/ 22 h 56"/>
                <a:gd name="T24" fmla="*/ 104 w 118"/>
                <a:gd name="T25" fmla="*/ 18 h 56"/>
                <a:gd name="T26" fmla="*/ 90 w 118"/>
                <a:gd name="T27" fmla="*/ 16 h 56"/>
                <a:gd name="T28" fmla="*/ 86 w 118"/>
                <a:gd name="T29" fmla="*/ 10 h 56"/>
                <a:gd name="T30" fmla="*/ 70 w 118"/>
                <a:gd name="T31" fmla="*/ 4 h 56"/>
                <a:gd name="T32" fmla="*/ 52 w 118"/>
                <a:gd name="T33" fmla="*/ 6 h 56"/>
                <a:gd name="T34" fmla="*/ 52 w 118"/>
                <a:gd name="T35" fmla="*/ 4 h 56"/>
                <a:gd name="T36" fmla="*/ 50 w 118"/>
                <a:gd name="T37" fmla="*/ 6 h 56"/>
                <a:gd name="T38" fmla="*/ 46 w 118"/>
                <a:gd name="T39" fmla="*/ 6 h 56"/>
                <a:gd name="T40" fmla="*/ 46 w 118"/>
                <a:gd name="T41" fmla="*/ 6 h 56"/>
                <a:gd name="T42" fmla="*/ 40 w 118"/>
                <a:gd name="T43" fmla="*/ 8 h 56"/>
                <a:gd name="T44" fmla="*/ 34 w 118"/>
                <a:gd name="T45" fmla="*/ 6 h 56"/>
                <a:gd name="T46" fmla="*/ 34 w 118"/>
                <a:gd name="T47" fmla="*/ 4 h 56"/>
                <a:gd name="T48" fmla="*/ 30 w 118"/>
                <a:gd name="T49" fmla="*/ 0 h 56"/>
                <a:gd name="T50" fmla="*/ 28 w 118"/>
                <a:gd name="T51" fmla="*/ 4 h 56"/>
                <a:gd name="T52" fmla="*/ 12 w 118"/>
                <a:gd name="T53" fmla="*/ 12 h 56"/>
                <a:gd name="T54" fmla="*/ 28 w 118"/>
                <a:gd name="T55" fmla="*/ 16 h 56"/>
                <a:gd name="T56" fmla="*/ 28 w 118"/>
                <a:gd name="T57" fmla="*/ 24 h 56"/>
                <a:gd name="T58" fmla="*/ 28 w 118"/>
                <a:gd name="T59" fmla="*/ 24 h 56"/>
                <a:gd name="T60" fmla="*/ 18 w 118"/>
                <a:gd name="T61" fmla="*/ 24 h 56"/>
                <a:gd name="T62" fmla="*/ 22 w 118"/>
                <a:gd name="T63" fmla="*/ 30 h 56"/>
                <a:gd name="T64" fmla="*/ 24 w 118"/>
                <a:gd name="T65" fmla="*/ 32 h 56"/>
                <a:gd name="T66" fmla="*/ 0 w 118"/>
                <a:gd name="T67" fmla="*/ 30 h 56"/>
                <a:gd name="T68" fmla="*/ 0 w 118"/>
                <a:gd name="T69" fmla="*/ 36 h 56"/>
                <a:gd name="T70" fmla="*/ 12 w 118"/>
                <a:gd name="T71" fmla="*/ 48 h 56"/>
                <a:gd name="T72" fmla="*/ 18 w 118"/>
                <a:gd name="T73" fmla="*/ 42 h 56"/>
                <a:gd name="T74" fmla="*/ 36 w 118"/>
                <a:gd name="T75" fmla="*/ 32 h 56"/>
                <a:gd name="T76" fmla="*/ 36 w 118"/>
                <a:gd name="T77" fmla="*/ 32 h 56"/>
                <a:gd name="T78" fmla="*/ 34 w 118"/>
                <a:gd name="T79" fmla="*/ 32 h 56"/>
                <a:gd name="T80" fmla="*/ 34 w 118"/>
                <a:gd name="T81" fmla="*/ 30 h 56"/>
                <a:gd name="T82" fmla="*/ 36 w 118"/>
                <a:gd name="T8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56">
                  <a:moveTo>
                    <a:pt x="18" y="42"/>
                  </a:moveTo>
                  <a:lnTo>
                    <a:pt x="32" y="46"/>
                  </a:lnTo>
                  <a:lnTo>
                    <a:pt x="42" y="42"/>
                  </a:lnTo>
                  <a:lnTo>
                    <a:pt x="48" y="46"/>
                  </a:lnTo>
                  <a:lnTo>
                    <a:pt x="56" y="56"/>
                  </a:lnTo>
                  <a:lnTo>
                    <a:pt x="68" y="40"/>
                  </a:lnTo>
                  <a:lnTo>
                    <a:pt x="72" y="46"/>
                  </a:lnTo>
                  <a:lnTo>
                    <a:pt x="92" y="38"/>
                  </a:lnTo>
                  <a:lnTo>
                    <a:pt x="112" y="42"/>
                  </a:lnTo>
                  <a:lnTo>
                    <a:pt x="118" y="32"/>
                  </a:lnTo>
                  <a:lnTo>
                    <a:pt x="108" y="22"/>
                  </a:lnTo>
                  <a:lnTo>
                    <a:pt x="100" y="22"/>
                  </a:lnTo>
                  <a:lnTo>
                    <a:pt x="104" y="18"/>
                  </a:lnTo>
                  <a:lnTo>
                    <a:pt x="90" y="16"/>
                  </a:lnTo>
                  <a:lnTo>
                    <a:pt x="86" y="10"/>
                  </a:lnTo>
                  <a:lnTo>
                    <a:pt x="70" y="4"/>
                  </a:lnTo>
                  <a:lnTo>
                    <a:pt x="52" y="6"/>
                  </a:lnTo>
                  <a:lnTo>
                    <a:pt x="52" y="4"/>
                  </a:lnTo>
                  <a:lnTo>
                    <a:pt x="50" y="6"/>
                  </a:lnTo>
                  <a:lnTo>
                    <a:pt x="46" y="6"/>
                  </a:lnTo>
                  <a:lnTo>
                    <a:pt x="46" y="6"/>
                  </a:lnTo>
                  <a:lnTo>
                    <a:pt x="40" y="8"/>
                  </a:lnTo>
                  <a:lnTo>
                    <a:pt x="34" y="6"/>
                  </a:lnTo>
                  <a:lnTo>
                    <a:pt x="34" y="4"/>
                  </a:lnTo>
                  <a:lnTo>
                    <a:pt x="30" y="0"/>
                  </a:lnTo>
                  <a:lnTo>
                    <a:pt x="28" y="4"/>
                  </a:lnTo>
                  <a:lnTo>
                    <a:pt x="12" y="12"/>
                  </a:lnTo>
                  <a:lnTo>
                    <a:pt x="28" y="16"/>
                  </a:lnTo>
                  <a:lnTo>
                    <a:pt x="28" y="24"/>
                  </a:lnTo>
                  <a:lnTo>
                    <a:pt x="28" y="24"/>
                  </a:lnTo>
                  <a:lnTo>
                    <a:pt x="18" y="24"/>
                  </a:lnTo>
                  <a:lnTo>
                    <a:pt x="22" y="30"/>
                  </a:lnTo>
                  <a:lnTo>
                    <a:pt x="24" y="32"/>
                  </a:lnTo>
                  <a:lnTo>
                    <a:pt x="0" y="30"/>
                  </a:lnTo>
                  <a:lnTo>
                    <a:pt x="0" y="36"/>
                  </a:lnTo>
                  <a:lnTo>
                    <a:pt x="12" y="48"/>
                  </a:lnTo>
                  <a:lnTo>
                    <a:pt x="18" y="42"/>
                  </a:lnTo>
                  <a:close/>
                  <a:moveTo>
                    <a:pt x="36" y="32"/>
                  </a:moveTo>
                  <a:lnTo>
                    <a:pt x="36" y="32"/>
                  </a:lnTo>
                  <a:lnTo>
                    <a:pt x="34" y="32"/>
                  </a:lnTo>
                  <a:lnTo>
                    <a:pt x="34" y="30"/>
                  </a:ln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1" name="Freeform 25"/>
            <p:cNvSpPr>
              <a:spLocks/>
            </p:cNvSpPr>
            <p:nvPr userDrawn="1"/>
          </p:nvSpPr>
          <p:spPr bwMode="black">
            <a:xfrm>
              <a:off x="1468438" y="2578100"/>
              <a:ext cx="79375" cy="34925"/>
            </a:xfrm>
            <a:custGeom>
              <a:avLst/>
              <a:gdLst>
                <a:gd name="T0" fmla="*/ 12 w 50"/>
                <a:gd name="T1" fmla="*/ 0 h 22"/>
                <a:gd name="T2" fmla="*/ 0 w 50"/>
                <a:gd name="T3" fmla="*/ 8 h 22"/>
                <a:gd name="T4" fmla="*/ 16 w 50"/>
                <a:gd name="T5" fmla="*/ 20 h 22"/>
                <a:gd name="T6" fmla="*/ 28 w 50"/>
                <a:gd name="T7" fmla="*/ 22 h 22"/>
                <a:gd name="T8" fmla="*/ 36 w 50"/>
                <a:gd name="T9" fmla="*/ 18 h 22"/>
                <a:gd name="T10" fmla="*/ 50 w 50"/>
                <a:gd name="T11" fmla="*/ 18 h 22"/>
                <a:gd name="T12" fmla="*/ 44 w 50"/>
                <a:gd name="T13" fmla="*/ 8 h 22"/>
                <a:gd name="T14" fmla="*/ 28 w 50"/>
                <a:gd name="T15" fmla="*/ 2 h 22"/>
                <a:gd name="T16" fmla="*/ 12 w 50"/>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2">
                  <a:moveTo>
                    <a:pt x="12" y="0"/>
                  </a:moveTo>
                  <a:lnTo>
                    <a:pt x="0" y="8"/>
                  </a:lnTo>
                  <a:lnTo>
                    <a:pt x="16" y="20"/>
                  </a:lnTo>
                  <a:lnTo>
                    <a:pt x="28" y="22"/>
                  </a:lnTo>
                  <a:lnTo>
                    <a:pt x="36" y="18"/>
                  </a:lnTo>
                  <a:lnTo>
                    <a:pt x="50" y="18"/>
                  </a:lnTo>
                  <a:lnTo>
                    <a:pt x="44" y="8"/>
                  </a:lnTo>
                  <a:lnTo>
                    <a:pt x="28" y="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2" name="Freeform 26"/>
            <p:cNvSpPr>
              <a:spLocks/>
            </p:cNvSpPr>
            <p:nvPr userDrawn="1"/>
          </p:nvSpPr>
          <p:spPr bwMode="black">
            <a:xfrm>
              <a:off x="282575" y="2241550"/>
              <a:ext cx="9525" cy="12700"/>
            </a:xfrm>
            <a:custGeom>
              <a:avLst/>
              <a:gdLst>
                <a:gd name="T0" fmla="*/ 0 w 6"/>
                <a:gd name="T1" fmla="*/ 2 h 8"/>
                <a:gd name="T2" fmla="*/ 2 w 6"/>
                <a:gd name="T3" fmla="*/ 8 h 8"/>
                <a:gd name="T4" fmla="*/ 6 w 6"/>
                <a:gd name="T5" fmla="*/ 6 h 8"/>
                <a:gd name="T6" fmla="*/ 6 w 6"/>
                <a:gd name="T7" fmla="*/ 0 h 8"/>
                <a:gd name="T8" fmla="*/ 2 w 6"/>
                <a:gd name="T9" fmla="*/ 0 h 8"/>
                <a:gd name="T10" fmla="*/ 0 w 6"/>
                <a:gd name="T11" fmla="*/ 2 h 8"/>
              </a:gdLst>
              <a:ahLst/>
              <a:cxnLst>
                <a:cxn ang="0">
                  <a:pos x="T0" y="T1"/>
                </a:cxn>
                <a:cxn ang="0">
                  <a:pos x="T2" y="T3"/>
                </a:cxn>
                <a:cxn ang="0">
                  <a:pos x="T4" y="T5"/>
                </a:cxn>
                <a:cxn ang="0">
                  <a:pos x="T6" y="T7"/>
                </a:cxn>
                <a:cxn ang="0">
                  <a:pos x="T8" y="T9"/>
                </a:cxn>
                <a:cxn ang="0">
                  <a:pos x="T10" y="T11"/>
                </a:cxn>
              </a:cxnLst>
              <a:rect l="0" t="0" r="r" b="b"/>
              <a:pathLst>
                <a:path w="6" h="8">
                  <a:moveTo>
                    <a:pt x="0" y="2"/>
                  </a:moveTo>
                  <a:lnTo>
                    <a:pt x="2" y="8"/>
                  </a:lnTo>
                  <a:lnTo>
                    <a:pt x="6" y="6"/>
                  </a:lnTo>
                  <a:lnTo>
                    <a:pt x="6"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3" name="Freeform 27"/>
            <p:cNvSpPr>
              <a:spLocks/>
            </p:cNvSpPr>
            <p:nvPr userDrawn="1"/>
          </p:nvSpPr>
          <p:spPr bwMode="black">
            <a:xfrm>
              <a:off x="1455738" y="2314575"/>
              <a:ext cx="41275" cy="15875"/>
            </a:xfrm>
            <a:custGeom>
              <a:avLst/>
              <a:gdLst>
                <a:gd name="T0" fmla="*/ 0 w 26"/>
                <a:gd name="T1" fmla="*/ 2 h 10"/>
                <a:gd name="T2" fmla="*/ 0 w 26"/>
                <a:gd name="T3" fmla="*/ 8 h 10"/>
                <a:gd name="T4" fmla="*/ 26 w 26"/>
                <a:gd name="T5" fmla="*/ 10 h 10"/>
                <a:gd name="T6" fmla="*/ 20 w 26"/>
                <a:gd name="T7" fmla="*/ 0 h 10"/>
                <a:gd name="T8" fmla="*/ 0 w 26"/>
                <a:gd name="T9" fmla="*/ 2 h 10"/>
              </a:gdLst>
              <a:ahLst/>
              <a:cxnLst>
                <a:cxn ang="0">
                  <a:pos x="T0" y="T1"/>
                </a:cxn>
                <a:cxn ang="0">
                  <a:pos x="T2" y="T3"/>
                </a:cxn>
                <a:cxn ang="0">
                  <a:pos x="T4" y="T5"/>
                </a:cxn>
                <a:cxn ang="0">
                  <a:pos x="T6" y="T7"/>
                </a:cxn>
                <a:cxn ang="0">
                  <a:pos x="T8" y="T9"/>
                </a:cxn>
              </a:cxnLst>
              <a:rect l="0" t="0" r="r" b="b"/>
              <a:pathLst>
                <a:path w="26" h="10">
                  <a:moveTo>
                    <a:pt x="0" y="2"/>
                  </a:moveTo>
                  <a:lnTo>
                    <a:pt x="0" y="8"/>
                  </a:lnTo>
                  <a:lnTo>
                    <a:pt x="26" y="10"/>
                  </a:lnTo>
                  <a:lnTo>
                    <a:pt x="2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4" name="Freeform 28"/>
            <p:cNvSpPr>
              <a:spLocks/>
            </p:cNvSpPr>
            <p:nvPr userDrawn="1"/>
          </p:nvSpPr>
          <p:spPr bwMode="black">
            <a:xfrm>
              <a:off x="1611313" y="2489200"/>
              <a:ext cx="28575" cy="25400"/>
            </a:xfrm>
            <a:custGeom>
              <a:avLst/>
              <a:gdLst>
                <a:gd name="T0" fmla="*/ 16 w 18"/>
                <a:gd name="T1" fmla="*/ 10 h 16"/>
                <a:gd name="T2" fmla="*/ 18 w 18"/>
                <a:gd name="T3" fmla="*/ 0 h 16"/>
                <a:gd name="T4" fmla="*/ 0 w 18"/>
                <a:gd name="T5" fmla="*/ 6 h 16"/>
                <a:gd name="T6" fmla="*/ 0 w 18"/>
                <a:gd name="T7" fmla="*/ 16 h 16"/>
                <a:gd name="T8" fmla="*/ 16 w 18"/>
                <a:gd name="T9" fmla="*/ 10 h 16"/>
              </a:gdLst>
              <a:ahLst/>
              <a:cxnLst>
                <a:cxn ang="0">
                  <a:pos x="T0" y="T1"/>
                </a:cxn>
                <a:cxn ang="0">
                  <a:pos x="T2" y="T3"/>
                </a:cxn>
                <a:cxn ang="0">
                  <a:pos x="T4" y="T5"/>
                </a:cxn>
                <a:cxn ang="0">
                  <a:pos x="T6" y="T7"/>
                </a:cxn>
                <a:cxn ang="0">
                  <a:pos x="T8" y="T9"/>
                </a:cxn>
              </a:cxnLst>
              <a:rect l="0" t="0" r="r" b="b"/>
              <a:pathLst>
                <a:path w="18" h="16">
                  <a:moveTo>
                    <a:pt x="16" y="10"/>
                  </a:moveTo>
                  <a:lnTo>
                    <a:pt x="18" y="0"/>
                  </a:lnTo>
                  <a:lnTo>
                    <a:pt x="0" y="6"/>
                  </a:lnTo>
                  <a:lnTo>
                    <a:pt x="0" y="16"/>
                  </a:ln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5" name="Freeform 29"/>
            <p:cNvSpPr>
              <a:spLocks/>
            </p:cNvSpPr>
            <p:nvPr userDrawn="1"/>
          </p:nvSpPr>
          <p:spPr bwMode="black">
            <a:xfrm>
              <a:off x="1547813" y="2384425"/>
              <a:ext cx="25400" cy="25400"/>
            </a:xfrm>
            <a:custGeom>
              <a:avLst/>
              <a:gdLst>
                <a:gd name="T0" fmla="*/ 16 w 16"/>
                <a:gd name="T1" fmla="*/ 16 h 16"/>
                <a:gd name="T2" fmla="*/ 12 w 16"/>
                <a:gd name="T3" fmla="*/ 8 h 16"/>
                <a:gd name="T4" fmla="*/ 4 w 16"/>
                <a:gd name="T5" fmla="*/ 0 h 16"/>
                <a:gd name="T6" fmla="*/ 0 w 16"/>
                <a:gd name="T7" fmla="*/ 2 h 16"/>
                <a:gd name="T8" fmla="*/ 8 w 16"/>
                <a:gd name="T9" fmla="*/ 16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2" y="8"/>
                  </a:lnTo>
                  <a:lnTo>
                    <a:pt x="4" y="0"/>
                  </a:lnTo>
                  <a:lnTo>
                    <a:pt x="0" y="2"/>
                  </a:lnTo>
                  <a:lnTo>
                    <a:pt x="8" y="16"/>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6" name="Freeform 30"/>
            <p:cNvSpPr>
              <a:spLocks/>
            </p:cNvSpPr>
            <p:nvPr userDrawn="1"/>
          </p:nvSpPr>
          <p:spPr bwMode="black">
            <a:xfrm>
              <a:off x="1528763" y="2355850"/>
              <a:ext cx="15875" cy="44450"/>
            </a:xfrm>
            <a:custGeom>
              <a:avLst/>
              <a:gdLst>
                <a:gd name="T0" fmla="*/ 0 w 10"/>
                <a:gd name="T1" fmla="*/ 16 h 28"/>
                <a:gd name="T2" fmla="*/ 10 w 10"/>
                <a:gd name="T3" fmla="*/ 28 h 28"/>
                <a:gd name="T4" fmla="*/ 8 w 10"/>
                <a:gd name="T5" fmla="*/ 0 h 28"/>
                <a:gd name="T6" fmla="*/ 0 w 10"/>
                <a:gd name="T7" fmla="*/ 16 h 28"/>
              </a:gdLst>
              <a:ahLst/>
              <a:cxnLst>
                <a:cxn ang="0">
                  <a:pos x="T0" y="T1"/>
                </a:cxn>
                <a:cxn ang="0">
                  <a:pos x="T2" y="T3"/>
                </a:cxn>
                <a:cxn ang="0">
                  <a:pos x="T4" y="T5"/>
                </a:cxn>
                <a:cxn ang="0">
                  <a:pos x="T6" y="T7"/>
                </a:cxn>
              </a:cxnLst>
              <a:rect l="0" t="0" r="r" b="b"/>
              <a:pathLst>
                <a:path w="10" h="28">
                  <a:moveTo>
                    <a:pt x="0" y="16"/>
                  </a:moveTo>
                  <a:lnTo>
                    <a:pt x="10" y="28"/>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7" name="Freeform 31"/>
            <p:cNvSpPr>
              <a:spLocks/>
            </p:cNvSpPr>
            <p:nvPr userDrawn="1"/>
          </p:nvSpPr>
          <p:spPr bwMode="black">
            <a:xfrm>
              <a:off x="1484313" y="2390775"/>
              <a:ext cx="15875" cy="38100"/>
            </a:xfrm>
            <a:custGeom>
              <a:avLst/>
              <a:gdLst>
                <a:gd name="T0" fmla="*/ 10 w 10"/>
                <a:gd name="T1" fmla="*/ 0 h 24"/>
                <a:gd name="T2" fmla="*/ 0 w 10"/>
                <a:gd name="T3" fmla="*/ 12 h 24"/>
                <a:gd name="T4" fmla="*/ 10 w 10"/>
                <a:gd name="T5" fmla="*/ 24 h 24"/>
                <a:gd name="T6" fmla="*/ 10 w 10"/>
                <a:gd name="T7" fmla="*/ 0 h 24"/>
              </a:gdLst>
              <a:ahLst/>
              <a:cxnLst>
                <a:cxn ang="0">
                  <a:pos x="T0" y="T1"/>
                </a:cxn>
                <a:cxn ang="0">
                  <a:pos x="T2" y="T3"/>
                </a:cxn>
                <a:cxn ang="0">
                  <a:pos x="T4" y="T5"/>
                </a:cxn>
                <a:cxn ang="0">
                  <a:pos x="T6" y="T7"/>
                </a:cxn>
              </a:cxnLst>
              <a:rect l="0" t="0" r="r" b="b"/>
              <a:pathLst>
                <a:path w="10" h="24">
                  <a:moveTo>
                    <a:pt x="10" y="0"/>
                  </a:moveTo>
                  <a:lnTo>
                    <a:pt x="0" y="12"/>
                  </a:lnTo>
                  <a:lnTo>
                    <a:pt x="10" y="2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8" name="Freeform 32"/>
            <p:cNvSpPr>
              <a:spLocks/>
            </p:cNvSpPr>
            <p:nvPr userDrawn="1"/>
          </p:nvSpPr>
          <p:spPr bwMode="black">
            <a:xfrm>
              <a:off x="1468438" y="2365375"/>
              <a:ext cx="25400" cy="38100"/>
            </a:xfrm>
            <a:custGeom>
              <a:avLst/>
              <a:gdLst>
                <a:gd name="T0" fmla="*/ 10 w 16"/>
                <a:gd name="T1" fmla="*/ 4 h 24"/>
                <a:gd name="T2" fmla="*/ 6 w 16"/>
                <a:gd name="T3" fmla="*/ 0 h 24"/>
                <a:gd name="T4" fmla="*/ 0 w 16"/>
                <a:gd name="T5" fmla="*/ 14 h 24"/>
                <a:gd name="T6" fmla="*/ 14 w 16"/>
                <a:gd name="T7" fmla="*/ 24 h 24"/>
                <a:gd name="T8" fmla="*/ 16 w 16"/>
                <a:gd name="T9" fmla="*/ 14 h 24"/>
                <a:gd name="T10" fmla="*/ 10 w 16"/>
                <a:gd name="T11" fmla="*/ 4 h 24"/>
              </a:gdLst>
              <a:ahLst/>
              <a:cxnLst>
                <a:cxn ang="0">
                  <a:pos x="T0" y="T1"/>
                </a:cxn>
                <a:cxn ang="0">
                  <a:pos x="T2" y="T3"/>
                </a:cxn>
                <a:cxn ang="0">
                  <a:pos x="T4" y="T5"/>
                </a:cxn>
                <a:cxn ang="0">
                  <a:pos x="T6" y="T7"/>
                </a:cxn>
                <a:cxn ang="0">
                  <a:pos x="T8" y="T9"/>
                </a:cxn>
                <a:cxn ang="0">
                  <a:pos x="T10" y="T11"/>
                </a:cxn>
              </a:cxnLst>
              <a:rect l="0" t="0" r="r" b="b"/>
              <a:pathLst>
                <a:path w="16" h="24">
                  <a:moveTo>
                    <a:pt x="10" y="4"/>
                  </a:moveTo>
                  <a:lnTo>
                    <a:pt x="6" y="0"/>
                  </a:lnTo>
                  <a:lnTo>
                    <a:pt x="0" y="14"/>
                  </a:lnTo>
                  <a:lnTo>
                    <a:pt x="14" y="24"/>
                  </a:lnTo>
                  <a:lnTo>
                    <a:pt x="16" y="1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49" name="Freeform 33"/>
            <p:cNvSpPr>
              <a:spLocks/>
            </p:cNvSpPr>
            <p:nvPr userDrawn="1"/>
          </p:nvSpPr>
          <p:spPr bwMode="black">
            <a:xfrm>
              <a:off x="1500188" y="2314575"/>
              <a:ext cx="15875" cy="34925"/>
            </a:xfrm>
            <a:custGeom>
              <a:avLst/>
              <a:gdLst>
                <a:gd name="T0" fmla="*/ 10 w 10"/>
                <a:gd name="T1" fmla="*/ 12 h 22"/>
                <a:gd name="T2" fmla="*/ 8 w 10"/>
                <a:gd name="T3" fmla="*/ 0 h 22"/>
                <a:gd name="T4" fmla="*/ 0 w 10"/>
                <a:gd name="T5" fmla="*/ 12 h 22"/>
                <a:gd name="T6" fmla="*/ 4 w 10"/>
                <a:gd name="T7" fmla="*/ 22 h 22"/>
                <a:gd name="T8" fmla="*/ 10 w 10"/>
                <a:gd name="T9" fmla="*/ 22 h 22"/>
                <a:gd name="T10" fmla="*/ 10 w 10"/>
                <a:gd name="T11" fmla="*/ 12 h 22"/>
              </a:gdLst>
              <a:ahLst/>
              <a:cxnLst>
                <a:cxn ang="0">
                  <a:pos x="T0" y="T1"/>
                </a:cxn>
                <a:cxn ang="0">
                  <a:pos x="T2" y="T3"/>
                </a:cxn>
                <a:cxn ang="0">
                  <a:pos x="T4" y="T5"/>
                </a:cxn>
                <a:cxn ang="0">
                  <a:pos x="T6" y="T7"/>
                </a:cxn>
                <a:cxn ang="0">
                  <a:pos x="T8" y="T9"/>
                </a:cxn>
                <a:cxn ang="0">
                  <a:pos x="T10" y="T11"/>
                </a:cxn>
              </a:cxnLst>
              <a:rect l="0" t="0" r="r" b="b"/>
              <a:pathLst>
                <a:path w="10" h="22">
                  <a:moveTo>
                    <a:pt x="10" y="12"/>
                  </a:moveTo>
                  <a:lnTo>
                    <a:pt x="8" y="0"/>
                  </a:lnTo>
                  <a:lnTo>
                    <a:pt x="0" y="12"/>
                  </a:lnTo>
                  <a:lnTo>
                    <a:pt x="4" y="22"/>
                  </a:lnTo>
                  <a:lnTo>
                    <a:pt x="10" y="22"/>
                  </a:ln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0" name="Freeform 34"/>
            <p:cNvSpPr>
              <a:spLocks/>
            </p:cNvSpPr>
            <p:nvPr userDrawn="1"/>
          </p:nvSpPr>
          <p:spPr bwMode="black">
            <a:xfrm>
              <a:off x="1592263" y="2444750"/>
              <a:ext cx="22225" cy="22225"/>
            </a:xfrm>
            <a:custGeom>
              <a:avLst/>
              <a:gdLst>
                <a:gd name="T0" fmla="*/ 0 w 14"/>
                <a:gd name="T1" fmla="*/ 4 h 14"/>
                <a:gd name="T2" fmla="*/ 4 w 14"/>
                <a:gd name="T3" fmla="*/ 8 h 14"/>
                <a:gd name="T4" fmla="*/ 4 w 14"/>
                <a:gd name="T5" fmla="*/ 14 h 14"/>
                <a:gd name="T6" fmla="*/ 10 w 14"/>
                <a:gd name="T7" fmla="*/ 14 h 14"/>
                <a:gd name="T8" fmla="*/ 14 w 14"/>
                <a:gd name="T9" fmla="*/ 2 h 14"/>
                <a:gd name="T10" fmla="*/ 2 w 14"/>
                <a:gd name="T11" fmla="*/ 0 h 14"/>
                <a:gd name="T12" fmla="*/ 0 w 14"/>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4"/>
                  </a:moveTo>
                  <a:lnTo>
                    <a:pt x="4" y="8"/>
                  </a:lnTo>
                  <a:lnTo>
                    <a:pt x="4" y="14"/>
                  </a:lnTo>
                  <a:lnTo>
                    <a:pt x="10" y="14"/>
                  </a:lnTo>
                  <a:lnTo>
                    <a:pt x="1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1" name="Freeform 35"/>
            <p:cNvSpPr>
              <a:spLocks/>
            </p:cNvSpPr>
            <p:nvPr userDrawn="1"/>
          </p:nvSpPr>
          <p:spPr bwMode="black">
            <a:xfrm>
              <a:off x="1773238" y="860425"/>
              <a:ext cx="22225" cy="31750"/>
            </a:xfrm>
            <a:custGeom>
              <a:avLst/>
              <a:gdLst>
                <a:gd name="T0" fmla="*/ 14 w 14"/>
                <a:gd name="T1" fmla="*/ 10 h 20"/>
                <a:gd name="T2" fmla="*/ 14 w 14"/>
                <a:gd name="T3" fmla="*/ 0 h 20"/>
                <a:gd name="T4" fmla="*/ 2 w 14"/>
                <a:gd name="T5" fmla="*/ 6 h 20"/>
                <a:gd name="T6" fmla="*/ 0 w 14"/>
                <a:gd name="T7" fmla="*/ 20 h 20"/>
                <a:gd name="T8" fmla="*/ 14 w 14"/>
                <a:gd name="T9" fmla="*/ 10 h 20"/>
              </a:gdLst>
              <a:ahLst/>
              <a:cxnLst>
                <a:cxn ang="0">
                  <a:pos x="T0" y="T1"/>
                </a:cxn>
                <a:cxn ang="0">
                  <a:pos x="T2" y="T3"/>
                </a:cxn>
                <a:cxn ang="0">
                  <a:pos x="T4" y="T5"/>
                </a:cxn>
                <a:cxn ang="0">
                  <a:pos x="T6" y="T7"/>
                </a:cxn>
                <a:cxn ang="0">
                  <a:pos x="T8" y="T9"/>
                </a:cxn>
              </a:cxnLst>
              <a:rect l="0" t="0" r="r" b="b"/>
              <a:pathLst>
                <a:path w="14" h="20">
                  <a:moveTo>
                    <a:pt x="14" y="10"/>
                  </a:moveTo>
                  <a:lnTo>
                    <a:pt x="14" y="0"/>
                  </a:lnTo>
                  <a:lnTo>
                    <a:pt x="2" y="6"/>
                  </a:lnTo>
                  <a:lnTo>
                    <a:pt x="0" y="20"/>
                  </a:ln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7" name="Freeform 36"/>
            <p:cNvSpPr>
              <a:spLocks/>
            </p:cNvSpPr>
            <p:nvPr userDrawn="1"/>
          </p:nvSpPr>
          <p:spPr bwMode="black">
            <a:xfrm>
              <a:off x="1414463" y="749300"/>
              <a:ext cx="34925" cy="63500"/>
            </a:xfrm>
            <a:custGeom>
              <a:avLst/>
              <a:gdLst>
                <a:gd name="T0" fmla="*/ 22 w 22"/>
                <a:gd name="T1" fmla="*/ 6 h 40"/>
                <a:gd name="T2" fmla="*/ 6 w 22"/>
                <a:gd name="T3" fmla="*/ 0 h 40"/>
                <a:gd name="T4" fmla="*/ 4 w 22"/>
                <a:gd name="T5" fmla="*/ 2 h 40"/>
                <a:gd name="T6" fmla="*/ 0 w 22"/>
                <a:gd name="T7" fmla="*/ 8 h 40"/>
                <a:gd name="T8" fmla="*/ 0 w 22"/>
                <a:gd name="T9" fmla="*/ 28 h 40"/>
                <a:gd name="T10" fmla="*/ 12 w 22"/>
                <a:gd name="T11" fmla="*/ 40 h 40"/>
                <a:gd name="T12" fmla="*/ 22 w 22"/>
                <a:gd name="T13" fmla="*/ 6 h 40"/>
              </a:gdLst>
              <a:ahLst/>
              <a:cxnLst>
                <a:cxn ang="0">
                  <a:pos x="T0" y="T1"/>
                </a:cxn>
                <a:cxn ang="0">
                  <a:pos x="T2" y="T3"/>
                </a:cxn>
                <a:cxn ang="0">
                  <a:pos x="T4" y="T5"/>
                </a:cxn>
                <a:cxn ang="0">
                  <a:pos x="T6" y="T7"/>
                </a:cxn>
                <a:cxn ang="0">
                  <a:pos x="T8" y="T9"/>
                </a:cxn>
                <a:cxn ang="0">
                  <a:pos x="T10" y="T11"/>
                </a:cxn>
                <a:cxn ang="0">
                  <a:pos x="T12" y="T13"/>
                </a:cxn>
              </a:cxnLst>
              <a:rect l="0" t="0" r="r" b="b"/>
              <a:pathLst>
                <a:path w="22" h="40">
                  <a:moveTo>
                    <a:pt x="22" y="6"/>
                  </a:moveTo>
                  <a:lnTo>
                    <a:pt x="6" y="0"/>
                  </a:lnTo>
                  <a:lnTo>
                    <a:pt x="4" y="2"/>
                  </a:lnTo>
                  <a:lnTo>
                    <a:pt x="0" y="8"/>
                  </a:lnTo>
                  <a:lnTo>
                    <a:pt x="0" y="28"/>
                  </a:lnTo>
                  <a:lnTo>
                    <a:pt x="12" y="40"/>
                  </a:lnTo>
                  <a:lnTo>
                    <a:pt x="2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8" name="Freeform 37"/>
            <p:cNvSpPr>
              <a:spLocks/>
            </p:cNvSpPr>
            <p:nvPr userDrawn="1"/>
          </p:nvSpPr>
          <p:spPr bwMode="black">
            <a:xfrm>
              <a:off x="1306513" y="714375"/>
              <a:ext cx="66675" cy="63500"/>
            </a:xfrm>
            <a:custGeom>
              <a:avLst/>
              <a:gdLst>
                <a:gd name="T0" fmla="*/ 0 w 42"/>
                <a:gd name="T1" fmla="*/ 40 h 40"/>
                <a:gd name="T2" fmla="*/ 16 w 42"/>
                <a:gd name="T3" fmla="*/ 36 h 40"/>
                <a:gd name="T4" fmla="*/ 38 w 42"/>
                <a:gd name="T5" fmla="*/ 14 h 40"/>
                <a:gd name="T6" fmla="*/ 42 w 42"/>
                <a:gd name="T7" fmla="*/ 2 h 40"/>
                <a:gd name="T8" fmla="*/ 28 w 42"/>
                <a:gd name="T9" fmla="*/ 0 h 40"/>
                <a:gd name="T10" fmla="*/ 12 w 42"/>
                <a:gd name="T11" fmla="*/ 10 h 40"/>
                <a:gd name="T12" fmla="*/ 0 w 4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0" y="40"/>
                  </a:moveTo>
                  <a:lnTo>
                    <a:pt x="16" y="36"/>
                  </a:lnTo>
                  <a:lnTo>
                    <a:pt x="38" y="14"/>
                  </a:lnTo>
                  <a:lnTo>
                    <a:pt x="42" y="2"/>
                  </a:lnTo>
                  <a:lnTo>
                    <a:pt x="28" y="0"/>
                  </a:lnTo>
                  <a:lnTo>
                    <a:pt x="12" y="1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19" name="Freeform 38"/>
            <p:cNvSpPr>
              <a:spLocks/>
            </p:cNvSpPr>
            <p:nvPr userDrawn="1"/>
          </p:nvSpPr>
          <p:spPr bwMode="black">
            <a:xfrm>
              <a:off x="1852613" y="790575"/>
              <a:ext cx="34925" cy="31750"/>
            </a:xfrm>
            <a:custGeom>
              <a:avLst/>
              <a:gdLst>
                <a:gd name="T0" fmla="*/ 0 w 22"/>
                <a:gd name="T1" fmla="*/ 10 h 20"/>
                <a:gd name="T2" fmla="*/ 20 w 22"/>
                <a:gd name="T3" fmla="*/ 20 h 20"/>
                <a:gd name="T4" fmla="*/ 22 w 22"/>
                <a:gd name="T5" fmla="*/ 8 h 20"/>
                <a:gd name="T6" fmla="*/ 14 w 22"/>
                <a:gd name="T7" fmla="*/ 0 h 20"/>
                <a:gd name="T8" fmla="*/ 0 w 22"/>
                <a:gd name="T9" fmla="*/ 10 h 20"/>
              </a:gdLst>
              <a:ahLst/>
              <a:cxnLst>
                <a:cxn ang="0">
                  <a:pos x="T0" y="T1"/>
                </a:cxn>
                <a:cxn ang="0">
                  <a:pos x="T2" y="T3"/>
                </a:cxn>
                <a:cxn ang="0">
                  <a:pos x="T4" y="T5"/>
                </a:cxn>
                <a:cxn ang="0">
                  <a:pos x="T6" y="T7"/>
                </a:cxn>
                <a:cxn ang="0">
                  <a:pos x="T8" y="T9"/>
                </a:cxn>
              </a:cxnLst>
              <a:rect l="0" t="0" r="r" b="b"/>
              <a:pathLst>
                <a:path w="22" h="20">
                  <a:moveTo>
                    <a:pt x="0" y="10"/>
                  </a:moveTo>
                  <a:lnTo>
                    <a:pt x="20" y="20"/>
                  </a:lnTo>
                  <a:lnTo>
                    <a:pt x="22" y="8"/>
                  </a:lnTo>
                  <a:lnTo>
                    <a:pt x="14"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0" name="Freeform 39"/>
            <p:cNvSpPr>
              <a:spLocks/>
            </p:cNvSpPr>
            <p:nvPr userDrawn="1"/>
          </p:nvSpPr>
          <p:spPr bwMode="black">
            <a:xfrm>
              <a:off x="1881188" y="1422400"/>
              <a:ext cx="98425" cy="47625"/>
            </a:xfrm>
            <a:custGeom>
              <a:avLst/>
              <a:gdLst>
                <a:gd name="T0" fmla="*/ 56 w 62"/>
                <a:gd name="T1" fmla="*/ 16 h 30"/>
                <a:gd name="T2" fmla="*/ 44 w 62"/>
                <a:gd name="T3" fmla="*/ 10 h 30"/>
                <a:gd name="T4" fmla="*/ 16 w 62"/>
                <a:gd name="T5" fmla="*/ 0 h 30"/>
                <a:gd name="T6" fmla="*/ 0 w 62"/>
                <a:gd name="T7" fmla="*/ 6 h 30"/>
                <a:gd name="T8" fmla="*/ 22 w 62"/>
                <a:gd name="T9" fmla="*/ 16 h 30"/>
                <a:gd name="T10" fmla="*/ 24 w 62"/>
                <a:gd name="T11" fmla="*/ 22 h 30"/>
                <a:gd name="T12" fmla="*/ 48 w 62"/>
                <a:gd name="T13" fmla="*/ 30 h 30"/>
                <a:gd name="T14" fmla="*/ 62 w 62"/>
                <a:gd name="T15" fmla="*/ 28 h 30"/>
                <a:gd name="T16" fmla="*/ 56 w 62"/>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0">
                  <a:moveTo>
                    <a:pt x="56" y="16"/>
                  </a:moveTo>
                  <a:lnTo>
                    <a:pt x="44" y="10"/>
                  </a:lnTo>
                  <a:lnTo>
                    <a:pt x="16" y="0"/>
                  </a:lnTo>
                  <a:lnTo>
                    <a:pt x="0" y="6"/>
                  </a:lnTo>
                  <a:lnTo>
                    <a:pt x="22" y="16"/>
                  </a:lnTo>
                  <a:lnTo>
                    <a:pt x="24" y="22"/>
                  </a:lnTo>
                  <a:lnTo>
                    <a:pt x="48" y="30"/>
                  </a:lnTo>
                  <a:lnTo>
                    <a:pt x="62" y="28"/>
                  </a:lnTo>
                  <a:lnTo>
                    <a:pt x="5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1" name="Freeform 40"/>
            <p:cNvSpPr>
              <a:spLocks/>
            </p:cNvSpPr>
            <p:nvPr userDrawn="1"/>
          </p:nvSpPr>
          <p:spPr bwMode="black">
            <a:xfrm>
              <a:off x="1576388" y="336550"/>
              <a:ext cx="50800" cy="38100"/>
            </a:xfrm>
            <a:custGeom>
              <a:avLst/>
              <a:gdLst>
                <a:gd name="T0" fmla="*/ 32 w 32"/>
                <a:gd name="T1" fmla="*/ 22 h 24"/>
                <a:gd name="T2" fmla="*/ 12 w 32"/>
                <a:gd name="T3" fmla="*/ 0 h 24"/>
                <a:gd name="T4" fmla="*/ 0 w 32"/>
                <a:gd name="T5" fmla="*/ 10 h 24"/>
                <a:gd name="T6" fmla="*/ 8 w 32"/>
                <a:gd name="T7" fmla="*/ 24 h 24"/>
                <a:gd name="T8" fmla="*/ 32 w 32"/>
                <a:gd name="T9" fmla="*/ 22 h 24"/>
              </a:gdLst>
              <a:ahLst/>
              <a:cxnLst>
                <a:cxn ang="0">
                  <a:pos x="T0" y="T1"/>
                </a:cxn>
                <a:cxn ang="0">
                  <a:pos x="T2" y="T3"/>
                </a:cxn>
                <a:cxn ang="0">
                  <a:pos x="T4" y="T5"/>
                </a:cxn>
                <a:cxn ang="0">
                  <a:pos x="T6" y="T7"/>
                </a:cxn>
                <a:cxn ang="0">
                  <a:pos x="T8" y="T9"/>
                </a:cxn>
              </a:cxnLst>
              <a:rect l="0" t="0" r="r" b="b"/>
              <a:pathLst>
                <a:path w="32" h="24">
                  <a:moveTo>
                    <a:pt x="32" y="22"/>
                  </a:moveTo>
                  <a:lnTo>
                    <a:pt x="12" y="0"/>
                  </a:lnTo>
                  <a:lnTo>
                    <a:pt x="0" y="10"/>
                  </a:lnTo>
                  <a:lnTo>
                    <a:pt x="8" y="24"/>
                  </a:lnTo>
                  <a:lnTo>
                    <a:pt x="3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2" name="Freeform 41"/>
            <p:cNvSpPr>
              <a:spLocks/>
            </p:cNvSpPr>
            <p:nvPr userDrawn="1"/>
          </p:nvSpPr>
          <p:spPr bwMode="black">
            <a:xfrm>
              <a:off x="1503363" y="323850"/>
              <a:ext cx="73025" cy="92075"/>
            </a:xfrm>
            <a:custGeom>
              <a:avLst/>
              <a:gdLst>
                <a:gd name="T0" fmla="*/ 46 w 46"/>
                <a:gd name="T1" fmla="*/ 44 h 58"/>
                <a:gd name="T2" fmla="*/ 46 w 46"/>
                <a:gd name="T3" fmla="*/ 18 h 58"/>
                <a:gd name="T4" fmla="*/ 42 w 46"/>
                <a:gd name="T5" fmla="*/ 6 h 58"/>
                <a:gd name="T6" fmla="*/ 18 w 46"/>
                <a:gd name="T7" fmla="*/ 0 h 58"/>
                <a:gd name="T8" fmla="*/ 2 w 46"/>
                <a:gd name="T9" fmla="*/ 26 h 58"/>
                <a:gd name="T10" fmla="*/ 0 w 46"/>
                <a:gd name="T11" fmla="*/ 40 h 58"/>
                <a:gd name="T12" fmla="*/ 6 w 46"/>
                <a:gd name="T13" fmla="*/ 58 h 58"/>
                <a:gd name="T14" fmla="*/ 34 w 46"/>
                <a:gd name="T15" fmla="*/ 58 h 58"/>
                <a:gd name="T16" fmla="*/ 46 w 46"/>
                <a:gd name="T1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8">
                  <a:moveTo>
                    <a:pt x="46" y="44"/>
                  </a:moveTo>
                  <a:lnTo>
                    <a:pt x="46" y="18"/>
                  </a:lnTo>
                  <a:lnTo>
                    <a:pt x="42" y="6"/>
                  </a:lnTo>
                  <a:lnTo>
                    <a:pt x="18" y="0"/>
                  </a:lnTo>
                  <a:lnTo>
                    <a:pt x="2" y="26"/>
                  </a:lnTo>
                  <a:lnTo>
                    <a:pt x="0" y="40"/>
                  </a:lnTo>
                  <a:lnTo>
                    <a:pt x="6" y="58"/>
                  </a:lnTo>
                  <a:lnTo>
                    <a:pt x="34" y="58"/>
                  </a:lnTo>
                  <a:lnTo>
                    <a:pt x="4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3" name="Freeform 42"/>
            <p:cNvSpPr>
              <a:spLocks/>
            </p:cNvSpPr>
            <p:nvPr userDrawn="1"/>
          </p:nvSpPr>
          <p:spPr bwMode="black">
            <a:xfrm>
              <a:off x="1204913" y="514350"/>
              <a:ext cx="222250" cy="196850"/>
            </a:xfrm>
            <a:custGeom>
              <a:avLst/>
              <a:gdLst>
                <a:gd name="T0" fmla="*/ 140 w 140"/>
                <a:gd name="T1" fmla="*/ 94 h 124"/>
                <a:gd name="T2" fmla="*/ 122 w 140"/>
                <a:gd name="T3" fmla="*/ 76 h 124"/>
                <a:gd name="T4" fmla="*/ 110 w 140"/>
                <a:gd name="T5" fmla="*/ 76 h 124"/>
                <a:gd name="T6" fmla="*/ 104 w 140"/>
                <a:gd name="T7" fmla="*/ 54 h 124"/>
                <a:gd name="T8" fmla="*/ 64 w 140"/>
                <a:gd name="T9" fmla="*/ 28 h 124"/>
                <a:gd name="T10" fmla="*/ 64 w 140"/>
                <a:gd name="T11" fmla="*/ 24 h 124"/>
                <a:gd name="T12" fmla="*/ 56 w 140"/>
                <a:gd name="T13" fmla="*/ 16 h 124"/>
                <a:gd name="T14" fmla="*/ 48 w 140"/>
                <a:gd name="T15" fmla="*/ 22 h 124"/>
                <a:gd name="T16" fmla="*/ 46 w 140"/>
                <a:gd name="T17" fmla="*/ 10 h 124"/>
                <a:gd name="T18" fmla="*/ 42 w 140"/>
                <a:gd name="T19" fmla="*/ 0 h 124"/>
                <a:gd name="T20" fmla="*/ 28 w 140"/>
                <a:gd name="T21" fmla="*/ 4 h 124"/>
                <a:gd name="T22" fmla="*/ 22 w 140"/>
                <a:gd name="T23" fmla="*/ 20 h 124"/>
                <a:gd name="T24" fmla="*/ 18 w 140"/>
                <a:gd name="T25" fmla="*/ 60 h 124"/>
                <a:gd name="T26" fmla="*/ 20 w 140"/>
                <a:gd name="T27" fmla="*/ 74 h 124"/>
                <a:gd name="T28" fmla="*/ 6 w 140"/>
                <a:gd name="T29" fmla="*/ 86 h 124"/>
                <a:gd name="T30" fmla="*/ 0 w 140"/>
                <a:gd name="T31" fmla="*/ 98 h 124"/>
                <a:gd name="T32" fmla="*/ 6 w 140"/>
                <a:gd name="T33" fmla="*/ 106 h 124"/>
                <a:gd name="T34" fmla="*/ 30 w 140"/>
                <a:gd name="T35" fmla="*/ 98 h 124"/>
                <a:gd name="T36" fmla="*/ 30 w 140"/>
                <a:gd name="T37" fmla="*/ 114 h 124"/>
                <a:gd name="T38" fmla="*/ 40 w 140"/>
                <a:gd name="T39" fmla="*/ 124 h 124"/>
                <a:gd name="T40" fmla="*/ 72 w 140"/>
                <a:gd name="T41" fmla="*/ 94 h 124"/>
                <a:gd name="T42" fmla="*/ 74 w 140"/>
                <a:gd name="T43" fmla="*/ 82 h 124"/>
                <a:gd name="T44" fmla="*/ 80 w 140"/>
                <a:gd name="T45" fmla="*/ 80 h 124"/>
                <a:gd name="T46" fmla="*/ 78 w 140"/>
                <a:gd name="T47" fmla="*/ 86 h 124"/>
                <a:gd name="T48" fmla="*/ 92 w 140"/>
                <a:gd name="T49" fmla="*/ 88 h 124"/>
                <a:gd name="T50" fmla="*/ 92 w 140"/>
                <a:gd name="T51" fmla="*/ 98 h 124"/>
                <a:gd name="T52" fmla="*/ 118 w 140"/>
                <a:gd name="T53" fmla="*/ 110 h 124"/>
                <a:gd name="T54" fmla="*/ 140 w 140"/>
                <a:gd name="T55" fmla="*/ 9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24">
                  <a:moveTo>
                    <a:pt x="140" y="94"/>
                  </a:moveTo>
                  <a:lnTo>
                    <a:pt x="122" y="76"/>
                  </a:lnTo>
                  <a:lnTo>
                    <a:pt x="110" y="76"/>
                  </a:lnTo>
                  <a:lnTo>
                    <a:pt x="104" y="54"/>
                  </a:lnTo>
                  <a:lnTo>
                    <a:pt x="64" y="28"/>
                  </a:lnTo>
                  <a:lnTo>
                    <a:pt x="64" y="24"/>
                  </a:lnTo>
                  <a:lnTo>
                    <a:pt x="56" y="16"/>
                  </a:lnTo>
                  <a:lnTo>
                    <a:pt x="48" y="22"/>
                  </a:lnTo>
                  <a:lnTo>
                    <a:pt x="46" y="10"/>
                  </a:lnTo>
                  <a:lnTo>
                    <a:pt x="42" y="0"/>
                  </a:lnTo>
                  <a:lnTo>
                    <a:pt x="28" y="4"/>
                  </a:lnTo>
                  <a:lnTo>
                    <a:pt x="22" y="20"/>
                  </a:lnTo>
                  <a:lnTo>
                    <a:pt x="18" y="60"/>
                  </a:lnTo>
                  <a:lnTo>
                    <a:pt x="20" y="74"/>
                  </a:lnTo>
                  <a:lnTo>
                    <a:pt x="6" y="86"/>
                  </a:lnTo>
                  <a:lnTo>
                    <a:pt x="0" y="98"/>
                  </a:lnTo>
                  <a:lnTo>
                    <a:pt x="6" y="106"/>
                  </a:lnTo>
                  <a:lnTo>
                    <a:pt x="30" y="98"/>
                  </a:lnTo>
                  <a:lnTo>
                    <a:pt x="30" y="114"/>
                  </a:lnTo>
                  <a:lnTo>
                    <a:pt x="40" y="124"/>
                  </a:lnTo>
                  <a:lnTo>
                    <a:pt x="72" y="94"/>
                  </a:lnTo>
                  <a:lnTo>
                    <a:pt x="74" y="82"/>
                  </a:lnTo>
                  <a:lnTo>
                    <a:pt x="80" y="80"/>
                  </a:lnTo>
                  <a:lnTo>
                    <a:pt x="78" y="86"/>
                  </a:lnTo>
                  <a:lnTo>
                    <a:pt x="92" y="88"/>
                  </a:lnTo>
                  <a:lnTo>
                    <a:pt x="92" y="98"/>
                  </a:lnTo>
                  <a:lnTo>
                    <a:pt x="118" y="110"/>
                  </a:lnTo>
                  <a:lnTo>
                    <a:pt x="14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4" name="Freeform 43"/>
            <p:cNvSpPr>
              <a:spLocks/>
            </p:cNvSpPr>
            <p:nvPr userDrawn="1"/>
          </p:nvSpPr>
          <p:spPr bwMode="black">
            <a:xfrm>
              <a:off x="1890713" y="1555750"/>
              <a:ext cx="82550" cy="53975"/>
            </a:xfrm>
            <a:custGeom>
              <a:avLst/>
              <a:gdLst>
                <a:gd name="T0" fmla="*/ 8 w 52"/>
                <a:gd name="T1" fmla="*/ 0 h 34"/>
                <a:gd name="T2" fmla="*/ 0 w 52"/>
                <a:gd name="T3" fmla="*/ 10 h 34"/>
                <a:gd name="T4" fmla="*/ 18 w 52"/>
                <a:gd name="T5" fmla="*/ 26 h 34"/>
                <a:gd name="T6" fmla="*/ 26 w 52"/>
                <a:gd name="T7" fmla="*/ 24 h 34"/>
                <a:gd name="T8" fmla="*/ 36 w 52"/>
                <a:gd name="T9" fmla="*/ 34 h 34"/>
                <a:gd name="T10" fmla="*/ 52 w 52"/>
                <a:gd name="T11" fmla="*/ 16 h 34"/>
                <a:gd name="T12" fmla="*/ 16 w 52"/>
                <a:gd name="T13" fmla="*/ 12 h 34"/>
                <a:gd name="T14" fmla="*/ 12 w 52"/>
                <a:gd name="T15" fmla="*/ 6 h 34"/>
                <a:gd name="T16" fmla="*/ 12 w 52"/>
                <a:gd name="T17" fmla="*/ 2 h 34"/>
                <a:gd name="T18" fmla="*/ 8 w 52"/>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34">
                  <a:moveTo>
                    <a:pt x="8" y="0"/>
                  </a:moveTo>
                  <a:lnTo>
                    <a:pt x="0" y="10"/>
                  </a:lnTo>
                  <a:lnTo>
                    <a:pt x="18" y="26"/>
                  </a:lnTo>
                  <a:lnTo>
                    <a:pt x="26" y="24"/>
                  </a:lnTo>
                  <a:lnTo>
                    <a:pt x="36" y="34"/>
                  </a:lnTo>
                  <a:lnTo>
                    <a:pt x="52" y="16"/>
                  </a:lnTo>
                  <a:lnTo>
                    <a:pt x="16" y="12"/>
                  </a:lnTo>
                  <a:lnTo>
                    <a:pt x="12" y="6"/>
                  </a:lnTo>
                  <a:lnTo>
                    <a:pt x="12" y="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5" name="Freeform 44"/>
            <p:cNvSpPr>
              <a:spLocks/>
            </p:cNvSpPr>
            <p:nvPr userDrawn="1"/>
          </p:nvSpPr>
          <p:spPr bwMode="black">
            <a:xfrm>
              <a:off x="1465263" y="682625"/>
              <a:ext cx="38100" cy="31750"/>
            </a:xfrm>
            <a:custGeom>
              <a:avLst/>
              <a:gdLst>
                <a:gd name="T0" fmla="*/ 24 w 24"/>
                <a:gd name="T1" fmla="*/ 12 h 20"/>
                <a:gd name="T2" fmla="*/ 20 w 24"/>
                <a:gd name="T3" fmla="*/ 0 h 20"/>
                <a:gd name="T4" fmla="*/ 0 w 24"/>
                <a:gd name="T5" fmla="*/ 0 h 20"/>
                <a:gd name="T6" fmla="*/ 16 w 24"/>
                <a:gd name="T7" fmla="*/ 20 h 20"/>
                <a:gd name="T8" fmla="*/ 24 w 24"/>
                <a:gd name="T9" fmla="*/ 12 h 20"/>
              </a:gdLst>
              <a:ahLst/>
              <a:cxnLst>
                <a:cxn ang="0">
                  <a:pos x="T0" y="T1"/>
                </a:cxn>
                <a:cxn ang="0">
                  <a:pos x="T2" y="T3"/>
                </a:cxn>
                <a:cxn ang="0">
                  <a:pos x="T4" y="T5"/>
                </a:cxn>
                <a:cxn ang="0">
                  <a:pos x="T6" y="T7"/>
                </a:cxn>
                <a:cxn ang="0">
                  <a:pos x="T8" y="T9"/>
                </a:cxn>
              </a:cxnLst>
              <a:rect l="0" t="0" r="r" b="b"/>
              <a:pathLst>
                <a:path w="24" h="20">
                  <a:moveTo>
                    <a:pt x="24" y="12"/>
                  </a:moveTo>
                  <a:lnTo>
                    <a:pt x="20" y="0"/>
                  </a:lnTo>
                  <a:lnTo>
                    <a:pt x="0" y="0"/>
                  </a:lnTo>
                  <a:lnTo>
                    <a:pt x="16" y="20"/>
                  </a:lnTo>
                  <a:lnTo>
                    <a:pt x="2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6" name="Freeform 45"/>
            <p:cNvSpPr>
              <a:spLocks/>
            </p:cNvSpPr>
            <p:nvPr userDrawn="1"/>
          </p:nvSpPr>
          <p:spPr bwMode="black">
            <a:xfrm>
              <a:off x="1433513" y="238125"/>
              <a:ext cx="47625" cy="53975"/>
            </a:xfrm>
            <a:custGeom>
              <a:avLst/>
              <a:gdLst>
                <a:gd name="T0" fmla="*/ 26 w 30"/>
                <a:gd name="T1" fmla="*/ 14 h 34"/>
                <a:gd name="T2" fmla="*/ 26 w 30"/>
                <a:gd name="T3" fmla="*/ 12 h 34"/>
                <a:gd name="T4" fmla="*/ 28 w 30"/>
                <a:gd name="T5" fmla="*/ 12 h 34"/>
                <a:gd name="T6" fmla="*/ 30 w 30"/>
                <a:gd name="T7" fmla="*/ 0 h 34"/>
                <a:gd name="T8" fmla="*/ 18 w 30"/>
                <a:gd name="T9" fmla="*/ 0 h 34"/>
                <a:gd name="T10" fmla="*/ 18 w 30"/>
                <a:gd name="T11" fmla="*/ 4 h 34"/>
                <a:gd name="T12" fmla="*/ 0 w 30"/>
                <a:gd name="T13" fmla="*/ 34 h 34"/>
                <a:gd name="T14" fmla="*/ 18 w 30"/>
                <a:gd name="T15" fmla="*/ 24 h 34"/>
                <a:gd name="T16" fmla="*/ 26 w 30"/>
                <a:gd name="T1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4">
                  <a:moveTo>
                    <a:pt x="26" y="14"/>
                  </a:moveTo>
                  <a:lnTo>
                    <a:pt x="26" y="12"/>
                  </a:lnTo>
                  <a:lnTo>
                    <a:pt x="28" y="12"/>
                  </a:lnTo>
                  <a:lnTo>
                    <a:pt x="30" y="0"/>
                  </a:lnTo>
                  <a:lnTo>
                    <a:pt x="18" y="0"/>
                  </a:lnTo>
                  <a:lnTo>
                    <a:pt x="18" y="4"/>
                  </a:lnTo>
                  <a:lnTo>
                    <a:pt x="0" y="34"/>
                  </a:lnTo>
                  <a:lnTo>
                    <a:pt x="18" y="24"/>
                  </a:ln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7" name="Freeform 46"/>
            <p:cNvSpPr>
              <a:spLocks/>
            </p:cNvSpPr>
            <p:nvPr userDrawn="1"/>
          </p:nvSpPr>
          <p:spPr bwMode="black">
            <a:xfrm>
              <a:off x="5097463" y="3502025"/>
              <a:ext cx="222250" cy="434975"/>
            </a:xfrm>
            <a:custGeom>
              <a:avLst/>
              <a:gdLst>
                <a:gd name="T0" fmla="*/ 114 w 140"/>
                <a:gd name="T1" fmla="*/ 0 h 274"/>
                <a:gd name="T2" fmla="*/ 104 w 140"/>
                <a:gd name="T3" fmla="*/ 8 h 274"/>
                <a:gd name="T4" fmla="*/ 104 w 140"/>
                <a:gd name="T5" fmla="*/ 24 h 274"/>
                <a:gd name="T6" fmla="*/ 98 w 140"/>
                <a:gd name="T7" fmla="*/ 24 h 274"/>
                <a:gd name="T8" fmla="*/ 96 w 140"/>
                <a:gd name="T9" fmla="*/ 30 h 274"/>
                <a:gd name="T10" fmla="*/ 86 w 140"/>
                <a:gd name="T11" fmla="*/ 30 h 274"/>
                <a:gd name="T12" fmla="*/ 88 w 140"/>
                <a:gd name="T13" fmla="*/ 40 h 274"/>
                <a:gd name="T14" fmla="*/ 82 w 140"/>
                <a:gd name="T15" fmla="*/ 48 h 274"/>
                <a:gd name="T16" fmla="*/ 82 w 140"/>
                <a:gd name="T17" fmla="*/ 48 h 274"/>
                <a:gd name="T18" fmla="*/ 76 w 140"/>
                <a:gd name="T19" fmla="*/ 54 h 274"/>
                <a:gd name="T20" fmla="*/ 72 w 140"/>
                <a:gd name="T21" fmla="*/ 60 h 274"/>
                <a:gd name="T22" fmla="*/ 72 w 140"/>
                <a:gd name="T23" fmla="*/ 60 h 274"/>
                <a:gd name="T24" fmla="*/ 60 w 140"/>
                <a:gd name="T25" fmla="*/ 70 h 274"/>
                <a:gd name="T26" fmla="*/ 62 w 140"/>
                <a:gd name="T27" fmla="*/ 78 h 274"/>
                <a:gd name="T28" fmla="*/ 56 w 140"/>
                <a:gd name="T29" fmla="*/ 70 h 274"/>
                <a:gd name="T30" fmla="*/ 42 w 140"/>
                <a:gd name="T31" fmla="*/ 78 h 274"/>
                <a:gd name="T32" fmla="*/ 40 w 140"/>
                <a:gd name="T33" fmla="*/ 76 h 274"/>
                <a:gd name="T34" fmla="*/ 22 w 140"/>
                <a:gd name="T35" fmla="*/ 82 h 274"/>
                <a:gd name="T36" fmla="*/ 22 w 140"/>
                <a:gd name="T37" fmla="*/ 84 h 274"/>
                <a:gd name="T38" fmla="*/ 22 w 140"/>
                <a:gd name="T39" fmla="*/ 88 h 274"/>
                <a:gd name="T40" fmla="*/ 12 w 140"/>
                <a:gd name="T41" fmla="*/ 108 h 274"/>
                <a:gd name="T42" fmla="*/ 24 w 140"/>
                <a:gd name="T43" fmla="*/ 152 h 274"/>
                <a:gd name="T44" fmla="*/ 0 w 140"/>
                <a:gd name="T45" fmla="*/ 194 h 274"/>
                <a:gd name="T46" fmla="*/ 2 w 140"/>
                <a:gd name="T47" fmla="*/ 212 h 274"/>
                <a:gd name="T48" fmla="*/ 10 w 140"/>
                <a:gd name="T49" fmla="*/ 228 h 274"/>
                <a:gd name="T50" fmla="*/ 12 w 140"/>
                <a:gd name="T51" fmla="*/ 252 h 274"/>
                <a:gd name="T52" fmla="*/ 18 w 140"/>
                <a:gd name="T53" fmla="*/ 260 h 274"/>
                <a:gd name="T54" fmla="*/ 40 w 140"/>
                <a:gd name="T55" fmla="*/ 274 h 274"/>
                <a:gd name="T56" fmla="*/ 56 w 140"/>
                <a:gd name="T57" fmla="*/ 266 h 274"/>
                <a:gd name="T58" fmla="*/ 70 w 140"/>
                <a:gd name="T59" fmla="*/ 264 h 274"/>
                <a:gd name="T60" fmla="*/ 80 w 140"/>
                <a:gd name="T61" fmla="*/ 252 h 274"/>
                <a:gd name="T62" fmla="*/ 118 w 140"/>
                <a:gd name="T63" fmla="*/ 132 h 274"/>
                <a:gd name="T64" fmla="*/ 122 w 140"/>
                <a:gd name="T65" fmla="*/ 102 h 274"/>
                <a:gd name="T66" fmla="*/ 128 w 140"/>
                <a:gd name="T67" fmla="*/ 90 h 274"/>
                <a:gd name="T68" fmla="*/ 128 w 140"/>
                <a:gd name="T69" fmla="*/ 72 h 274"/>
                <a:gd name="T70" fmla="*/ 132 w 140"/>
                <a:gd name="T71" fmla="*/ 80 h 274"/>
                <a:gd name="T72" fmla="*/ 136 w 140"/>
                <a:gd name="T73" fmla="*/ 80 h 274"/>
                <a:gd name="T74" fmla="*/ 140 w 140"/>
                <a:gd name="T75" fmla="*/ 68 h 274"/>
                <a:gd name="T76" fmla="*/ 128 w 140"/>
                <a:gd name="T77" fmla="*/ 20 h 274"/>
                <a:gd name="T78" fmla="*/ 114 w 140"/>
                <a:gd name="T7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74">
                  <a:moveTo>
                    <a:pt x="114" y="0"/>
                  </a:moveTo>
                  <a:lnTo>
                    <a:pt x="104" y="8"/>
                  </a:lnTo>
                  <a:lnTo>
                    <a:pt x="104" y="24"/>
                  </a:lnTo>
                  <a:lnTo>
                    <a:pt x="98" y="24"/>
                  </a:lnTo>
                  <a:lnTo>
                    <a:pt x="96" y="30"/>
                  </a:lnTo>
                  <a:lnTo>
                    <a:pt x="86" y="30"/>
                  </a:lnTo>
                  <a:lnTo>
                    <a:pt x="88" y="40"/>
                  </a:lnTo>
                  <a:lnTo>
                    <a:pt x="82" y="48"/>
                  </a:lnTo>
                  <a:lnTo>
                    <a:pt x="82" y="48"/>
                  </a:lnTo>
                  <a:lnTo>
                    <a:pt x="76" y="54"/>
                  </a:lnTo>
                  <a:lnTo>
                    <a:pt x="72" y="60"/>
                  </a:lnTo>
                  <a:lnTo>
                    <a:pt x="72" y="60"/>
                  </a:lnTo>
                  <a:lnTo>
                    <a:pt x="60" y="70"/>
                  </a:lnTo>
                  <a:lnTo>
                    <a:pt x="62" y="78"/>
                  </a:lnTo>
                  <a:lnTo>
                    <a:pt x="56" y="70"/>
                  </a:lnTo>
                  <a:lnTo>
                    <a:pt x="42" y="78"/>
                  </a:lnTo>
                  <a:lnTo>
                    <a:pt x="40" y="76"/>
                  </a:lnTo>
                  <a:lnTo>
                    <a:pt x="22" y="82"/>
                  </a:lnTo>
                  <a:lnTo>
                    <a:pt x="22" y="84"/>
                  </a:lnTo>
                  <a:lnTo>
                    <a:pt x="22" y="88"/>
                  </a:lnTo>
                  <a:lnTo>
                    <a:pt x="12" y="108"/>
                  </a:lnTo>
                  <a:lnTo>
                    <a:pt x="24" y="152"/>
                  </a:lnTo>
                  <a:lnTo>
                    <a:pt x="0" y="194"/>
                  </a:lnTo>
                  <a:lnTo>
                    <a:pt x="2" y="212"/>
                  </a:lnTo>
                  <a:lnTo>
                    <a:pt x="10" y="228"/>
                  </a:lnTo>
                  <a:lnTo>
                    <a:pt x="12" y="252"/>
                  </a:lnTo>
                  <a:lnTo>
                    <a:pt x="18" y="260"/>
                  </a:lnTo>
                  <a:lnTo>
                    <a:pt x="40" y="274"/>
                  </a:lnTo>
                  <a:lnTo>
                    <a:pt x="56" y="266"/>
                  </a:lnTo>
                  <a:lnTo>
                    <a:pt x="70" y="264"/>
                  </a:lnTo>
                  <a:lnTo>
                    <a:pt x="80" y="252"/>
                  </a:lnTo>
                  <a:lnTo>
                    <a:pt x="118" y="132"/>
                  </a:lnTo>
                  <a:lnTo>
                    <a:pt x="122" y="102"/>
                  </a:lnTo>
                  <a:lnTo>
                    <a:pt x="128" y="90"/>
                  </a:lnTo>
                  <a:lnTo>
                    <a:pt x="128" y="72"/>
                  </a:lnTo>
                  <a:lnTo>
                    <a:pt x="132" y="80"/>
                  </a:lnTo>
                  <a:lnTo>
                    <a:pt x="136" y="80"/>
                  </a:lnTo>
                  <a:lnTo>
                    <a:pt x="140" y="68"/>
                  </a:lnTo>
                  <a:lnTo>
                    <a:pt x="128" y="20"/>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8" name="Freeform 47"/>
            <p:cNvSpPr>
              <a:spLocks/>
            </p:cNvSpPr>
            <p:nvPr userDrawn="1"/>
          </p:nvSpPr>
          <p:spPr bwMode="black">
            <a:xfrm>
              <a:off x="4773613" y="1997075"/>
              <a:ext cx="85725" cy="53975"/>
            </a:xfrm>
            <a:custGeom>
              <a:avLst/>
              <a:gdLst>
                <a:gd name="T0" fmla="*/ 18 w 54"/>
                <a:gd name="T1" fmla="*/ 34 h 34"/>
                <a:gd name="T2" fmla="*/ 38 w 54"/>
                <a:gd name="T3" fmla="*/ 26 h 34"/>
                <a:gd name="T4" fmla="*/ 54 w 54"/>
                <a:gd name="T5" fmla="*/ 0 h 34"/>
                <a:gd name="T6" fmla="*/ 46 w 54"/>
                <a:gd name="T7" fmla="*/ 4 h 34"/>
                <a:gd name="T8" fmla="*/ 36 w 54"/>
                <a:gd name="T9" fmla="*/ 10 h 34"/>
                <a:gd name="T10" fmla="*/ 16 w 54"/>
                <a:gd name="T11" fmla="*/ 12 h 34"/>
                <a:gd name="T12" fmla="*/ 0 w 54"/>
                <a:gd name="T13" fmla="*/ 20 h 34"/>
                <a:gd name="T14" fmla="*/ 8 w 54"/>
                <a:gd name="T15" fmla="*/ 30 h 34"/>
                <a:gd name="T16" fmla="*/ 18 w 5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4">
                  <a:moveTo>
                    <a:pt x="18" y="34"/>
                  </a:moveTo>
                  <a:lnTo>
                    <a:pt x="38" y="26"/>
                  </a:lnTo>
                  <a:lnTo>
                    <a:pt x="54" y="0"/>
                  </a:lnTo>
                  <a:lnTo>
                    <a:pt x="46" y="4"/>
                  </a:lnTo>
                  <a:lnTo>
                    <a:pt x="36" y="10"/>
                  </a:lnTo>
                  <a:lnTo>
                    <a:pt x="16" y="12"/>
                  </a:lnTo>
                  <a:lnTo>
                    <a:pt x="0" y="20"/>
                  </a:lnTo>
                  <a:lnTo>
                    <a:pt x="8" y="30"/>
                  </a:lnTo>
                  <a:lnTo>
                    <a:pt x="1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29" name="Freeform 48"/>
            <p:cNvSpPr>
              <a:spLocks/>
            </p:cNvSpPr>
            <p:nvPr userDrawn="1"/>
          </p:nvSpPr>
          <p:spPr bwMode="black">
            <a:xfrm>
              <a:off x="4246563" y="1152525"/>
              <a:ext cx="19050" cy="25400"/>
            </a:xfrm>
            <a:custGeom>
              <a:avLst/>
              <a:gdLst>
                <a:gd name="T0" fmla="*/ 12 w 12"/>
                <a:gd name="T1" fmla="*/ 12 h 16"/>
                <a:gd name="T2" fmla="*/ 0 w 12"/>
                <a:gd name="T3" fmla="*/ 0 h 16"/>
                <a:gd name="T4" fmla="*/ 0 w 12"/>
                <a:gd name="T5" fmla="*/ 14 h 16"/>
                <a:gd name="T6" fmla="*/ 8 w 12"/>
                <a:gd name="T7" fmla="*/ 16 h 16"/>
                <a:gd name="T8" fmla="*/ 12 w 12"/>
                <a:gd name="T9" fmla="*/ 12 h 16"/>
              </a:gdLst>
              <a:ahLst/>
              <a:cxnLst>
                <a:cxn ang="0">
                  <a:pos x="T0" y="T1"/>
                </a:cxn>
                <a:cxn ang="0">
                  <a:pos x="T2" y="T3"/>
                </a:cxn>
                <a:cxn ang="0">
                  <a:pos x="T4" y="T5"/>
                </a:cxn>
                <a:cxn ang="0">
                  <a:pos x="T6" y="T7"/>
                </a:cxn>
                <a:cxn ang="0">
                  <a:pos x="T8" y="T9"/>
                </a:cxn>
              </a:cxnLst>
              <a:rect l="0" t="0" r="r" b="b"/>
              <a:pathLst>
                <a:path w="12" h="16">
                  <a:moveTo>
                    <a:pt x="12" y="12"/>
                  </a:moveTo>
                  <a:lnTo>
                    <a:pt x="0" y="0"/>
                  </a:lnTo>
                  <a:lnTo>
                    <a:pt x="0" y="14"/>
                  </a:lnTo>
                  <a:lnTo>
                    <a:pt x="8" y="16"/>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0" name="Freeform 49"/>
            <p:cNvSpPr>
              <a:spLocks/>
            </p:cNvSpPr>
            <p:nvPr userDrawn="1"/>
          </p:nvSpPr>
          <p:spPr bwMode="black">
            <a:xfrm>
              <a:off x="4414838" y="1898650"/>
              <a:ext cx="25400" cy="28575"/>
            </a:xfrm>
            <a:custGeom>
              <a:avLst/>
              <a:gdLst>
                <a:gd name="T0" fmla="*/ 12 w 16"/>
                <a:gd name="T1" fmla="*/ 0 h 18"/>
                <a:gd name="T2" fmla="*/ 0 w 16"/>
                <a:gd name="T3" fmla="*/ 8 h 18"/>
                <a:gd name="T4" fmla="*/ 16 w 16"/>
                <a:gd name="T5" fmla="*/ 18 h 18"/>
                <a:gd name="T6" fmla="*/ 12 w 16"/>
                <a:gd name="T7" fmla="*/ 0 h 18"/>
              </a:gdLst>
              <a:ahLst/>
              <a:cxnLst>
                <a:cxn ang="0">
                  <a:pos x="T0" y="T1"/>
                </a:cxn>
                <a:cxn ang="0">
                  <a:pos x="T2" y="T3"/>
                </a:cxn>
                <a:cxn ang="0">
                  <a:pos x="T4" y="T5"/>
                </a:cxn>
                <a:cxn ang="0">
                  <a:pos x="T6" y="T7"/>
                </a:cxn>
              </a:cxnLst>
              <a:rect l="0" t="0" r="r" b="b"/>
              <a:pathLst>
                <a:path w="16" h="18">
                  <a:moveTo>
                    <a:pt x="12" y="0"/>
                  </a:moveTo>
                  <a:lnTo>
                    <a:pt x="0" y="8"/>
                  </a:lnTo>
                  <a:lnTo>
                    <a:pt x="16" y="18"/>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1" name="Freeform 50"/>
            <p:cNvSpPr>
              <a:spLocks/>
            </p:cNvSpPr>
            <p:nvPr userDrawn="1"/>
          </p:nvSpPr>
          <p:spPr bwMode="black">
            <a:xfrm>
              <a:off x="4510088" y="2006600"/>
              <a:ext cx="95250" cy="34925"/>
            </a:xfrm>
            <a:custGeom>
              <a:avLst/>
              <a:gdLst>
                <a:gd name="T0" fmla="*/ 26 w 60"/>
                <a:gd name="T1" fmla="*/ 22 h 22"/>
                <a:gd name="T2" fmla="*/ 56 w 60"/>
                <a:gd name="T3" fmla="*/ 18 h 22"/>
                <a:gd name="T4" fmla="*/ 60 w 60"/>
                <a:gd name="T5" fmla="*/ 6 h 22"/>
                <a:gd name="T6" fmla="*/ 50 w 60"/>
                <a:gd name="T7" fmla="*/ 10 h 22"/>
                <a:gd name="T8" fmla="*/ 32 w 60"/>
                <a:gd name="T9" fmla="*/ 4 h 22"/>
                <a:gd name="T10" fmla="*/ 20 w 60"/>
                <a:gd name="T11" fmla="*/ 6 h 22"/>
                <a:gd name="T12" fmla="*/ 16 w 60"/>
                <a:gd name="T13" fmla="*/ 0 h 22"/>
                <a:gd name="T14" fmla="*/ 6 w 60"/>
                <a:gd name="T15" fmla="*/ 0 h 22"/>
                <a:gd name="T16" fmla="*/ 0 w 60"/>
                <a:gd name="T17" fmla="*/ 14 h 22"/>
                <a:gd name="T18" fmla="*/ 20 w 60"/>
                <a:gd name="T19" fmla="*/ 14 h 22"/>
                <a:gd name="T20" fmla="*/ 26 w 60"/>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22">
                  <a:moveTo>
                    <a:pt x="26" y="22"/>
                  </a:moveTo>
                  <a:lnTo>
                    <a:pt x="56" y="18"/>
                  </a:lnTo>
                  <a:lnTo>
                    <a:pt x="60" y="6"/>
                  </a:lnTo>
                  <a:lnTo>
                    <a:pt x="50" y="10"/>
                  </a:lnTo>
                  <a:lnTo>
                    <a:pt x="32" y="4"/>
                  </a:lnTo>
                  <a:lnTo>
                    <a:pt x="20" y="6"/>
                  </a:lnTo>
                  <a:lnTo>
                    <a:pt x="16" y="0"/>
                  </a:lnTo>
                  <a:lnTo>
                    <a:pt x="6" y="0"/>
                  </a:lnTo>
                  <a:lnTo>
                    <a:pt x="0" y="14"/>
                  </a:lnTo>
                  <a:lnTo>
                    <a:pt x="20" y="14"/>
                  </a:lnTo>
                  <a:lnTo>
                    <a:pt x="2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2" name="Freeform 51"/>
            <p:cNvSpPr>
              <a:spLocks/>
            </p:cNvSpPr>
            <p:nvPr userDrawn="1"/>
          </p:nvSpPr>
          <p:spPr bwMode="black">
            <a:xfrm>
              <a:off x="4554538" y="1841500"/>
              <a:ext cx="22225" cy="15875"/>
            </a:xfrm>
            <a:custGeom>
              <a:avLst/>
              <a:gdLst>
                <a:gd name="T0" fmla="*/ 10 w 14"/>
                <a:gd name="T1" fmla="*/ 0 h 10"/>
                <a:gd name="T2" fmla="*/ 2 w 14"/>
                <a:gd name="T3" fmla="*/ 0 h 10"/>
                <a:gd name="T4" fmla="*/ 0 w 14"/>
                <a:gd name="T5" fmla="*/ 10 h 10"/>
                <a:gd name="T6" fmla="*/ 14 w 14"/>
                <a:gd name="T7" fmla="*/ 4 h 10"/>
                <a:gd name="T8" fmla="*/ 10 w 14"/>
                <a:gd name="T9" fmla="*/ 0 h 10"/>
              </a:gdLst>
              <a:ahLst/>
              <a:cxnLst>
                <a:cxn ang="0">
                  <a:pos x="T0" y="T1"/>
                </a:cxn>
                <a:cxn ang="0">
                  <a:pos x="T2" y="T3"/>
                </a:cxn>
                <a:cxn ang="0">
                  <a:pos x="T4" y="T5"/>
                </a:cxn>
                <a:cxn ang="0">
                  <a:pos x="T6" y="T7"/>
                </a:cxn>
                <a:cxn ang="0">
                  <a:pos x="T8" y="T9"/>
                </a:cxn>
              </a:cxnLst>
              <a:rect l="0" t="0" r="r" b="b"/>
              <a:pathLst>
                <a:path w="14" h="10">
                  <a:moveTo>
                    <a:pt x="10" y="0"/>
                  </a:moveTo>
                  <a:lnTo>
                    <a:pt x="2" y="0"/>
                  </a:lnTo>
                  <a:lnTo>
                    <a:pt x="0" y="10"/>
                  </a:lnTo>
                  <a:lnTo>
                    <a:pt x="14"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3" name="Freeform 52"/>
            <p:cNvSpPr>
              <a:spLocks noEditPoints="1"/>
            </p:cNvSpPr>
            <p:nvPr userDrawn="1"/>
          </p:nvSpPr>
          <p:spPr bwMode="black">
            <a:xfrm>
              <a:off x="3076575" y="460375"/>
              <a:ext cx="339725" cy="231775"/>
            </a:xfrm>
            <a:custGeom>
              <a:avLst/>
              <a:gdLst>
                <a:gd name="T0" fmla="*/ 176 w 214"/>
                <a:gd name="T1" fmla="*/ 100 h 146"/>
                <a:gd name="T2" fmla="*/ 202 w 214"/>
                <a:gd name="T3" fmla="*/ 86 h 146"/>
                <a:gd name="T4" fmla="*/ 208 w 214"/>
                <a:gd name="T5" fmla="*/ 78 h 146"/>
                <a:gd name="T6" fmla="*/ 208 w 214"/>
                <a:gd name="T7" fmla="*/ 58 h 146"/>
                <a:gd name="T8" fmla="*/ 202 w 214"/>
                <a:gd name="T9" fmla="*/ 38 h 146"/>
                <a:gd name="T10" fmla="*/ 190 w 214"/>
                <a:gd name="T11" fmla="*/ 20 h 146"/>
                <a:gd name="T12" fmla="*/ 194 w 214"/>
                <a:gd name="T13" fmla="*/ 0 h 146"/>
                <a:gd name="T14" fmla="*/ 160 w 214"/>
                <a:gd name="T15" fmla="*/ 0 h 146"/>
                <a:gd name="T16" fmla="*/ 154 w 214"/>
                <a:gd name="T17" fmla="*/ 16 h 146"/>
                <a:gd name="T18" fmla="*/ 132 w 214"/>
                <a:gd name="T19" fmla="*/ 24 h 146"/>
                <a:gd name="T20" fmla="*/ 120 w 214"/>
                <a:gd name="T21" fmla="*/ 26 h 146"/>
                <a:gd name="T22" fmla="*/ 98 w 214"/>
                <a:gd name="T23" fmla="*/ 22 h 146"/>
                <a:gd name="T24" fmla="*/ 80 w 214"/>
                <a:gd name="T25" fmla="*/ 14 h 146"/>
                <a:gd name="T26" fmla="*/ 72 w 214"/>
                <a:gd name="T27" fmla="*/ 38 h 146"/>
                <a:gd name="T28" fmla="*/ 70 w 214"/>
                <a:gd name="T29" fmla="*/ 52 h 146"/>
                <a:gd name="T30" fmla="*/ 66 w 214"/>
                <a:gd name="T31" fmla="*/ 44 h 146"/>
                <a:gd name="T32" fmla="*/ 68 w 214"/>
                <a:gd name="T33" fmla="*/ 38 h 146"/>
                <a:gd name="T34" fmla="*/ 66 w 214"/>
                <a:gd name="T35" fmla="*/ 26 h 146"/>
                <a:gd name="T36" fmla="*/ 28 w 214"/>
                <a:gd name="T37" fmla="*/ 2 h 146"/>
                <a:gd name="T38" fmla="*/ 34 w 214"/>
                <a:gd name="T39" fmla="*/ 16 h 146"/>
                <a:gd name="T40" fmla="*/ 40 w 214"/>
                <a:gd name="T41" fmla="*/ 24 h 146"/>
                <a:gd name="T42" fmla="*/ 22 w 214"/>
                <a:gd name="T43" fmla="*/ 18 h 146"/>
                <a:gd name="T44" fmla="*/ 12 w 214"/>
                <a:gd name="T45" fmla="*/ 22 h 146"/>
                <a:gd name="T46" fmla="*/ 12 w 214"/>
                <a:gd name="T47" fmla="*/ 32 h 146"/>
                <a:gd name="T48" fmla="*/ 4 w 214"/>
                <a:gd name="T49" fmla="*/ 30 h 146"/>
                <a:gd name="T50" fmla="*/ 4 w 214"/>
                <a:gd name="T51" fmla="*/ 40 h 146"/>
                <a:gd name="T52" fmla="*/ 42 w 214"/>
                <a:gd name="T53" fmla="*/ 48 h 146"/>
                <a:gd name="T54" fmla="*/ 36 w 214"/>
                <a:gd name="T55" fmla="*/ 68 h 146"/>
                <a:gd name="T56" fmla="*/ 14 w 214"/>
                <a:gd name="T57" fmla="*/ 80 h 146"/>
                <a:gd name="T58" fmla="*/ 38 w 214"/>
                <a:gd name="T59" fmla="*/ 82 h 146"/>
                <a:gd name="T60" fmla="*/ 44 w 214"/>
                <a:gd name="T61" fmla="*/ 106 h 146"/>
                <a:gd name="T62" fmla="*/ 52 w 214"/>
                <a:gd name="T63" fmla="*/ 106 h 146"/>
                <a:gd name="T64" fmla="*/ 36 w 214"/>
                <a:gd name="T65" fmla="*/ 126 h 146"/>
                <a:gd name="T66" fmla="*/ 88 w 214"/>
                <a:gd name="T67" fmla="*/ 138 h 146"/>
                <a:gd name="T68" fmla="*/ 144 w 214"/>
                <a:gd name="T69" fmla="*/ 120 h 146"/>
                <a:gd name="T70" fmla="*/ 52 w 214"/>
                <a:gd name="T71" fmla="*/ 66 h 146"/>
                <a:gd name="T72" fmla="*/ 42 w 214"/>
                <a:gd name="T73" fmla="*/ 6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4" h="146">
                  <a:moveTo>
                    <a:pt x="160" y="120"/>
                  </a:moveTo>
                  <a:lnTo>
                    <a:pt x="176" y="100"/>
                  </a:lnTo>
                  <a:lnTo>
                    <a:pt x="186" y="108"/>
                  </a:lnTo>
                  <a:lnTo>
                    <a:pt x="202" y="86"/>
                  </a:lnTo>
                  <a:lnTo>
                    <a:pt x="198" y="84"/>
                  </a:lnTo>
                  <a:lnTo>
                    <a:pt x="208" y="78"/>
                  </a:lnTo>
                  <a:lnTo>
                    <a:pt x="214" y="60"/>
                  </a:lnTo>
                  <a:lnTo>
                    <a:pt x="208" y="58"/>
                  </a:lnTo>
                  <a:lnTo>
                    <a:pt x="210" y="52"/>
                  </a:lnTo>
                  <a:lnTo>
                    <a:pt x="202" y="38"/>
                  </a:lnTo>
                  <a:lnTo>
                    <a:pt x="190" y="38"/>
                  </a:lnTo>
                  <a:lnTo>
                    <a:pt x="190" y="20"/>
                  </a:lnTo>
                  <a:lnTo>
                    <a:pt x="186" y="20"/>
                  </a:lnTo>
                  <a:lnTo>
                    <a:pt x="194" y="0"/>
                  </a:lnTo>
                  <a:lnTo>
                    <a:pt x="174" y="16"/>
                  </a:lnTo>
                  <a:lnTo>
                    <a:pt x="160" y="0"/>
                  </a:lnTo>
                  <a:lnTo>
                    <a:pt x="150" y="2"/>
                  </a:lnTo>
                  <a:lnTo>
                    <a:pt x="154" y="16"/>
                  </a:lnTo>
                  <a:lnTo>
                    <a:pt x="138" y="16"/>
                  </a:lnTo>
                  <a:lnTo>
                    <a:pt x="132" y="24"/>
                  </a:lnTo>
                  <a:lnTo>
                    <a:pt x="118" y="12"/>
                  </a:lnTo>
                  <a:lnTo>
                    <a:pt x="120" y="26"/>
                  </a:lnTo>
                  <a:lnTo>
                    <a:pt x="114" y="14"/>
                  </a:lnTo>
                  <a:lnTo>
                    <a:pt x="98" y="22"/>
                  </a:lnTo>
                  <a:lnTo>
                    <a:pt x="96" y="34"/>
                  </a:lnTo>
                  <a:lnTo>
                    <a:pt x="80" y="14"/>
                  </a:lnTo>
                  <a:lnTo>
                    <a:pt x="80" y="42"/>
                  </a:lnTo>
                  <a:lnTo>
                    <a:pt x="72" y="38"/>
                  </a:lnTo>
                  <a:lnTo>
                    <a:pt x="70" y="42"/>
                  </a:lnTo>
                  <a:lnTo>
                    <a:pt x="70" y="52"/>
                  </a:lnTo>
                  <a:lnTo>
                    <a:pt x="68" y="56"/>
                  </a:lnTo>
                  <a:lnTo>
                    <a:pt x="66" y="44"/>
                  </a:lnTo>
                  <a:lnTo>
                    <a:pt x="60" y="40"/>
                  </a:lnTo>
                  <a:lnTo>
                    <a:pt x="68" y="38"/>
                  </a:lnTo>
                  <a:lnTo>
                    <a:pt x="62" y="30"/>
                  </a:lnTo>
                  <a:lnTo>
                    <a:pt x="66" y="26"/>
                  </a:lnTo>
                  <a:lnTo>
                    <a:pt x="44" y="4"/>
                  </a:lnTo>
                  <a:lnTo>
                    <a:pt x="28" y="2"/>
                  </a:lnTo>
                  <a:lnTo>
                    <a:pt x="26" y="14"/>
                  </a:lnTo>
                  <a:lnTo>
                    <a:pt x="34" y="16"/>
                  </a:lnTo>
                  <a:lnTo>
                    <a:pt x="28" y="16"/>
                  </a:lnTo>
                  <a:lnTo>
                    <a:pt x="40" y="24"/>
                  </a:lnTo>
                  <a:lnTo>
                    <a:pt x="40" y="30"/>
                  </a:lnTo>
                  <a:lnTo>
                    <a:pt x="22" y="18"/>
                  </a:lnTo>
                  <a:lnTo>
                    <a:pt x="20" y="22"/>
                  </a:lnTo>
                  <a:lnTo>
                    <a:pt x="12" y="22"/>
                  </a:lnTo>
                  <a:lnTo>
                    <a:pt x="16" y="30"/>
                  </a:lnTo>
                  <a:lnTo>
                    <a:pt x="12" y="32"/>
                  </a:lnTo>
                  <a:lnTo>
                    <a:pt x="16" y="36"/>
                  </a:lnTo>
                  <a:lnTo>
                    <a:pt x="4" y="30"/>
                  </a:lnTo>
                  <a:lnTo>
                    <a:pt x="12" y="42"/>
                  </a:lnTo>
                  <a:lnTo>
                    <a:pt x="4" y="40"/>
                  </a:lnTo>
                  <a:lnTo>
                    <a:pt x="0" y="54"/>
                  </a:lnTo>
                  <a:lnTo>
                    <a:pt x="42" y="48"/>
                  </a:lnTo>
                  <a:lnTo>
                    <a:pt x="50" y="52"/>
                  </a:lnTo>
                  <a:lnTo>
                    <a:pt x="36" y="68"/>
                  </a:lnTo>
                  <a:lnTo>
                    <a:pt x="36" y="68"/>
                  </a:lnTo>
                  <a:lnTo>
                    <a:pt x="14" y="80"/>
                  </a:lnTo>
                  <a:lnTo>
                    <a:pt x="16" y="84"/>
                  </a:lnTo>
                  <a:lnTo>
                    <a:pt x="38" y="82"/>
                  </a:lnTo>
                  <a:lnTo>
                    <a:pt x="48" y="98"/>
                  </a:lnTo>
                  <a:lnTo>
                    <a:pt x="44" y="106"/>
                  </a:lnTo>
                  <a:lnTo>
                    <a:pt x="52" y="104"/>
                  </a:lnTo>
                  <a:lnTo>
                    <a:pt x="52" y="106"/>
                  </a:lnTo>
                  <a:lnTo>
                    <a:pt x="36" y="110"/>
                  </a:lnTo>
                  <a:lnTo>
                    <a:pt x="36" y="126"/>
                  </a:lnTo>
                  <a:lnTo>
                    <a:pt x="66" y="124"/>
                  </a:lnTo>
                  <a:lnTo>
                    <a:pt x="88" y="138"/>
                  </a:lnTo>
                  <a:lnTo>
                    <a:pt x="114" y="146"/>
                  </a:lnTo>
                  <a:lnTo>
                    <a:pt x="144" y="120"/>
                  </a:lnTo>
                  <a:lnTo>
                    <a:pt x="160" y="120"/>
                  </a:lnTo>
                  <a:close/>
                  <a:moveTo>
                    <a:pt x="52" y="66"/>
                  </a:moveTo>
                  <a:lnTo>
                    <a:pt x="52" y="68"/>
                  </a:lnTo>
                  <a:lnTo>
                    <a:pt x="42" y="68"/>
                  </a:lnTo>
                  <a:lnTo>
                    <a:pt x="5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4" name="Freeform 53"/>
            <p:cNvSpPr>
              <a:spLocks/>
            </p:cNvSpPr>
            <p:nvPr userDrawn="1"/>
          </p:nvSpPr>
          <p:spPr bwMode="black">
            <a:xfrm>
              <a:off x="4052888" y="1724025"/>
              <a:ext cx="53975" cy="168275"/>
            </a:xfrm>
            <a:custGeom>
              <a:avLst/>
              <a:gdLst>
                <a:gd name="T0" fmla="*/ 6 w 34"/>
                <a:gd name="T1" fmla="*/ 94 h 106"/>
                <a:gd name="T2" fmla="*/ 14 w 34"/>
                <a:gd name="T3" fmla="*/ 106 h 106"/>
                <a:gd name="T4" fmla="*/ 24 w 34"/>
                <a:gd name="T5" fmla="*/ 96 h 106"/>
                <a:gd name="T6" fmla="*/ 28 w 34"/>
                <a:gd name="T7" fmla="*/ 98 h 106"/>
                <a:gd name="T8" fmla="*/ 34 w 34"/>
                <a:gd name="T9" fmla="*/ 92 h 106"/>
                <a:gd name="T10" fmla="*/ 32 w 34"/>
                <a:gd name="T11" fmla="*/ 58 h 106"/>
                <a:gd name="T12" fmla="*/ 30 w 34"/>
                <a:gd name="T13" fmla="*/ 46 h 106"/>
                <a:gd name="T14" fmla="*/ 26 w 34"/>
                <a:gd name="T15" fmla="*/ 42 h 106"/>
                <a:gd name="T16" fmla="*/ 32 w 34"/>
                <a:gd name="T17" fmla="*/ 20 h 106"/>
                <a:gd name="T18" fmla="*/ 28 w 34"/>
                <a:gd name="T19" fmla="*/ 0 h 106"/>
                <a:gd name="T20" fmla="*/ 22 w 34"/>
                <a:gd name="T21" fmla="*/ 0 h 106"/>
                <a:gd name="T22" fmla="*/ 22 w 34"/>
                <a:gd name="T23" fmla="*/ 4 h 106"/>
                <a:gd name="T24" fmla="*/ 12 w 34"/>
                <a:gd name="T25" fmla="*/ 8 h 106"/>
                <a:gd name="T26" fmla="*/ 8 w 34"/>
                <a:gd name="T27" fmla="*/ 14 h 106"/>
                <a:gd name="T28" fmla="*/ 10 w 34"/>
                <a:gd name="T29" fmla="*/ 32 h 106"/>
                <a:gd name="T30" fmla="*/ 18 w 34"/>
                <a:gd name="T31" fmla="*/ 42 h 106"/>
                <a:gd name="T32" fmla="*/ 10 w 34"/>
                <a:gd name="T33" fmla="*/ 52 h 106"/>
                <a:gd name="T34" fmla="*/ 0 w 34"/>
                <a:gd name="T35" fmla="*/ 48 h 106"/>
                <a:gd name="T36" fmla="*/ 8 w 34"/>
                <a:gd name="T37" fmla="*/ 76 h 106"/>
                <a:gd name="T38" fmla="*/ 6 w 34"/>
                <a:gd name="T39" fmla="*/ 9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06">
                  <a:moveTo>
                    <a:pt x="6" y="94"/>
                  </a:moveTo>
                  <a:lnTo>
                    <a:pt x="14" y="106"/>
                  </a:lnTo>
                  <a:lnTo>
                    <a:pt x="24" y="96"/>
                  </a:lnTo>
                  <a:lnTo>
                    <a:pt x="28" y="98"/>
                  </a:lnTo>
                  <a:lnTo>
                    <a:pt x="34" y="92"/>
                  </a:lnTo>
                  <a:lnTo>
                    <a:pt x="32" y="58"/>
                  </a:lnTo>
                  <a:lnTo>
                    <a:pt x="30" y="46"/>
                  </a:lnTo>
                  <a:lnTo>
                    <a:pt x="26" y="42"/>
                  </a:lnTo>
                  <a:lnTo>
                    <a:pt x="32" y="20"/>
                  </a:lnTo>
                  <a:lnTo>
                    <a:pt x="28" y="0"/>
                  </a:lnTo>
                  <a:lnTo>
                    <a:pt x="22" y="0"/>
                  </a:lnTo>
                  <a:lnTo>
                    <a:pt x="22" y="4"/>
                  </a:lnTo>
                  <a:lnTo>
                    <a:pt x="12" y="8"/>
                  </a:lnTo>
                  <a:lnTo>
                    <a:pt x="8" y="14"/>
                  </a:lnTo>
                  <a:lnTo>
                    <a:pt x="10" y="32"/>
                  </a:lnTo>
                  <a:lnTo>
                    <a:pt x="18" y="42"/>
                  </a:lnTo>
                  <a:lnTo>
                    <a:pt x="10" y="52"/>
                  </a:lnTo>
                  <a:lnTo>
                    <a:pt x="0" y="48"/>
                  </a:lnTo>
                  <a:lnTo>
                    <a:pt x="8" y="76"/>
                  </a:lnTo>
                  <a:lnTo>
                    <a:pt x="6"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735" name="Freeform 54"/>
            <p:cNvSpPr>
              <a:spLocks/>
            </p:cNvSpPr>
            <p:nvPr userDrawn="1"/>
          </p:nvSpPr>
          <p:spPr bwMode="black">
            <a:xfrm>
              <a:off x="3848100" y="1866900"/>
              <a:ext cx="25400" cy="25400"/>
            </a:xfrm>
            <a:custGeom>
              <a:avLst/>
              <a:gdLst>
                <a:gd name="T0" fmla="*/ 16 w 16"/>
                <a:gd name="T1" fmla="*/ 0 h 16"/>
                <a:gd name="T2" fmla="*/ 0 w 16"/>
                <a:gd name="T3" fmla="*/ 12 h 16"/>
                <a:gd name="T4" fmla="*/ 10 w 16"/>
                <a:gd name="T5" fmla="*/ 16 h 16"/>
                <a:gd name="T6" fmla="*/ 16 w 16"/>
                <a:gd name="T7" fmla="*/ 0 h 16"/>
              </a:gdLst>
              <a:ahLst/>
              <a:cxnLst>
                <a:cxn ang="0">
                  <a:pos x="T0" y="T1"/>
                </a:cxn>
                <a:cxn ang="0">
                  <a:pos x="T2" y="T3"/>
                </a:cxn>
                <a:cxn ang="0">
                  <a:pos x="T4" y="T5"/>
                </a:cxn>
                <a:cxn ang="0">
                  <a:pos x="T6" y="T7"/>
                </a:cxn>
              </a:cxnLst>
              <a:rect l="0" t="0" r="r" b="b"/>
              <a:pathLst>
                <a:path w="16" h="16">
                  <a:moveTo>
                    <a:pt x="16" y="0"/>
                  </a:moveTo>
                  <a:lnTo>
                    <a:pt x="0" y="12"/>
                  </a:lnTo>
                  <a:lnTo>
                    <a:pt x="10" y="1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2" name="Freeform 55"/>
            <p:cNvSpPr>
              <a:spLocks/>
            </p:cNvSpPr>
            <p:nvPr userDrawn="1"/>
          </p:nvSpPr>
          <p:spPr bwMode="black">
            <a:xfrm>
              <a:off x="3929063" y="1838325"/>
              <a:ext cx="22225" cy="19050"/>
            </a:xfrm>
            <a:custGeom>
              <a:avLst/>
              <a:gdLst>
                <a:gd name="T0" fmla="*/ 8 w 14"/>
                <a:gd name="T1" fmla="*/ 0 h 12"/>
                <a:gd name="T2" fmla="*/ 2 w 14"/>
                <a:gd name="T3" fmla="*/ 0 h 12"/>
                <a:gd name="T4" fmla="*/ 0 w 14"/>
                <a:gd name="T5" fmla="*/ 6 h 12"/>
                <a:gd name="T6" fmla="*/ 14 w 14"/>
                <a:gd name="T7" fmla="*/ 12 h 12"/>
                <a:gd name="T8" fmla="*/ 8 w 14"/>
                <a:gd name="T9" fmla="*/ 0 h 12"/>
              </a:gdLst>
              <a:ahLst/>
              <a:cxnLst>
                <a:cxn ang="0">
                  <a:pos x="T0" y="T1"/>
                </a:cxn>
                <a:cxn ang="0">
                  <a:pos x="T2" y="T3"/>
                </a:cxn>
                <a:cxn ang="0">
                  <a:pos x="T4" y="T5"/>
                </a:cxn>
                <a:cxn ang="0">
                  <a:pos x="T6" y="T7"/>
                </a:cxn>
                <a:cxn ang="0">
                  <a:pos x="T8" y="T9"/>
                </a:cxn>
              </a:cxnLst>
              <a:rect l="0" t="0" r="r" b="b"/>
              <a:pathLst>
                <a:path w="14" h="12">
                  <a:moveTo>
                    <a:pt x="8" y="0"/>
                  </a:moveTo>
                  <a:lnTo>
                    <a:pt x="2" y="0"/>
                  </a:lnTo>
                  <a:lnTo>
                    <a:pt x="0" y="6"/>
                  </a:lnTo>
                  <a:lnTo>
                    <a:pt x="14"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3" name="Freeform 56"/>
            <p:cNvSpPr>
              <a:spLocks/>
            </p:cNvSpPr>
            <p:nvPr userDrawn="1"/>
          </p:nvSpPr>
          <p:spPr bwMode="black">
            <a:xfrm>
              <a:off x="3883025" y="1838325"/>
              <a:ext cx="39688" cy="38100"/>
            </a:xfrm>
            <a:custGeom>
              <a:avLst/>
              <a:gdLst>
                <a:gd name="T0" fmla="*/ 25 w 25"/>
                <a:gd name="T1" fmla="*/ 10 h 24"/>
                <a:gd name="T2" fmla="*/ 19 w 25"/>
                <a:gd name="T3" fmla="*/ 8 h 24"/>
                <a:gd name="T4" fmla="*/ 19 w 25"/>
                <a:gd name="T5" fmla="*/ 0 h 24"/>
                <a:gd name="T6" fmla="*/ 0 w 25"/>
                <a:gd name="T7" fmla="*/ 14 h 24"/>
                <a:gd name="T8" fmla="*/ 17 w 25"/>
                <a:gd name="T9" fmla="*/ 24 h 24"/>
                <a:gd name="T10" fmla="*/ 25 w 25"/>
                <a:gd name="T11" fmla="*/ 10 h 24"/>
              </a:gdLst>
              <a:ahLst/>
              <a:cxnLst>
                <a:cxn ang="0">
                  <a:pos x="T0" y="T1"/>
                </a:cxn>
                <a:cxn ang="0">
                  <a:pos x="T2" y="T3"/>
                </a:cxn>
                <a:cxn ang="0">
                  <a:pos x="T4" y="T5"/>
                </a:cxn>
                <a:cxn ang="0">
                  <a:pos x="T6" y="T7"/>
                </a:cxn>
                <a:cxn ang="0">
                  <a:pos x="T8" y="T9"/>
                </a:cxn>
                <a:cxn ang="0">
                  <a:pos x="T10" y="T11"/>
                </a:cxn>
              </a:cxnLst>
              <a:rect l="0" t="0" r="r" b="b"/>
              <a:pathLst>
                <a:path w="25" h="24">
                  <a:moveTo>
                    <a:pt x="25" y="10"/>
                  </a:moveTo>
                  <a:lnTo>
                    <a:pt x="19" y="8"/>
                  </a:lnTo>
                  <a:lnTo>
                    <a:pt x="19" y="0"/>
                  </a:lnTo>
                  <a:lnTo>
                    <a:pt x="0" y="14"/>
                  </a:lnTo>
                  <a:lnTo>
                    <a:pt x="17" y="24"/>
                  </a:lnTo>
                  <a:lnTo>
                    <a:pt x="2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4" name="Freeform 57"/>
            <p:cNvSpPr>
              <a:spLocks/>
            </p:cNvSpPr>
            <p:nvPr userDrawn="1"/>
          </p:nvSpPr>
          <p:spPr bwMode="black">
            <a:xfrm>
              <a:off x="4465638" y="120650"/>
              <a:ext cx="50800" cy="28575"/>
            </a:xfrm>
            <a:custGeom>
              <a:avLst/>
              <a:gdLst>
                <a:gd name="T0" fmla="*/ 32 w 32"/>
                <a:gd name="T1" fmla="*/ 4 h 18"/>
                <a:gd name="T2" fmla="*/ 8 w 32"/>
                <a:gd name="T3" fmla="*/ 0 h 18"/>
                <a:gd name="T4" fmla="*/ 0 w 32"/>
                <a:gd name="T5" fmla="*/ 6 h 18"/>
                <a:gd name="T6" fmla="*/ 8 w 32"/>
                <a:gd name="T7" fmla="*/ 18 h 18"/>
                <a:gd name="T8" fmla="*/ 32 w 32"/>
                <a:gd name="T9" fmla="*/ 4 h 18"/>
              </a:gdLst>
              <a:ahLst/>
              <a:cxnLst>
                <a:cxn ang="0">
                  <a:pos x="T0" y="T1"/>
                </a:cxn>
                <a:cxn ang="0">
                  <a:pos x="T2" y="T3"/>
                </a:cxn>
                <a:cxn ang="0">
                  <a:pos x="T4" y="T5"/>
                </a:cxn>
                <a:cxn ang="0">
                  <a:pos x="T6" y="T7"/>
                </a:cxn>
                <a:cxn ang="0">
                  <a:pos x="T8" y="T9"/>
                </a:cxn>
              </a:cxnLst>
              <a:rect l="0" t="0" r="r" b="b"/>
              <a:pathLst>
                <a:path w="32" h="18">
                  <a:moveTo>
                    <a:pt x="32" y="4"/>
                  </a:moveTo>
                  <a:lnTo>
                    <a:pt x="8" y="0"/>
                  </a:lnTo>
                  <a:lnTo>
                    <a:pt x="0" y="6"/>
                  </a:lnTo>
                  <a:lnTo>
                    <a:pt x="8" y="18"/>
                  </a:lnTo>
                  <a:lnTo>
                    <a:pt x="3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5" name="Freeform 58"/>
            <p:cNvSpPr>
              <a:spLocks/>
            </p:cNvSpPr>
            <p:nvPr userDrawn="1"/>
          </p:nvSpPr>
          <p:spPr bwMode="black">
            <a:xfrm>
              <a:off x="4348163" y="1016000"/>
              <a:ext cx="34925" cy="66675"/>
            </a:xfrm>
            <a:custGeom>
              <a:avLst/>
              <a:gdLst>
                <a:gd name="T0" fmla="*/ 18 w 22"/>
                <a:gd name="T1" fmla="*/ 8 h 42"/>
                <a:gd name="T2" fmla="*/ 22 w 22"/>
                <a:gd name="T3" fmla="*/ 0 h 42"/>
                <a:gd name="T4" fmla="*/ 12 w 22"/>
                <a:gd name="T5" fmla="*/ 0 h 42"/>
                <a:gd name="T6" fmla="*/ 2 w 22"/>
                <a:gd name="T7" fmla="*/ 14 h 42"/>
                <a:gd name="T8" fmla="*/ 0 w 22"/>
                <a:gd name="T9" fmla="*/ 42 h 42"/>
                <a:gd name="T10" fmla="*/ 18 w 22"/>
                <a:gd name="T11" fmla="*/ 20 h 42"/>
                <a:gd name="T12" fmla="*/ 18 w 22"/>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8" y="8"/>
                  </a:moveTo>
                  <a:lnTo>
                    <a:pt x="22" y="0"/>
                  </a:lnTo>
                  <a:lnTo>
                    <a:pt x="12" y="0"/>
                  </a:lnTo>
                  <a:lnTo>
                    <a:pt x="2" y="14"/>
                  </a:lnTo>
                  <a:lnTo>
                    <a:pt x="0" y="42"/>
                  </a:lnTo>
                  <a:lnTo>
                    <a:pt x="18" y="20"/>
                  </a:lnTo>
                  <a:lnTo>
                    <a:pt x="1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6" name="Freeform 59"/>
            <p:cNvSpPr>
              <a:spLocks/>
            </p:cNvSpPr>
            <p:nvPr userDrawn="1"/>
          </p:nvSpPr>
          <p:spPr bwMode="black">
            <a:xfrm>
              <a:off x="1966913" y="2644775"/>
              <a:ext cx="28575" cy="25400"/>
            </a:xfrm>
            <a:custGeom>
              <a:avLst/>
              <a:gdLst>
                <a:gd name="T0" fmla="*/ 10 w 18"/>
                <a:gd name="T1" fmla="*/ 0 h 16"/>
                <a:gd name="T2" fmla="*/ 0 w 18"/>
                <a:gd name="T3" fmla="*/ 4 h 16"/>
                <a:gd name="T4" fmla="*/ 0 w 18"/>
                <a:gd name="T5" fmla="*/ 16 h 16"/>
                <a:gd name="T6" fmla="*/ 18 w 18"/>
                <a:gd name="T7" fmla="*/ 6 h 16"/>
                <a:gd name="T8" fmla="*/ 10 w 18"/>
                <a:gd name="T9" fmla="*/ 0 h 16"/>
              </a:gdLst>
              <a:ahLst/>
              <a:cxnLst>
                <a:cxn ang="0">
                  <a:pos x="T0" y="T1"/>
                </a:cxn>
                <a:cxn ang="0">
                  <a:pos x="T2" y="T3"/>
                </a:cxn>
                <a:cxn ang="0">
                  <a:pos x="T4" y="T5"/>
                </a:cxn>
                <a:cxn ang="0">
                  <a:pos x="T6" y="T7"/>
                </a:cxn>
                <a:cxn ang="0">
                  <a:pos x="T8" y="T9"/>
                </a:cxn>
              </a:cxnLst>
              <a:rect l="0" t="0" r="r" b="b"/>
              <a:pathLst>
                <a:path w="18" h="16">
                  <a:moveTo>
                    <a:pt x="10" y="0"/>
                  </a:moveTo>
                  <a:lnTo>
                    <a:pt x="0" y="4"/>
                  </a:lnTo>
                  <a:lnTo>
                    <a:pt x="0" y="16"/>
                  </a:lnTo>
                  <a:lnTo>
                    <a:pt x="18" y="6"/>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7" name="Freeform 60"/>
            <p:cNvSpPr>
              <a:spLocks/>
            </p:cNvSpPr>
            <p:nvPr userDrawn="1"/>
          </p:nvSpPr>
          <p:spPr bwMode="black">
            <a:xfrm>
              <a:off x="1985963" y="2695575"/>
              <a:ext cx="19050" cy="22225"/>
            </a:xfrm>
            <a:custGeom>
              <a:avLst/>
              <a:gdLst>
                <a:gd name="T0" fmla="*/ 12 w 12"/>
                <a:gd name="T1" fmla="*/ 14 h 14"/>
                <a:gd name="T2" fmla="*/ 4 w 12"/>
                <a:gd name="T3" fmla="*/ 0 h 14"/>
                <a:gd name="T4" fmla="*/ 0 w 12"/>
                <a:gd name="T5" fmla="*/ 2 h 14"/>
                <a:gd name="T6" fmla="*/ 4 w 12"/>
                <a:gd name="T7" fmla="*/ 14 h 14"/>
                <a:gd name="T8" fmla="*/ 12 w 12"/>
                <a:gd name="T9" fmla="*/ 14 h 14"/>
              </a:gdLst>
              <a:ahLst/>
              <a:cxnLst>
                <a:cxn ang="0">
                  <a:pos x="T0" y="T1"/>
                </a:cxn>
                <a:cxn ang="0">
                  <a:pos x="T2" y="T3"/>
                </a:cxn>
                <a:cxn ang="0">
                  <a:pos x="T4" y="T5"/>
                </a:cxn>
                <a:cxn ang="0">
                  <a:pos x="T6" y="T7"/>
                </a:cxn>
                <a:cxn ang="0">
                  <a:pos x="T8" y="T9"/>
                </a:cxn>
              </a:cxnLst>
              <a:rect l="0" t="0" r="r" b="b"/>
              <a:pathLst>
                <a:path w="12" h="14">
                  <a:moveTo>
                    <a:pt x="12" y="14"/>
                  </a:moveTo>
                  <a:lnTo>
                    <a:pt x="4" y="0"/>
                  </a:lnTo>
                  <a:lnTo>
                    <a:pt x="0" y="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8" name="Freeform 61"/>
            <p:cNvSpPr>
              <a:spLocks/>
            </p:cNvSpPr>
            <p:nvPr userDrawn="1"/>
          </p:nvSpPr>
          <p:spPr bwMode="black">
            <a:xfrm>
              <a:off x="4395788" y="873125"/>
              <a:ext cx="19050" cy="31750"/>
            </a:xfrm>
            <a:custGeom>
              <a:avLst/>
              <a:gdLst>
                <a:gd name="T0" fmla="*/ 10 w 12"/>
                <a:gd name="T1" fmla="*/ 0 h 20"/>
                <a:gd name="T2" fmla="*/ 2 w 12"/>
                <a:gd name="T3" fmla="*/ 0 h 20"/>
                <a:gd name="T4" fmla="*/ 0 w 12"/>
                <a:gd name="T5" fmla="*/ 12 h 20"/>
                <a:gd name="T6" fmla="*/ 12 w 12"/>
                <a:gd name="T7" fmla="*/ 20 h 20"/>
                <a:gd name="T8" fmla="*/ 10 w 12"/>
                <a:gd name="T9" fmla="*/ 0 h 20"/>
              </a:gdLst>
              <a:ahLst/>
              <a:cxnLst>
                <a:cxn ang="0">
                  <a:pos x="T0" y="T1"/>
                </a:cxn>
                <a:cxn ang="0">
                  <a:pos x="T2" y="T3"/>
                </a:cxn>
                <a:cxn ang="0">
                  <a:pos x="T4" y="T5"/>
                </a:cxn>
                <a:cxn ang="0">
                  <a:pos x="T6" y="T7"/>
                </a:cxn>
                <a:cxn ang="0">
                  <a:pos x="T8" y="T9"/>
                </a:cxn>
              </a:cxnLst>
              <a:rect l="0" t="0" r="r" b="b"/>
              <a:pathLst>
                <a:path w="12" h="20">
                  <a:moveTo>
                    <a:pt x="10" y="0"/>
                  </a:moveTo>
                  <a:lnTo>
                    <a:pt x="2" y="0"/>
                  </a:lnTo>
                  <a:lnTo>
                    <a:pt x="0" y="12"/>
                  </a:lnTo>
                  <a:lnTo>
                    <a:pt x="12" y="2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59" name="Freeform 62"/>
            <p:cNvSpPr>
              <a:spLocks/>
            </p:cNvSpPr>
            <p:nvPr userDrawn="1"/>
          </p:nvSpPr>
          <p:spPr bwMode="black">
            <a:xfrm>
              <a:off x="3495675" y="1155700"/>
              <a:ext cx="161925" cy="203200"/>
            </a:xfrm>
            <a:custGeom>
              <a:avLst/>
              <a:gdLst>
                <a:gd name="T0" fmla="*/ 0 w 102"/>
                <a:gd name="T1" fmla="*/ 102 h 128"/>
                <a:gd name="T2" fmla="*/ 12 w 102"/>
                <a:gd name="T3" fmla="*/ 108 h 128"/>
                <a:gd name="T4" fmla="*/ 2 w 102"/>
                <a:gd name="T5" fmla="*/ 116 h 128"/>
                <a:gd name="T6" fmla="*/ 14 w 102"/>
                <a:gd name="T7" fmla="*/ 116 h 128"/>
                <a:gd name="T8" fmla="*/ 12 w 102"/>
                <a:gd name="T9" fmla="*/ 118 h 128"/>
                <a:gd name="T10" fmla="*/ 14 w 102"/>
                <a:gd name="T11" fmla="*/ 122 h 128"/>
                <a:gd name="T12" fmla="*/ 18 w 102"/>
                <a:gd name="T13" fmla="*/ 122 h 128"/>
                <a:gd name="T14" fmla="*/ 16 w 102"/>
                <a:gd name="T15" fmla="*/ 128 h 128"/>
                <a:gd name="T16" fmla="*/ 20 w 102"/>
                <a:gd name="T17" fmla="*/ 126 h 128"/>
                <a:gd name="T18" fmla="*/ 30 w 102"/>
                <a:gd name="T19" fmla="*/ 126 h 128"/>
                <a:gd name="T20" fmla="*/ 62 w 102"/>
                <a:gd name="T21" fmla="*/ 108 h 128"/>
                <a:gd name="T22" fmla="*/ 86 w 102"/>
                <a:gd name="T23" fmla="*/ 106 h 128"/>
                <a:gd name="T24" fmla="*/ 92 w 102"/>
                <a:gd name="T25" fmla="*/ 80 h 128"/>
                <a:gd name="T26" fmla="*/ 92 w 102"/>
                <a:gd name="T27" fmla="*/ 60 h 128"/>
                <a:gd name="T28" fmla="*/ 86 w 102"/>
                <a:gd name="T29" fmla="*/ 50 h 128"/>
                <a:gd name="T30" fmla="*/ 88 w 102"/>
                <a:gd name="T31" fmla="*/ 48 h 128"/>
                <a:gd name="T32" fmla="*/ 98 w 102"/>
                <a:gd name="T33" fmla="*/ 40 h 128"/>
                <a:gd name="T34" fmla="*/ 98 w 102"/>
                <a:gd name="T35" fmla="*/ 40 h 128"/>
                <a:gd name="T36" fmla="*/ 100 w 102"/>
                <a:gd name="T37" fmla="*/ 38 h 128"/>
                <a:gd name="T38" fmla="*/ 102 w 102"/>
                <a:gd name="T39" fmla="*/ 38 h 128"/>
                <a:gd name="T40" fmla="*/ 100 w 102"/>
                <a:gd name="T41" fmla="*/ 34 h 128"/>
                <a:gd name="T42" fmla="*/ 102 w 102"/>
                <a:gd name="T43" fmla="*/ 30 h 128"/>
                <a:gd name="T44" fmla="*/ 94 w 102"/>
                <a:gd name="T45" fmla="*/ 24 h 128"/>
                <a:gd name="T46" fmla="*/ 96 w 102"/>
                <a:gd name="T47" fmla="*/ 14 h 128"/>
                <a:gd name="T48" fmla="*/ 88 w 102"/>
                <a:gd name="T49" fmla="*/ 4 h 128"/>
                <a:gd name="T50" fmla="*/ 72 w 102"/>
                <a:gd name="T51" fmla="*/ 8 h 128"/>
                <a:gd name="T52" fmla="*/ 76 w 102"/>
                <a:gd name="T53" fmla="*/ 4 h 128"/>
                <a:gd name="T54" fmla="*/ 64 w 102"/>
                <a:gd name="T55" fmla="*/ 0 h 128"/>
                <a:gd name="T56" fmla="*/ 62 w 102"/>
                <a:gd name="T57" fmla="*/ 2 h 128"/>
                <a:gd name="T58" fmla="*/ 62 w 102"/>
                <a:gd name="T59" fmla="*/ 2 h 128"/>
                <a:gd name="T60" fmla="*/ 60 w 102"/>
                <a:gd name="T61" fmla="*/ 4 h 128"/>
                <a:gd name="T62" fmla="*/ 48 w 102"/>
                <a:gd name="T63" fmla="*/ 8 h 128"/>
                <a:gd name="T64" fmla="*/ 34 w 102"/>
                <a:gd name="T65" fmla="*/ 26 h 128"/>
                <a:gd name="T66" fmla="*/ 44 w 102"/>
                <a:gd name="T67" fmla="*/ 28 h 128"/>
                <a:gd name="T68" fmla="*/ 40 w 102"/>
                <a:gd name="T69" fmla="*/ 36 h 128"/>
                <a:gd name="T70" fmla="*/ 18 w 102"/>
                <a:gd name="T71" fmla="*/ 34 h 128"/>
                <a:gd name="T72" fmla="*/ 14 w 102"/>
                <a:gd name="T73" fmla="*/ 42 h 128"/>
                <a:gd name="T74" fmla="*/ 16 w 102"/>
                <a:gd name="T75" fmla="*/ 44 h 128"/>
                <a:gd name="T76" fmla="*/ 4 w 102"/>
                <a:gd name="T77" fmla="*/ 44 h 128"/>
                <a:gd name="T78" fmla="*/ 18 w 102"/>
                <a:gd name="T79" fmla="*/ 52 h 128"/>
                <a:gd name="T80" fmla="*/ 12 w 102"/>
                <a:gd name="T81" fmla="*/ 60 h 128"/>
                <a:gd name="T82" fmla="*/ 16 w 102"/>
                <a:gd name="T83" fmla="*/ 68 h 128"/>
                <a:gd name="T84" fmla="*/ 30 w 102"/>
                <a:gd name="T85" fmla="*/ 72 h 128"/>
                <a:gd name="T86" fmla="*/ 18 w 102"/>
                <a:gd name="T87" fmla="*/ 90 h 128"/>
                <a:gd name="T88" fmla="*/ 20 w 102"/>
                <a:gd name="T89" fmla="*/ 92 h 128"/>
                <a:gd name="T90" fmla="*/ 16 w 102"/>
                <a:gd name="T91" fmla="*/ 98 h 128"/>
                <a:gd name="T92" fmla="*/ 0 w 102"/>
                <a:gd name="T93"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28">
                  <a:moveTo>
                    <a:pt x="0" y="102"/>
                  </a:moveTo>
                  <a:lnTo>
                    <a:pt x="12" y="108"/>
                  </a:lnTo>
                  <a:lnTo>
                    <a:pt x="2" y="116"/>
                  </a:lnTo>
                  <a:lnTo>
                    <a:pt x="14" y="116"/>
                  </a:lnTo>
                  <a:lnTo>
                    <a:pt x="12" y="118"/>
                  </a:lnTo>
                  <a:lnTo>
                    <a:pt x="14" y="122"/>
                  </a:lnTo>
                  <a:lnTo>
                    <a:pt x="18" y="122"/>
                  </a:lnTo>
                  <a:lnTo>
                    <a:pt x="16" y="128"/>
                  </a:lnTo>
                  <a:lnTo>
                    <a:pt x="20" y="126"/>
                  </a:lnTo>
                  <a:lnTo>
                    <a:pt x="30" y="126"/>
                  </a:lnTo>
                  <a:lnTo>
                    <a:pt x="62" y="108"/>
                  </a:lnTo>
                  <a:lnTo>
                    <a:pt x="86" y="106"/>
                  </a:lnTo>
                  <a:lnTo>
                    <a:pt x="92" y="80"/>
                  </a:lnTo>
                  <a:lnTo>
                    <a:pt x="92" y="60"/>
                  </a:lnTo>
                  <a:lnTo>
                    <a:pt x="86" y="50"/>
                  </a:lnTo>
                  <a:lnTo>
                    <a:pt x="88" y="48"/>
                  </a:lnTo>
                  <a:lnTo>
                    <a:pt x="98" y="40"/>
                  </a:lnTo>
                  <a:lnTo>
                    <a:pt x="98" y="40"/>
                  </a:lnTo>
                  <a:lnTo>
                    <a:pt x="100" y="38"/>
                  </a:lnTo>
                  <a:lnTo>
                    <a:pt x="102" y="38"/>
                  </a:lnTo>
                  <a:lnTo>
                    <a:pt x="100" y="34"/>
                  </a:lnTo>
                  <a:lnTo>
                    <a:pt x="102" y="30"/>
                  </a:lnTo>
                  <a:lnTo>
                    <a:pt x="94" y="24"/>
                  </a:lnTo>
                  <a:lnTo>
                    <a:pt x="96" y="14"/>
                  </a:lnTo>
                  <a:lnTo>
                    <a:pt x="88" y="4"/>
                  </a:lnTo>
                  <a:lnTo>
                    <a:pt x="72" y="8"/>
                  </a:lnTo>
                  <a:lnTo>
                    <a:pt x="76" y="4"/>
                  </a:lnTo>
                  <a:lnTo>
                    <a:pt x="64" y="0"/>
                  </a:lnTo>
                  <a:lnTo>
                    <a:pt x="62" y="2"/>
                  </a:lnTo>
                  <a:lnTo>
                    <a:pt x="62" y="2"/>
                  </a:lnTo>
                  <a:lnTo>
                    <a:pt x="60" y="4"/>
                  </a:lnTo>
                  <a:lnTo>
                    <a:pt x="48" y="8"/>
                  </a:lnTo>
                  <a:lnTo>
                    <a:pt x="34" y="26"/>
                  </a:lnTo>
                  <a:lnTo>
                    <a:pt x="44" y="28"/>
                  </a:lnTo>
                  <a:lnTo>
                    <a:pt x="40" y="36"/>
                  </a:lnTo>
                  <a:lnTo>
                    <a:pt x="18" y="34"/>
                  </a:lnTo>
                  <a:lnTo>
                    <a:pt x="14" y="42"/>
                  </a:lnTo>
                  <a:lnTo>
                    <a:pt x="16" y="44"/>
                  </a:lnTo>
                  <a:lnTo>
                    <a:pt x="4" y="44"/>
                  </a:lnTo>
                  <a:lnTo>
                    <a:pt x="18" y="52"/>
                  </a:lnTo>
                  <a:lnTo>
                    <a:pt x="12" y="60"/>
                  </a:lnTo>
                  <a:lnTo>
                    <a:pt x="16" y="68"/>
                  </a:lnTo>
                  <a:lnTo>
                    <a:pt x="30" y="72"/>
                  </a:lnTo>
                  <a:lnTo>
                    <a:pt x="18" y="90"/>
                  </a:lnTo>
                  <a:lnTo>
                    <a:pt x="20" y="92"/>
                  </a:lnTo>
                  <a:lnTo>
                    <a:pt x="16" y="98"/>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0" name="Freeform 63"/>
            <p:cNvSpPr>
              <a:spLocks noEditPoints="1"/>
            </p:cNvSpPr>
            <p:nvPr userDrawn="1"/>
          </p:nvSpPr>
          <p:spPr bwMode="black">
            <a:xfrm>
              <a:off x="3609975" y="974725"/>
              <a:ext cx="260350" cy="450850"/>
            </a:xfrm>
            <a:custGeom>
              <a:avLst/>
              <a:gdLst>
                <a:gd name="T0" fmla="*/ 0 w 164"/>
                <a:gd name="T1" fmla="*/ 46 h 284"/>
                <a:gd name="T2" fmla="*/ 20 w 164"/>
                <a:gd name="T3" fmla="*/ 66 h 284"/>
                <a:gd name="T4" fmla="*/ 14 w 164"/>
                <a:gd name="T5" fmla="*/ 72 h 284"/>
                <a:gd name="T6" fmla="*/ 16 w 164"/>
                <a:gd name="T7" fmla="*/ 84 h 284"/>
                <a:gd name="T8" fmla="*/ 26 w 164"/>
                <a:gd name="T9" fmla="*/ 88 h 284"/>
                <a:gd name="T10" fmla="*/ 16 w 164"/>
                <a:gd name="T11" fmla="*/ 98 h 284"/>
                <a:gd name="T12" fmla="*/ 4 w 164"/>
                <a:gd name="T13" fmla="*/ 106 h 284"/>
                <a:gd name="T14" fmla="*/ 18 w 164"/>
                <a:gd name="T15" fmla="*/ 100 h 284"/>
                <a:gd name="T16" fmla="*/ 24 w 164"/>
                <a:gd name="T17" fmla="*/ 98 h 284"/>
                <a:gd name="T18" fmla="*/ 24 w 164"/>
                <a:gd name="T19" fmla="*/ 118 h 284"/>
                <a:gd name="T20" fmla="*/ 30 w 164"/>
                <a:gd name="T21" fmla="*/ 114 h 284"/>
                <a:gd name="T22" fmla="*/ 36 w 164"/>
                <a:gd name="T23" fmla="*/ 102 h 284"/>
                <a:gd name="T24" fmla="*/ 34 w 164"/>
                <a:gd name="T25" fmla="*/ 102 h 284"/>
                <a:gd name="T26" fmla="*/ 40 w 164"/>
                <a:gd name="T27" fmla="*/ 98 h 284"/>
                <a:gd name="T28" fmla="*/ 40 w 164"/>
                <a:gd name="T29" fmla="*/ 112 h 284"/>
                <a:gd name="T30" fmla="*/ 30 w 164"/>
                <a:gd name="T31" fmla="*/ 126 h 284"/>
                <a:gd name="T32" fmla="*/ 40 w 164"/>
                <a:gd name="T33" fmla="*/ 136 h 284"/>
                <a:gd name="T34" fmla="*/ 50 w 164"/>
                <a:gd name="T35" fmla="*/ 136 h 284"/>
                <a:gd name="T36" fmla="*/ 58 w 164"/>
                <a:gd name="T37" fmla="*/ 144 h 284"/>
                <a:gd name="T38" fmla="*/ 74 w 164"/>
                <a:gd name="T39" fmla="*/ 158 h 284"/>
                <a:gd name="T40" fmla="*/ 74 w 164"/>
                <a:gd name="T41" fmla="*/ 170 h 284"/>
                <a:gd name="T42" fmla="*/ 72 w 164"/>
                <a:gd name="T43" fmla="*/ 176 h 284"/>
                <a:gd name="T44" fmla="*/ 56 w 164"/>
                <a:gd name="T45" fmla="*/ 182 h 284"/>
                <a:gd name="T46" fmla="*/ 44 w 164"/>
                <a:gd name="T47" fmla="*/ 178 h 284"/>
                <a:gd name="T48" fmla="*/ 50 w 164"/>
                <a:gd name="T49" fmla="*/ 186 h 284"/>
                <a:gd name="T50" fmla="*/ 44 w 164"/>
                <a:gd name="T51" fmla="*/ 198 h 284"/>
                <a:gd name="T52" fmla="*/ 54 w 164"/>
                <a:gd name="T53" fmla="*/ 206 h 284"/>
                <a:gd name="T54" fmla="*/ 28 w 164"/>
                <a:gd name="T55" fmla="*/ 226 h 284"/>
                <a:gd name="T56" fmla="*/ 46 w 164"/>
                <a:gd name="T57" fmla="*/ 232 h 284"/>
                <a:gd name="T58" fmla="*/ 58 w 164"/>
                <a:gd name="T59" fmla="*/ 236 h 284"/>
                <a:gd name="T60" fmla="*/ 52 w 164"/>
                <a:gd name="T61" fmla="*/ 246 h 284"/>
                <a:gd name="T62" fmla="*/ 36 w 164"/>
                <a:gd name="T63" fmla="*/ 284 h 284"/>
                <a:gd name="T64" fmla="*/ 64 w 164"/>
                <a:gd name="T65" fmla="*/ 278 h 284"/>
                <a:gd name="T66" fmla="*/ 78 w 164"/>
                <a:gd name="T67" fmla="*/ 262 h 284"/>
                <a:gd name="T68" fmla="*/ 102 w 164"/>
                <a:gd name="T69" fmla="*/ 264 h 284"/>
                <a:gd name="T70" fmla="*/ 116 w 164"/>
                <a:gd name="T71" fmla="*/ 262 h 284"/>
                <a:gd name="T72" fmla="*/ 162 w 164"/>
                <a:gd name="T73" fmla="*/ 240 h 284"/>
                <a:gd name="T74" fmla="*/ 144 w 164"/>
                <a:gd name="T75" fmla="*/ 238 h 284"/>
                <a:gd name="T76" fmla="*/ 164 w 164"/>
                <a:gd name="T77" fmla="*/ 198 h 284"/>
                <a:gd name="T78" fmla="*/ 136 w 164"/>
                <a:gd name="T79" fmla="*/ 194 h 284"/>
                <a:gd name="T80" fmla="*/ 134 w 164"/>
                <a:gd name="T81" fmla="*/ 176 h 284"/>
                <a:gd name="T82" fmla="*/ 136 w 164"/>
                <a:gd name="T83" fmla="*/ 166 h 284"/>
                <a:gd name="T84" fmla="*/ 112 w 164"/>
                <a:gd name="T85" fmla="*/ 136 h 284"/>
                <a:gd name="T86" fmla="*/ 82 w 164"/>
                <a:gd name="T87" fmla="*/ 92 h 284"/>
                <a:gd name="T88" fmla="*/ 84 w 164"/>
                <a:gd name="T89" fmla="*/ 88 h 284"/>
                <a:gd name="T90" fmla="*/ 82 w 164"/>
                <a:gd name="T91" fmla="*/ 80 h 284"/>
                <a:gd name="T92" fmla="*/ 100 w 164"/>
                <a:gd name="T93" fmla="*/ 46 h 284"/>
                <a:gd name="T94" fmla="*/ 54 w 164"/>
                <a:gd name="T95" fmla="*/ 38 h 284"/>
                <a:gd name="T96" fmla="*/ 64 w 164"/>
                <a:gd name="T97" fmla="*/ 32 h 284"/>
                <a:gd name="T98" fmla="*/ 74 w 164"/>
                <a:gd name="T99" fmla="*/ 14 h 284"/>
                <a:gd name="T100" fmla="*/ 72 w 164"/>
                <a:gd name="T101" fmla="*/ 2 h 284"/>
                <a:gd name="T102" fmla="*/ 36 w 164"/>
                <a:gd name="T103" fmla="*/ 2 h 284"/>
                <a:gd name="T104" fmla="*/ 28 w 164"/>
                <a:gd name="T105" fmla="*/ 16 h 284"/>
                <a:gd name="T106" fmla="*/ 28 w 164"/>
                <a:gd name="T107" fmla="*/ 26 h 284"/>
                <a:gd name="T108" fmla="*/ 22 w 164"/>
                <a:gd name="T109" fmla="*/ 40 h 284"/>
                <a:gd name="T110" fmla="*/ 18 w 164"/>
                <a:gd name="T111" fmla="*/ 48 h 284"/>
                <a:gd name="T112" fmla="*/ 18 w 164"/>
                <a:gd name="T113" fmla="*/ 48 h 284"/>
                <a:gd name="T114" fmla="*/ 24 w 164"/>
                <a:gd name="T115" fmla="*/ 80 h 284"/>
                <a:gd name="T116" fmla="*/ 28 w 164"/>
                <a:gd name="T117" fmla="*/ 84 h 284"/>
                <a:gd name="T118" fmla="*/ 66 w 164"/>
                <a:gd name="T119" fmla="*/ 244 h 284"/>
                <a:gd name="T120" fmla="*/ 72 w 164"/>
                <a:gd name="T121" fmla="*/ 2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84">
                  <a:moveTo>
                    <a:pt x="12" y="32"/>
                  </a:moveTo>
                  <a:lnTo>
                    <a:pt x="0" y="46"/>
                  </a:lnTo>
                  <a:lnTo>
                    <a:pt x="22" y="60"/>
                  </a:lnTo>
                  <a:lnTo>
                    <a:pt x="20" y="66"/>
                  </a:lnTo>
                  <a:lnTo>
                    <a:pt x="10" y="68"/>
                  </a:lnTo>
                  <a:lnTo>
                    <a:pt x="14" y="72"/>
                  </a:lnTo>
                  <a:lnTo>
                    <a:pt x="10" y="74"/>
                  </a:lnTo>
                  <a:lnTo>
                    <a:pt x="16" y="84"/>
                  </a:lnTo>
                  <a:lnTo>
                    <a:pt x="28" y="84"/>
                  </a:lnTo>
                  <a:lnTo>
                    <a:pt x="26" y="88"/>
                  </a:lnTo>
                  <a:lnTo>
                    <a:pt x="20" y="88"/>
                  </a:lnTo>
                  <a:lnTo>
                    <a:pt x="16" y="98"/>
                  </a:lnTo>
                  <a:lnTo>
                    <a:pt x="14" y="94"/>
                  </a:lnTo>
                  <a:lnTo>
                    <a:pt x="4" y="106"/>
                  </a:lnTo>
                  <a:lnTo>
                    <a:pt x="20" y="110"/>
                  </a:lnTo>
                  <a:lnTo>
                    <a:pt x="18" y="100"/>
                  </a:lnTo>
                  <a:lnTo>
                    <a:pt x="20" y="102"/>
                  </a:lnTo>
                  <a:lnTo>
                    <a:pt x="24" y="98"/>
                  </a:lnTo>
                  <a:lnTo>
                    <a:pt x="20" y="116"/>
                  </a:lnTo>
                  <a:lnTo>
                    <a:pt x="24" y="118"/>
                  </a:lnTo>
                  <a:lnTo>
                    <a:pt x="30" y="110"/>
                  </a:lnTo>
                  <a:lnTo>
                    <a:pt x="30" y="114"/>
                  </a:lnTo>
                  <a:lnTo>
                    <a:pt x="36" y="114"/>
                  </a:lnTo>
                  <a:lnTo>
                    <a:pt x="36" y="102"/>
                  </a:lnTo>
                  <a:lnTo>
                    <a:pt x="34" y="102"/>
                  </a:lnTo>
                  <a:lnTo>
                    <a:pt x="34" y="102"/>
                  </a:lnTo>
                  <a:lnTo>
                    <a:pt x="38" y="96"/>
                  </a:lnTo>
                  <a:lnTo>
                    <a:pt x="40" y="98"/>
                  </a:lnTo>
                  <a:lnTo>
                    <a:pt x="36" y="104"/>
                  </a:lnTo>
                  <a:lnTo>
                    <a:pt x="40" y="112"/>
                  </a:lnTo>
                  <a:lnTo>
                    <a:pt x="34" y="126"/>
                  </a:lnTo>
                  <a:lnTo>
                    <a:pt x="30" y="126"/>
                  </a:lnTo>
                  <a:lnTo>
                    <a:pt x="36" y="144"/>
                  </a:lnTo>
                  <a:lnTo>
                    <a:pt x="40" y="136"/>
                  </a:lnTo>
                  <a:lnTo>
                    <a:pt x="48" y="142"/>
                  </a:lnTo>
                  <a:lnTo>
                    <a:pt x="50" y="136"/>
                  </a:lnTo>
                  <a:lnTo>
                    <a:pt x="66" y="132"/>
                  </a:lnTo>
                  <a:lnTo>
                    <a:pt x="58" y="144"/>
                  </a:lnTo>
                  <a:lnTo>
                    <a:pt x="70" y="160"/>
                  </a:lnTo>
                  <a:lnTo>
                    <a:pt x="74" y="158"/>
                  </a:lnTo>
                  <a:lnTo>
                    <a:pt x="70" y="168"/>
                  </a:lnTo>
                  <a:lnTo>
                    <a:pt x="74" y="170"/>
                  </a:lnTo>
                  <a:lnTo>
                    <a:pt x="72" y="176"/>
                  </a:lnTo>
                  <a:lnTo>
                    <a:pt x="72" y="176"/>
                  </a:lnTo>
                  <a:lnTo>
                    <a:pt x="58" y="178"/>
                  </a:lnTo>
                  <a:lnTo>
                    <a:pt x="56" y="182"/>
                  </a:lnTo>
                  <a:lnTo>
                    <a:pt x="48" y="176"/>
                  </a:lnTo>
                  <a:lnTo>
                    <a:pt x="44" y="178"/>
                  </a:lnTo>
                  <a:lnTo>
                    <a:pt x="50" y="186"/>
                  </a:lnTo>
                  <a:lnTo>
                    <a:pt x="50" y="186"/>
                  </a:lnTo>
                  <a:lnTo>
                    <a:pt x="40" y="194"/>
                  </a:lnTo>
                  <a:lnTo>
                    <a:pt x="44" y="198"/>
                  </a:lnTo>
                  <a:lnTo>
                    <a:pt x="52" y="196"/>
                  </a:lnTo>
                  <a:lnTo>
                    <a:pt x="54" y="206"/>
                  </a:lnTo>
                  <a:lnTo>
                    <a:pt x="52" y="212"/>
                  </a:lnTo>
                  <a:lnTo>
                    <a:pt x="28" y="226"/>
                  </a:lnTo>
                  <a:lnTo>
                    <a:pt x="36" y="236"/>
                  </a:lnTo>
                  <a:lnTo>
                    <a:pt x="46" y="232"/>
                  </a:lnTo>
                  <a:lnTo>
                    <a:pt x="48" y="238"/>
                  </a:lnTo>
                  <a:lnTo>
                    <a:pt x="58" y="236"/>
                  </a:lnTo>
                  <a:lnTo>
                    <a:pt x="66" y="244"/>
                  </a:lnTo>
                  <a:lnTo>
                    <a:pt x="52" y="246"/>
                  </a:lnTo>
                  <a:lnTo>
                    <a:pt x="22" y="284"/>
                  </a:lnTo>
                  <a:lnTo>
                    <a:pt x="36" y="284"/>
                  </a:lnTo>
                  <a:lnTo>
                    <a:pt x="44" y="274"/>
                  </a:lnTo>
                  <a:lnTo>
                    <a:pt x="64" y="278"/>
                  </a:lnTo>
                  <a:lnTo>
                    <a:pt x="68" y="266"/>
                  </a:lnTo>
                  <a:lnTo>
                    <a:pt x="78" y="262"/>
                  </a:lnTo>
                  <a:lnTo>
                    <a:pt x="84" y="268"/>
                  </a:lnTo>
                  <a:lnTo>
                    <a:pt x="102" y="264"/>
                  </a:lnTo>
                  <a:lnTo>
                    <a:pt x="106" y="258"/>
                  </a:lnTo>
                  <a:lnTo>
                    <a:pt x="116" y="262"/>
                  </a:lnTo>
                  <a:lnTo>
                    <a:pt x="150" y="256"/>
                  </a:lnTo>
                  <a:lnTo>
                    <a:pt x="162" y="240"/>
                  </a:lnTo>
                  <a:lnTo>
                    <a:pt x="146" y="240"/>
                  </a:lnTo>
                  <a:lnTo>
                    <a:pt x="144" y="238"/>
                  </a:lnTo>
                  <a:lnTo>
                    <a:pt x="164" y="220"/>
                  </a:lnTo>
                  <a:lnTo>
                    <a:pt x="164" y="198"/>
                  </a:lnTo>
                  <a:lnTo>
                    <a:pt x="154" y="190"/>
                  </a:lnTo>
                  <a:lnTo>
                    <a:pt x="136" y="194"/>
                  </a:lnTo>
                  <a:lnTo>
                    <a:pt x="140" y="182"/>
                  </a:lnTo>
                  <a:lnTo>
                    <a:pt x="134" y="176"/>
                  </a:lnTo>
                  <a:lnTo>
                    <a:pt x="136" y="176"/>
                  </a:lnTo>
                  <a:lnTo>
                    <a:pt x="136" y="166"/>
                  </a:lnTo>
                  <a:lnTo>
                    <a:pt x="120" y="140"/>
                  </a:lnTo>
                  <a:lnTo>
                    <a:pt x="112" y="136"/>
                  </a:lnTo>
                  <a:lnTo>
                    <a:pt x="102" y="108"/>
                  </a:lnTo>
                  <a:lnTo>
                    <a:pt x="82" y="92"/>
                  </a:lnTo>
                  <a:lnTo>
                    <a:pt x="78" y="92"/>
                  </a:lnTo>
                  <a:lnTo>
                    <a:pt x="84" y="88"/>
                  </a:lnTo>
                  <a:lnTo>
                    <a:pt x="80" y="80"/>
                  </a:lnTo>
                  <a:lnTo>
                    <a:pt x="82" y="80"/>
                  </a:lnTo>
                  <a:lnTo>
                    <a:pt x="90" y="66"/>
                  </a:lnTo>
                  <a:lnTo>
                    <a:pt x="100" y="46"/>
                  </a:lnTo>
                  <a:lnTo>
                    <a:pt x="96" y="34"/>
                  </a:lnTo>
                  <a:lnTo>
                    <a:pt x="54" y="38"/>
                  </a:lnTo>
                  <a:lnTo>
                    <a:pt x="54" y="38"/>
                  </a:lnTo>
                  <a:lnTo>
                    <a:pt x="64" y="32"/>
                  </a:lnTo>
                  <a:lnTo>
                    <a:pt x="58" y="28"/>
                  </a:lnTo>
                  <a:lnTo>
                    <a:pt x="74" y="14"/>
                  </a:lnTo>
                  <a:lnTo>
                    <a:pt x="74" y="2"/>
                  </a:lnTo>
                  <a:lnTo>
                    <a:pt x="72" y="2"/>
                  </a:lnTo>
                  <a:lnTo>
                    <a:pt x="68" y="0"/>
                  </a:lnTo>
                  <a:lnTo>
                    <a:pt x="36" y="2"/>
                  </a:lnTo>
                  <a:lnTo>
                    <a:pt x="32" y="14"/>
                  </a:lnTo>
                  <a:lnTo>
                    <a:pt x="28" y="16"/>
                  </a:lnTo>
                  <a:lnTo>
                    <a:pt x="26" y="22"/>
                  </a:lnTo>
                  <a:lnTo>
                    <a:pt x="28" y="26"/>
                  </a:lnTo>
                  <a:lnTo>
                    <a:pt x="20" y="30"/>
                  </a:lnTo>
                  <a:lnTo>
                    <a:pt x="22" y="40"/>
                  </a:lnTo>
                  <a:lnTo>
                    <a:pt x="18" y="40"/>
                  </a:lnTo>
                  <a:lnTo>
                    <a:pt x="18" y="48"/>
                  </a:lnTo>
                  <a:lnTo>
                    <a:pt x="20" y="48"/>
                  </a:lnTo>
                  <a:lnTo>
                    <a:pt x="18" y="48"/>
                  </a:lnTo>
                  <a:lnTo>
                    <a:pt x="12" y="32"/>
                  </a:lnTo>
                  <a:close/>
                  <a:moveTo>
                    <a:pt x="24" y="80"/>
                  </a:moveTo>
                  <a:lnTo>
                    <a:pt x="28" y="78"/>
                  </a:lnTo>
                  <a:lnTo>
                    <a:pt x="28" y="84"/>
                  </a:lnTo>
                  <a:lnTo>
                    <a:pt x="24" y="80"/>
                  </a:lnTo>
                  <a:close/>
                  <a:moveTo>
                    <a:pt x="66" y="244"/>
                  </a:moveTo>
                  <a:lnTo>
                    <a:pt x="76" y="240"/>
                  </a:lnTo>
                  <a:lnTo>
                    <a:pt x="72" y="244"/>
                  </a:lnTo>
                  <a:lnTo>
                    <a:pt x="6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1" name="Freeform 64"/>
            <p:cNvSpPr>
              <a:spLocks/>
            </p:cNvSpPr>
            <p:nvPr userDrawn="1"/>
          </p:nvSpPr>
          <p:spPr bwMode="black">
            <a:xfrm>
              <a:off x="3667125" y="1206500"/>
              <a:ext cx="22225" cy="28575"/>
            </a:xfrm>
            <a:custGeom>
              <a:avLst/>
              <a:gdLst>
                <a:gd name="T0" fmla="*/ 14 w 14"/>
                <a:gd name="T1" fmla="*/ 2 h 18"/>
                <a:gd name="T2" fmla="*/ 10 w 14"/>
                <a:gd name="T3" fmla="*/ 0 h 18"/>
                <a:gd name="T4" fmla="*/ 0 w 14"/>
                <a:gd name="T5" fmla="*/ 18 h 18"/>
                <a:gd name="T6" fmla="*/ 14 w 14"/>
                <a:gd name="T7" fmla="*/ 10 h 18"/>
                <a:gd name="T8" fmla="*/ 14 w 14"/>
                <a:gd name="T9" fmla="*/ 2 h 18"/>
              </a:gdLst>
              <a:ahLst/>
              <a:cxnLst>
                <a:cxn ang="0">
                  <a:pos x="T0" y="T1"/>
                </a:cxn>
                <a:cxn ang="0">
                  <a:pos x="T2" y="T3"/>
                </a:cxn>
                <a:cxn ang="0">
                  <a:pos x="T4" y="T5"/>
                </a:cxn>
                <a:cxn ang="0">
                  <a:pos x="T6" y="T7"/>
                </a:cxn>
                <a:cxn ang="0">
                  <a:pos x="T8" y="T9"/>
                </a:cxn>
              </a:cxnLst>
              <a:rect l="0" t="0" r="r" b="b"/>
              <a:pathLst>
                <a:path w="14" h="18">
                  <a:moveTo>
                    <a:pt x="14" y="2"/>
                  </a:moveTo>
                  <a:lnTo>
                    <a:pt x="10" y="0"/>
                  </a:lnTo>
                  <a:lnTo>
                    <a:pt x="0" y="18"/>
                  </a:lnTo>
                  <a:lnTo>
                    <a:pt x="14" y="10"/>
                  </a:ln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2" name="Freeform 65"/>
            <p:cNvSpPr>
              <a:spLocks/>
            </p:cNvSpPr>
            <p:nvPr userDrawn="1"/>
          </p:nvSpPr>
          <p:spPr bwMode="black">
            <a:xfrm>
              <a:off x="3603625" y="981075"/>
              <a:ext cx="31750" cy="53975"/>
            </a:xfrm>
            <a:custGeom>
              <a:avLst/>
              <a:gdLst>
                <a:gd name="T0" fmla="*/ 16 w 20"/>
                <a:gd name="T1" fmla="*/ 18 h 34"/>
                <a:gd name="T2" fmla="*/ 20 w 20"/>
                <a:gd name="T3" fmla="*/ 14 h 34"/>
                <a:gd name="T4" fmla="*/ 18 w 20"/>
                <a:gd name="T5" fmla="*/ 0 h 34"/>
                <a:gd name="T6" fmla="*/ 0 w 20"/>
                <a:gd name="T7" fmla="*/ 12 h 34"/>
                <a:gd name="T8" fmla="*/ 0 w 20"/>
                <a:gd name="T9" fmla="*/ 34 h 34"/>
                <a:gd name="T10" fmla="*/ 18 w 20"/>
                <a:gd name="T11" fmla="*/ 22 h 34"/>
                <a:gd name="T12" fmla="*/ 16 w 20"/>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6" y="18"/>
                  </a:moveTo>
                  <a:lnTo>
                    <a:pt x="20" y="14"/>
                  </a:lnTo>
                  <a:lnTo>
                    <a:pt x="18" y="0"/>
                  </a:lnTo>
                  <a:lnTo>
                    <a:pt x="0" y="12"/>
                  </a:lnTo>
                  <a:lnTo>
                    <a:pt x="0" y="34"/>
                  </a:lnTo>
                  <a:lnTo>
                    <a:pt x="18" y="22"/>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3" name="Freeform 66"/>
            <p:cNvSpPr>
              <a:spLocks/>
            </p:cNvSpPr>
            <p:nvPr userDrawn="1"/>
          </p:nvSpPr>
          <p:spPr bwMode="black">
            <a:xfrm>
              <a:off x="8753475" y="1158875"/>
              <a:ext cx="38100" cy="44450"/>
            </a:xfrm>
            <a:custGeom>
              <a:avLst/>
              <a:gdLst>
                <a:gd name="T0" fmla="*/ 24 w 24"/>
                <a:gd name="T1" fmla="*/ 28 h 28"/>
                <a:gd name="T2" fmla="*/ 12 w 24"/>
                <a:gd name="T3" fmla="*/ 0 h 28"/>
                <a:gd name="T4" fmla="*/ 6 w 24"/>
                <a:gd name="T5" fmla="*/ 0 h 28"/>
                <a:gd name="T6" fmla="*/ 0 w 24"/>
                <a:gd name="T7" fmla="*/ 2 h 28"/>
                <a:gd name="T8" fmla="*/ 8 w 24"/>
                <a:gd name="T9" fmla="*/ 18 h 28"/>
                <a:gd name="T10" fmla="*/ 24 w 24"/>
                <a:gd name="T11" fmla="*/ 28 h 28"/>
              </a:gdLst>
              <a:ahLst/>
              <a:cxnLst>
                <a:cxn ang="0">
                  <a:pos x="T0" y="T1"/>
                </a:cxn>
                <a:cxn ang="0">
                  <a:pos x="T2" y="T3"/>
                </a:cxn>
                <a:cxn ang="0">
                  <a:pos x="T4" y="T5"/>
                </a:cxn>
                <a:cxn ang="0">
                  <a:pos x="T6" y="T7"/>
                </a:cxn>
                <a:cxn ang="0">
                  <a:pos x="T8" y="T9"/>
                </a:cxn>
                <a:cxn ang="0">
                  <a:pos x="T10" y="T11"/>
                </a:cxn>
              </a:cxnLst>
              <a:rect l="0" t="0" r="r" b="b"/>
              <a:pathLst>
                <a:path w="24" h="28">
                  <a:moveTo>
                    <a:pt x="24" y="28"/>
                  </a:moveTo>
                  <a:lnTo>
                    <a:pt x="12" y="0"/>
                  </a:lnTo>
                  <a:lnTo>
                    <a:pt x="6" y="0"/>
                  </a:lnTo>
                  <a:lnTo>
                    <a:pt x="0" y="2"/>
                  </a:lnTo>
                  <a:lnTo>
                    <a:pt x="8" y="18"/>
                  </a:lnTo>
                  <a:lnTo>
                    <a:pt x="2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4" name="Freeform 67"/>
            <p:cNvSpPr>
              <a:spLocks/>
            </p:cNvSpPr>
            <p:nvPr userDrawn="1"/>
          </p:nvSpPr>
          <p:spPr bwMode="black">
            <a:xfrm>
              <a:off x="8196263" y="1616075"/>
              <a:ext cx="66675" cy="53975"/>
            </a:xfrm>
            <a:custGeom>
              <a:avLst/>
              <a:gdLst>
                <a:gd name="T0" fmla="*/ 26 w 42"/>
                <a:gd name="T1" fmla="*/ 8 h 34"/>
                <a:gd name="T2" fmla="*/ 18 w 42"/>
                <a:gd name="T3" fmla="*/ 6 h 34"/>
                <a:gd name="T4" fmla="*/ 0 w 42"/>
                <a:gd name="T5" fmla="*/ 30 h 34"/>
                <a:gd name="T6" fmla="*/ 4 w 42"/>
                <a:gd name="T7" fmla="*/ 34 h 34"/>
                <a:gd name="T8" fmla="*/ 42 w 42"/>
                <a:gd name="T9" fmla="*/ 8 h 34"/>
                <a:gd name="T10" fmla="*/ 38 w 42"/>
                <a:gd name="T11" fmla="*/ 0 h 34"/>
                <a:gd name="T12" fmla="*/ 26 w 42"/>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26" y="8"/>
                  </a:moveTo>
                  <a:lnTo>
                    <a:pt x="18" y="6"/>
                  </a:lnTo>
                  <a:lnTo>
                    <a:pt x="0" y="30"/>
                  </a:lnTo>
                  <a:lnTo>
                    <a:pt x="4" y="34"/>
                  </a:lnTo>
                  <a:lnTo>
                    <a:pt x="42" y="8"/>
                  </a:lnTo>
                  <a:lnTo>
                    <a:pt x="38" y="0"/>
                  </a:lnTo>
                  <a:lnTo>
                    <a:pt x="2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5" name="Freeform 68"/>
            <p:cNvSpPr>
              <a:spLocks/>
            </p:cNvSpPr>
            <p:nvPr userDrawn="1"/>
          </p:nvSpPr>
          <p:spPr bwMode="black">
            <a:xfrm>
              <a:off x="5246688" y="225425"/>
              <a:ext cx="76200" cy="76200"/>
            </a:xfrm>
            <a:custGeom>
              <a:avLst/>
              <a:gdLst>
                <a:gd name="T0" fmla="*/ 8 w 48"/>
                <a:gd name="T1" fmla="*/ 46 h 48"/>
                <a:gd name="T2" fmla="*/ 8 w 48"/>
                <a:gd name="T3" fmla="*/ 42 h 48"/>
                <a:gd name="T4" fmla="*/ 18 w 48"/>
                <a:gd name="T5" fmla="*/ 48 h 48"/>
                <a:gd name="T6" fmla="*/ 48 w 48"/>
                <a:gd name="T7" fmla="*/ 26 h 48"/>
                <a:gd name="T8" fmla="*/ 22 w 48"/>
                <a:gd name="T9" fmla="*/ 0 h 48"/>
                <a:gd name="T10" fmla="*/ 10 w 48"/>
                <a:gd name="T11" fmla="*/ 4 h 48"/>
                <a:gd name="T12" fmla="*/ 2 w 48"/>
                <a:gd name="T13" fmla="*/ 20 h 48"/>
                <a:gd name="T14" fmla="*/ 0 w 48"/>
                <a:gd name="T15" fmla="*/ 38 h 48"/>
                <a:gd name="T16" fmla="*/ 2 w 48"/>
                <a:gd name="T17" fmla="*/ 46 h 48"/>
                <a:gd name="T18" fmla="*/ 8 w 48"/>
                <a:gd name="T19"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8" y="46"/>
                  </a:moveTo>
                  <a:lnTo>
                    <a:pt x="8" y="42"/>
                  </a:lnTo>
                  <a:lnTo>
                    <a:pt x="18" y="48"/>
                  </a:lnTo>
                  <a:lnTo>
                    <a:pt x="48" y="26"/>
                  </a:lnTo>
                  <a:lnTo>
                    <a:pt x="22" y="0"/>
                  </a:lnTo>
                  <a:lnTo>
                    <a:pt x="10" y="4"/>
                  </a:lnTo>
                  <a:lnTo>
                    <a:pt x="2" y="20"/>
                  </a:lnTo>
                  <a:lnTo>
                    <a:pt x="0" y="38"/>
                  </a:lnTo>
                  <a:lnTo>
                    <a:pt x="2"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6" name="Freeform 69"/>
            <p:cNvSpPr>
              <a:spLocks/>
            </p:cNvSpPr>
            <p:nvPr userDrawn="1"/>
          </p:nvSpPr>
          <p:spPr bwMode="black">
            <a:xfrm>
              <a:off x="8275638" y="1590675"/>
              <a:ext cx="31750" cy="31750"/>
            </a:xfrm>
            <a:custGeom>
              <a:avLst/>
              <a:gdLst>
                <a:gd name="T0" fmla="*/ 18 w 20"/>
                <a:gd name="T1" fmla="*/ 0 h 20"/>
                <a:gd name="T2" fmla="*/ 8 w 20"/>
                <a:gd name="T3" fmla="*/ 4 h 20"/>
                <a:gd name="T4" fmla="*/ 0 w 20"/>
                <a:gd name="T5" fmla="*/ 16 h 20"/>
                <a:gd name="T6" fmla="*/ 2 w 20"/>
                <a:gd name="T7" fmla="*/ 20 h 20"/>
                <a:gd name="T8" fmla="*/ 20 w 20"/>
                <a:gd name="T9" fmla="*/ 4 h 20"/>
                <a:gd name="T10" fmla="*/ 18 w 20"/>
                <a:gd name="T11" fmla="*/ 0 h 20"/>
              </a:gdLst>
              <a:ahLst/>
              <a:cxnLst>
                <a:cxn ang="0">
                  <a:pos x="T0" y="T1"/>
                </a:cxn>
                <a:cxn ang="0">
                  <a:pos x="T2" y="T3"/>
                </a:cxn>
                <a:cxn ang="0">
                  <a:pos x="T4" y="T5"/>
                </a:cxn>
                <a:cxn ang="0">
                  <a:pos x="T6" y="T7"/>
                </a:cxn>
                <a:cxn ang="0">
                  <a:pos x="T8" y="T9"/>
                </a:cxn>
                <a:cxn ang="0">
                  <a:pos x="T10" y="T11"/>
                </a:cxn>
              </a:cxnLst>
              <a:rect l="0" t="0" r="r" b="b"/>
              <a:pathLst>
                <a:path w="20" h="20">
                  <a:moveTo>
                    <a:pt x="18" y="0"/>
                  </a:moveTo>
                  <a:lnTo>
                    <a:pt x="8" y="4"/>
                  </a:lnTo>
                  <a:lnTo>
                    <a:pt x="0" y="16"/>
                  </a:lnTo>
                  <a:lnTo>
                    <a:pt x="2" y="20"/>
                  </a:lnTo>
                  <a:lnTo>
                    <a:pt x="20" y="4"/>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7" name="Freeform 70"/>
            <p:cNvSpPr>
              <a:spLocks/>
            </p:cNvSpPr>
            <p:nvPr userDrawn="1"/>
          </p:nvSpPr>
          <p:spPr bwMode="black">
            <a:xfrm>
              <a:off x="8813800" y="180975"/>
              <a:ext cx="53975" cy="47625"/>
            </a:xfrm>
            <a:custGeom>
              <a:avLst/>
              <a:gdLst>
                <a:gd name="T0" fmla="*/ 32 w 34"/>
                <a:gd name="T1" fmla="*/ 30 h 30"/>
                <a:gd name="T2" fmla="*/ 34 w 34"/>
                <a:gd name="T3" fmla="*/ 14 h 30"/>
                <a:gd name="T4" fmla="*/ 8 w 34"/>
                <a:gd name="T5" fmla="*/ 0 h 30"/>
                <a:gd name="T6" fmla="*/ 0 w 34"/>
                <a:gd name="T7" fmla="*/ 8 h 30"/>
                <a:gd name="T8" fmla="*/ 16 w 34"/>
                <a:gd name="T9" fmla="*/ 28 h 30"/>
                <a:gd name="T10" fmla="*/ 32 w 34"/>
                <a:gd name="T11" fmla="*/ 30 h 30"/>
              </a:gdLst>
              <a:ahLst/>
              <a:cxnLst>
                <a:cxn ang="0">
                  <a:pos x="T0" y="T1"/>
                </a:cxn>
                <a:cxn ang="0">
                  <a:pos x="T2" y="T3"/>
                </a:cxn>
                <a:cxn ang="0">
                  <a:pos x="T4" y="T5"/>
                </a:cxn>
                <a:cxn ang="0">
                  <a:pos x="T6" y="T7"/>
                </a:cxn>
                <a:cxn ang="0">
                  <a:pos x="T8" y="T9"/>
                </a:cxn>
                <a:cxn ang="0">
                  <a:pos x="T10" y="T11"/>
                </a:cxn>
              </a:cxnLst>
              <a:rect l="0" t="0" r="r" b="b"/>
              <a:pathLst>
                <a:path w="34" h="30">
                  <a:moveTo>
                    <a:pt x="32" y="30"/>
                  </a:moveTo>
                  <a:lnTo>
                    <a:pt x="34" y="14"/>
                  </a:lnTo>
                  <a:lnTo>
                    <a:pt x="8" y="0"/>
                  </a:lnTo>
                  <a:lnTo>
                    <a:pt x="0" y="8"/>
                  </a:lnTo>
                  <a:lnTo>
                    <a:pt x="16" y="28"/>
                  </a:lnTo>
                  <a:lnTo>
                    <a:pt x="3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8" name="Freeform 71"/>
            <p:cNvSpPr>
              <a:spLocks/>
            </p:cNvSpPr>
            <p:nvPr userDrawn="1"/>
          </p:nvSpPr>
          <p:spPr bwMode="black">
            <a:xfrm>
              <a:off x="8440738" y="1381125"/>
              <a:ext cx="34925" cy="47625"/>
            </a:xfrm>
            <a:custGeom>
              <a:avLst/>
              <a:gdLst>
                <a:gd name="T0" fmla="*/ 2 w 22"/>
                <a:gd name="T1" fmla="*/ 18 h 30"/>
                <a:gd name="T2" fmla="*/ 0 w 22"/>
                <a:gd name="T3" fmla="*/ 30 h 30"/>
                <a:gd name="T4" fmla="*/ 20 w 22"/>
                <a:gd name="T5" fmla="*/ 18 h 30"/>
                <a:gd name="T6" fmla="*/ 22 w 22"/>
                <a:gd name="T7" fmla="*/ 14 h 30"/>
                <a:gd name="T8" fmla="*/ 22 w 22"/>
                <a:gd name="T9" fmla="*/ 0 h 30"/>
                <a:gd name="T10" fmla="*/ 2 w 22"/>
                <a:gd name="T11" fmla="*/ 18 h 30"/>
              </a:gdLst>
              <a:ahLst/>
              <a:cxnLst>
                <a:cxn ang="0">
                  <a:pos x="T0" y="T1"/>
                </a:cxn>
                <a:cxn ang="0">
                  <a:pos x="T2" y="T3"/>
                </a:cxn>
                <a:cxn ang="0">
                  <a:pos x="T4" y="T5"/>
                </a:cxn>
                <a:cxn ang="0">
                  <a:pos x="T6" y="T7"/>
                </a:cxn>
                <a:cxn ang="0">
                  <a:pos x="T8" y="T9"/>
                </a:cxn>
                <a:cxn ang="0">
                  <a:pos x="T10" y="T11"/>
                </a:cxn>
              </a:cxnLst>
              <a:rect l="0" t="0" r="r" b="b"/>
              <a:pathLst>
                <a:path w="22" h="30">
                  <a:moveTo>
                    <a:pt x="2" y="18"/>
                  </a:moveTo>
                  <a:lnTo>
                    <a:pt x="0" y="30"/>
                  </a:lnTo>
                  <a:lnTo>
                    <a:pt x="20" y="18"/>
                  </a:lnTo>
                  <a:lnTo>
                    <a:pt x="22" y="14"/>
                  </a:lnTo>
                  <a:lnTo>
                    <a:pt x="22" y="0"/>
                  </a:ln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69" name="Freeform 72"/>
            <p:cNvSpPr>
              <a:spLocks/>
            </p:cNvSpPr>
            <p:nvPr userDrawn="1"/>
          </p:nvSpPr>
          <p:spPr bwMode="black">
            <a:xfrm>
              <a:off x="8680450" y="942975"/>
              <a:ext cx="47625" cy="53975"/>
            </a:xfrm>
            <a:custGeom>
              <a:avLst/>
              <a:gdLst>
                <a:gd name="T0" fmla="*/ 4 w 30"/>
                <a:gd name="T1" fmla="*/ 34 h 34"/>
                <a:gd name="T2" fmla="*/ 30 w 30"/>
                <a:gd name="T3" fmla="*/ 14 h 34"/>
                <a:gd name="T4" fmla="*/ 22 w 30"/>
                <a:gd name="T5" fmla="*/ 0 h 34"/>
                <a:gd name="T6" fmla="*/ 4 w 30"/>
                <a:gd name="T7" fmla="*/ 12 h 34"/>
                <a:gd name="T8" fmla="*/ 8 w 30"/>
                <a:gd name="T9" fmla="*/ 14 h 34"/>
                <a:gd name="T10" fmla="*/ 0 w 30"/>
                <a:gd name="T11" fmla="*/ 30 h 34"/>
                <a:gd name="T12" fmla="*/ 4 w 30"/>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0" h="34">
                  <a:moveTo>
                    <a:pt x="4" y="34"/>
                  </a:moveTo>
                  <a:lnTo>
                    <a:pt x="30" y="14"/>
                  </a:lnTo>
                  <a:lnTo>
                    <a:pt x="22" y="0"/>
                  </a:lnTo>
                  <a:lnTo>
                    <a:pt x="4" y="12"/>
                  </a:lnTo>
                  <a:lnTo>
                    <a:pt x="8" y="14"/>
                  </a:lnTo>
                  <a:lnTo>
                    <a:pt x="0" y="30"/>
                  </a:lnTo>
                  <a:lnTo>
                    <a:pt x="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0" name="Freeform 73"/>
            <p:cNvSpPr>
              <a:spLocks/>
            </p:cNvSpPr>
            <p:nvPr userDrawn="1"/>
          </p:nvSpPr>
          <p:spPr bwMode="black">
            <a:xfrm>
              <a:off x="7904163" y="1165225"/>
              <a:ext cx="38100" cy="38100"/>
            </a:xfrm>
            <a:custGeom>
              <a:avLst/>
              <a:gdLst>
                <a:gd name="T0" fmla="*/ 2 w 24"/>
                <a:gd name="T1" fmla="*/ 14 h 24"/>
                <a:gd name="T2" fmla="*/ 0 w 24"/>
                <a:gd name="T3" fmla="*/ 20 h 24"/>
                <a:gd name="T4" fmla="*/ 12 w 24"/>
                <a:gd name="T5" fmla="*/ 24 h 24"/>
                <a:gd name="T6" fmla="*/ 24 w 24"/>
                <a:gd name="T7" fmla="*/ 6 h 24"/>
                <a:gd name="T8" fmla="*/ 8 w 24"/>
                <a:gd name="T9" fmla="*/ 0 h 24"/>
                <a:gd name="T10" fmla="*/ 2 w 24"/>
                <a:gd name="T11" fmla="*/ 14 h 24"/>
              </a:gdLst>
              <a:ahLst/>
              <a:cxnLst>
                <a:cxn ang="0">
                  <a:pos x="T0" y="T1"/>
                </a:cxn>
                <a:cxn ang="0">
                  <a:pos x="T2" y="T3"/>
                </a:cxn>
                <a:cxn ang="0">
                  <a:pos x="T4" y="T5"/>
                </a:cxn>
                <a:cxn ang="0">
                  <a:pos x="T6" y="T7"/>
                </a:cxn>
                <a:cxn ang="0">
                  <a:pos x="T8" y="T9"/>
                </a:cxn>
                <a:cxn ang="0">
                  <a:pos x="T10" y="T11"/>
                </a:cxn>
              </a:cxnLst>
              <a:rect l="0" t="0" r="r" b="b"/>
              <a:pathLst>
                <a:path w="24" h="24">
                  <a:moveTo>
                    <a:pt x="2" y="14"/>
                  </a:moveTo>
                  <a:lnTo>
                    <a:pt x="0" y="20"/>
                  </a:lnTo>
                  <a:lnTo>
                    <a:pt x="12" y="24"/>
                  </a:lnTo>
                  <a:lnTo>
                    <a:pt x="24" y="6"/>
                  </a:lnTo>
                  <a:lnTo>
                    <a:pt x="8" y="0"/>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1" name="Freeform 74"/>
            <p:cNvSpPr>
              <a:spLocks/>
            </p:cNvSpPr>
            <p:nvPr userDrawn="1"/>
          </p:nvSpPr>
          <p:spPr bwMode="black">
            <a:xfrm>
              <a:off x="4462463" y="952500"/>
              <a:ext cx="38100" cy="25400"/>
            </a:xfrm>
            <a:custGeom>
              <a:avLst/>
              <a:gdLst>
                <a:gd name="T0" fmla="*/ 24 w 24"/>
                <a:gd name="T1" fmla="*/ 10 h 16"/>
                <a:gd name="T2" fmla="*/ 18 w 24"/>
                <a:gd name="T3" fmla="*/ 0 h 16"/>
                <a:gd name="T4" fmla="*/ 0 w 24"/>
                <a:gd name="T5" fmla="*/ 6 h 16"/>
                <a:gd name="T6" fmla="*/ 10 w 24"/>
                <a:gd name="T7" fmla="*/ 16 h 16"/>
                <a:gd name="T8" fmla="*/ 24 w 24"/>
                <a:gd name="T9" fmla="*/ 10 h 16"/>
              </a:gdLst>
              <a:ahLst/>
              <a:cxnLst>
                <a:cxn ang="0">
                  <a:pos x="T0" y="T1"/>
                </a:cxn>
                <a:cxn ang="0">
                  <a:pos x="T2" y="T3"/>
                </a:cxn>
                <a:cxn ang="0">
                  <a:pos x="T4" y="T5"/>
                </a:cxn>
                <a:cxn ang="0">
                  <a:pos x="T6" y="T7"/>
                </a:cxn>
                <a:cxn ang="0">
                  <a:pos x="T8" y="T9"/>
                </a:cxn>
              </a:cxnLst>
              <a:rect l="0" t="0" r="r" b="b"/>
              <a:pathLst>
                <a:path w="24" h="16">
                  <a:moveTo>
                    <a:pt x="24" y="10"/>
                  </a:moveTo>
                  <a:lnTo>
                    <a:pt x="18" y="0"/>
                  </a:lnTo>
                  <a:lnTo>
                    <a:pt x="0" y="6"/>
                  </a:lnTo>
                  <a:lnTo>
                    <a:pt x="10" y="16"/>
                  </a:lnTo>
                  <a:lnTo>
                    <a:pt x="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2" name="Freeform 75"/>
            <p:cNvSpPr>
              <a:spLocks/>
            </p:cNvSpPr>
            <p:nvPr userDrawn="1"/>
          </p:nvSpPr>
          <p:spPr bwMode="black">
            <a:xfrm>
              <a:off x="4459288" y="974725"/>
              <a:ext cx="53975" cy="44450"/>
            </a:xfrm>
            <a:custGeom>
              <a:avLst/>
              <a:gdLst>
                <a:gd name="T0" fmla="*/ 4 w 34"/>
                <a:gd name="T1" fmla="*/ 26 h 28"/>
                <a:gd name="T2" fmla="*/ 10 w 34"/>
                <a:gd name="T3" fmla="*/ 28 h 28"/>
                <a:gd name="T4" fmla="*/ 14 w 34"/>
                <a:gd name="T5" fmla="*/ 16 h 28"/>
                <a:gd name="T6" fmla="*/ 34 w 34"/>
                <a:gd name="T7" fmla="*/ 10 h 28"/>
                <a:gd name="T8" fmla="*/ 26 w 34"/>
                <a:gd name="T9" fmla="*/ 0 h 28"/>
                <a:gd name="T10" fmla="*/ 0 w 34"/>
                <a:gd name="T11" fmla="*/ 6 h 28"/>
                <a:gd name="T12" fmla="*/ 0 w 34"/>
                <a:gd name="T13" fmla="*/ 16 h 28"/>
                <a:gd name="T14" fmla="*/ 4 w 34"/>
                <a:gd name="T15" fmla="*/ 20 h 28"/>
                <a:gd name="T16" fmla="*/ 4 w 34"/>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8">
                  <a:moveTo>
                    <a:pt x="4" y="26"/>
                  </a:moveTo>
                  <a:lnTo>
                    <a:pt x="10" y="28"/>
                  </a:lnTo>
                  <a:lnTo>
                    <a:pt x="14" y="16"/>
                  </a:lnTo>
                  <a:lnTo>
                    <a:pt x="34" y="10"/>
                  </a:lnTo>
                  <a:lnTo>
                    <a:pt x="26" y="0"/>
                  </a:lnTo>
                  <a:lnTo>
                    <a:pt x="0" y="6"/>
                  </a:lnTo>
                  <a:lnTo>
                    <a:pt x="0" y="16"/>
                  </a:lnTo>
                  <a:lnTo>
                    <a:pt x="4" y="20"/>
                  </a:lnTo>
                  <a:lnTo>
                    <a:pt x="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3" name="Freeform 76"/>
            <p:cNvSpPr>
              <a:spLocks/>
            </p:cNvSpPr>
            <p:nvPr userDrawn="1"/>
          </p:nvSpPr>
          <p:spPr bwMode="black">
            <a:xfrm>
              <a:off x="7189788" y="3457575"/>
              <a:ext cx="1212850" cy="958850"/>
            </a:xfrm>
            <a:custGeom>
              <a:avLst/>
              <a:gdLst>
                <a:gd name="T0" fmla="*/ 762 w 764"/>
                <a:gd name="T1" fmla="*/ 288 h 604"/>
                <a:gd name="T2" fmla="*/ 742 w 764"/>
                <a:gd name="T3" fmla="*/ 278 h 604"/>
                <a:gd name="T4" fmla="*/ 696 w 764"/>
                <a:gd name="T5" fmla="*/ 222 h 604"/>
                <a:gd name="T6" fmla="*/ 678 w 764"/>
                <a:gd name="T7" fmla="*/ 200 h 604"/>
                <a:gd name="T8" fmla="*/ 652 w 764"/>
                <a:gd name="T9" fmla="*/ 178 h 604"/>
                <a:gd name="T10" fmla="*/ 630 w 764"/>
                <a:gd name="T11" fmla="*/ 164 h 604"/>
                <a:gd name="T12" fmla="*/ 614 w 764"/>
                <a:gd name="T13" fmla="*/ 116 h 604"/>
                <a:gd name="T14" fmla="*/ 580 w 764"/>
                <a:gd name="T15" fmla="*/ 72 h 604"/>
                <a:gd name="T16" fmla="*/ 562 w 764"/>
                <a:gd name="T17" fmla="*/ 22 h 604"/>
                <a:gd name="T18" fmla="*/ 534 w 764"/>
                <a:gd name="T19" fmla="*/ 38 h 604"/>
                <a:gd name="T20" fmla="*/ 528 w 764"/>
                <a:gd name="T21" fmla="*/ 118 h 604"/>
                <a:gd name="T22" fmla="*/ 488 w 764"/>
                <a:gd name="T23" fmla="*/ 120 h 604"/>
                <a:gd name="T24" fmla="*/ 440 w 764"/>
                <a:gd name="T25" fmla="*/ 92 h 604"/>
                <a:gd name="T26" fmla="*/ 438 w 764"/>
                <a:gd name="T27" fmla="*/ 54 h 604"/>
                <a:gd name="T28" fmla="*/ 452 w 764"/>
                <a:gd name="T29" fmla="*/ 34 h 604"/>
                <a:gd name="T30" fmla="*/ 432 w 764"/>
                <a:gd name="T31" fmla="*/ 30 h 604"/>
                <a:gd name="T32" fmla="*/ 408 w 764"/>
                <a:gd name="T33" fmla="*/ 28 h 604"/>
                <a:gd name="T34" fmla="*/ 370 w 764"/>
                <a:gd name="T35" fmla="*/ 14 h 604"/>
                <a:gd name="T36" fmla="*/ 356 w 764"/>
                <a:gd name="T37" fmla="*/ 10 h 604"/>
                <a:gd name="T38" fmla="*/ 320 w 764"/>
                <a:gd name="T39" fmla="*/ 8 h 604"/>
                <a:gd name="T40" fmla="*/ 318 w 764"/>
                <a:gd name="T41" fmla="*/ 30 h 604"/>
                <a:gd name="T42" fmla="*/ 346 w 764"/>
                <a:gd name="T43" fmla="*/ 18 h 604"/>
                <a:gd name="T44" fmla="*/ 356 w 764"/>
                <a:gd name="T45" fmla="*/ 34 h 604"/>
                <a:gd name="T46" fmla="*/ 330 w 764"/>
                <a:gd name="T47" fmla="*/ 36 h 604"/>
                <a:gd name="T48" fmla="*/ 320 w 764"/>
                <a:gd name="T49" fmla="*/ 56 h 604"/>
                <a:gd name="T50" fmla="*/ 308 w 764"/>
                <a:gd name="T51" fmla="*/ 84 h 604"/>
                <a:gd name="T52" fmla="*/ 286 w 764"/>
                <a:gd name="T53" fmla="*/ 80 h 604"/>
                <a:gd name="T54" fmla="*/ 240 w 764"/>
                <a:gd name="T55" fmla="*/ 58 h 604"/>
                <a:gd name="T56" fmla="*/ 218 w 764"/>
                <a:gd name="T57" fmla="*/ 84 h 604"/>
                <a:gd name="T58" fmla="*/ 208 w 764"/>
                <a:gd name="T59" fmla="*/ 112 h 604"/>
                <a:gd name="T60" fmla="*/ 194 w 764"/>
                <a:gd name="T61" fmla="*/ 110 h 604"/>
                <a:gd name="T62" fmla="*/ 194 w 764"/>
                <a:gd name="T63" fmla="*/ 126 h 604"/>
                <a:gd name="T64" fmla="*/ 170 w 764"/>
                <a:gd name="T65" fmla="*/ 126 h 604"/>
                <a:gd name="T66" fmla="*/ 156 w 764"/>
                <a:gd name="T67" fmla="*/ 168 h 604"/>
                <a:gd name="T68" fmla="*/ 104 w 764"/>
                <a:gd name="T69" fmla="*/ 188 h 604"/>
                <a:gd name="T70" fmla="*/ 42 w 764"/>
                <a:gd name="T71" fmla="*/ 214 h 604"/>
                <a:gd name="T72" fmla="*/ 16 w 764"/>
                <a:gd name="T73" fmla="*/ 218 h 604"/>
                <a:gd name="T74" fmla="*/ 2 w 764"/>
                <a:gd name="T75" fmla="*/ 266 h 604"/>
                <a:gd name="T76" fmla="*/ 14 w 764"/>
                <a:gd name="T77" fmla="*/ 306 h 604"/>
                <a:gd name="T78" fmla="*/ 8 w 764"/>
                <a:gd name="T79" fmla="*/ 310 h 604"/>
                <a:gd name="T80" fmla="*/ 18 w 764"/>
                <a:gd name="T81" fmla="*/ 350 h 604"/>
                <a:gd name="T82" fmla="*/ 48 w 764"/>
                <a:gd name="T83" fmla="*/ 460 h 604"/>
                <a:gd name="T84" fmla="*/ 44 w 764"/>
                <a:gd name="T85" fmla="*/ 488 h 604"/>
                <a:gd name="T86" fmla="*/ 98 w 764"/>
                <a:gd name="T87" fmla="*/ 504 h 604"/>
                <a:gd name="T88" fmla="*/ 200 w 764"/>
                <a:gd name="T89" fmla="*/ 478 h 604"/>
                <a:gd name="T90" fmla="*/ 304 w 764"/>
                <a:gd name="T91" fmla="*/ 428 h 604"/>
                <a:gd name="T92" fmla="*/ 368 w 764"/>
                <a:gd name="T93" fmla="*/ 436 h 604"/>
                <a:gd name="T94" fmla="*/ 394 w 764"/>
                <a:gd name="T95" fmla="*/ 458 h 604"/>
                <a:gd name="T96" fmla="*/ 412 w 764"/>
                <a:gd name="T97" fmla="*/ 486 h 604"/>
                <a:gd name="T98" fmla="*/ 440 w 764"/>
                <a:gd name="T99" fmla="*/ 484 h 604"/>
                <a:gd name="T100" fmla="*/ 466 w 764"/>
                <a:gd name="T101" fmla="*/ 468 h 604"/>
                <a:gd name="T102" fmla="*/ 446 w 764"/>
                <a:gd name="T103" fmla="*/ 510 h 604"/>
                <a:gd name="T104" fmla="*/ 476 w 764"/>
                <a:gd name="T105" fmla="*/ 508 h 604"/>
                <a:gd name="T106" fmla="*/ 442 w 764"/>
                <a:gd name="T107" fmla="*/ 528 h 604"/>
                <a:gd name="T108" fmla="*/ 490 w 764"/>
                <a:gd name="T109" fmla="*/ 514 h 604"/>
                <a:gd name="T110" fmla="*/ 500 w 764"/>
                <a:gd name="T111" fmla="*/ 548 h 604"/>
                <a:gd name="T112" fmla="*/ 542 w 764"/>
                <a:gd name="T113" fmla="*/ 580 h 604"/>
                <a:gd name="T114" fmla="*/ 592 w 764"/>
                <a:gd name="T115" fmla="*/ 584 h 604"/>
                <a:gd name="T116" fmla="*/ 634 w 764"/>
                <a:gd name="T117" fmla="*/ 592 h 604"/>
                <a:gd name="T118" fmla="*/ 698 w 764"/>
                <a:gd name="T119" fmla="*/ 562 h 604"/>
                <a:gd name="T120" fmla="*/ 724 w 764"/>
                <a:gd name="T121" fmla="*/ 476 h 604"/>
                <a:gd name="T122" fmla="*/ 764 w 764"/>
                <a:gd name="T123" fmla="*/ 36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4" h="604">
                  <a:moveTo>
                    <a:pt x="756" y="302"/>
                  </a:moveTo>
                  <a:lnTo>
                    <a:pt x="754" y="300"/>
                  </a:lnTo>
                  <a:lnTo>
                    <a:pt x="756" y="300"/>
                  </a:lnTo>
                  <a:lnTo>
                    <a:pt x="762" y="288"/>
                  </a:lnTo>
                  <a:lnTo>
                    <a:pt x="758" y="280"/>
                  </a:lnTo>
                  <a:lnTo>
                    <a:pt x="752" y="280"/>
                  </a:lnTo>
                  <a:lnTo>
                    <a:pt x="752" y="294"/>
                  </a:lnTo>
                  <a:lnTo>
                    <a:pt x="742" y="278"/>
                  </a:lnTo>
                  <a:lnTo>
                    <a:pt x="714" y="254"/>
                  </a:lnTo>
                  <a:lnTo>
                    <a:pt x="710" y="224"/>
                  </a:lnTo>
                  <a:lnTo>
                    <a:pt x="706" y="232"/>
                  </a:lnTo>
                  <a:lnTo>
                    <a:pt x="696" y="222"/>
                  </a:lnTo>
                  <a:lnTo>
                    <a:pt x="692" y="232"/>
                  </a:lnTo>
                  <a:lnTo>
                    <a:pt x="690" y="232"/>
                  </a:lnTo>
                  <a:lnTo>
                    <a:pt x="688" y="214"/>
                  </a:lnTo>
                  <a:lnTo>
                    <a:pt x="678" y="200"/>
                  </a:lnTo>
                  <a:lnTo>
                    <a:pt x="674" y="198"/>
                  </a:lnTo>
                  <a:lnTo>
                    <a:pt x="676" y="190"/>
                  </a:lnTo>
                  <a:lnTo>
                    <a:pt x="660" y="180"/>
                  </a:lnTo>
                  <a:lnTo>
                    <a:pt x="652" y="178"/>
                  </a:lnTo>
                  <a:lnTo>
                    <a:pt x="648" y="168"/>
                  </a:lnTo>
                  <a:lnTo>
                    <a:pt x="646" y="168"/>
                  </a:lnTo>
                  <a:lnTo>
                    <a:pt x="638" y="168"/>
                  </a:lnTo>
                  <a:lnTo>
                    <a:pt x="630" y="164"/>
                  </a:lnTo>
                  <a:lnTo>
                    <a:pt x="628" y="156"/>
                  </a:lnTo>
                  <a:lnTo>
                    <a:pt x="624" y="154"/>
                  </a:lnTo>
                  <a:lnTo>
                    <a:pt x="620" y="122"/>
                  </a:lnTo>
                  <a:lnTo>
                    <a:pt x="614" y="116"/>
                  </a:lnTo>
                  <a:lnTo>
                    <a:pt x="610" y="86"/>
                  </a:lnTo>
                  <a:lnTo>
                    <a:pt x="594" y="70"/>
                  </a:lnTo>
                  <a:lnTo>
                    <a:pt x="582" y="74"/>
                  </a:lnTo>
                  <a:lnTo>
                    <a:pt x="580" y="72"/>
                  </a:lnTo>
                  <a:lnTo>
                    <a:pt x="572" y="40"/>
                  </a:lnTo>
                  <a:lnTo>
                    <a:pt x="566" y="34"/>
                  </a:lnTo>
                  <a:lnTo>
                    <a:pt x="566" y="26"/>
                  </a:lnTo>
                  <a:lnTo>
                    <a:pt x="562" y="22"/>
                  </a:lnTo>
                  <a:lnTo>
                    <a:pt x="560" y="8"/>
                  </a:lnTo>
                  <a:lnTo>
                    <a:pt x="558" y="0"/>
                  </a:lnTo>
                  <a:lnTo>
                    <a:pt x="546" y="8"/>
                  </a:lnTo>
                  <a:lnTo>
                    <a:pt x="534" y="38"/>
                  </a:lnTo>
                  <a:lnTo>
                    <a:pt x="536" y="42"/>
                  </a:lnTo>
                  <a:lnTo>
                    <a:pt x="532" y="62"/>
                  </a:lnTo>
                  <a:lnTo>
                    <a:pt x="534" y="88"/>
                  </a:lnTo>
                  <a:lnTo>
                    <a:pt x="528" y="118"/>
                  </a:lnTo>
                  <a:lnTo>
                    <a:pt x="520" y="134"/>
                  </a:lnTo>
                  <a:lnTo>
                    <a:pt x="508" y="138"/>
                  </a:lnTo>
                  <a:lnTo>
                    <a:pt x="494" y="130"/>
                  </a:lnTo>
                  <a:lnTo>
                    <a:pt x="488" y="120"/>
                  </a:lnTo>
                  <a:lnTo>
                    <a:pt x="472" y="118"/>
                  </a:lnTo>
                  <a:lnTo>
                    <a:pt x="456" y="102"/>
                  </a:lnTo>
                  <a:lnTo>
                    <a:pt x="442" y="104"/>
                  </a:lnTo>
                  <a:lnTo>
                    <a:pt x="440" y="92"/>
                  </a:lnTo>
                  <a:lnTo>
                    <a:pt x="426" y="86"/>
                  </a:lnTo>
                  <a:lnTo>
                    <a:pt x="434" y="60"/>
                  </a:lnTo>
                  <a:lnTo>
                    <a:pt x="436" y="62"/>
                  </a:lnTo>
                  <a:lnTo>
                    <a:pt x="438" y="54"/>
                  </a:lnTo>
                  <a:lnTo>
                    <a:pt x="442" y="56"/>
                  </a:lnTo>
                  <a:lnTo>
                    <a:pt x="444" y="50"/>
                  </a:lnTo>
                  <a:lnTo>
                    <a:pt x="442" y="46"/>
                  </a:lnTo>
                  <a:lnTo>
                    <a:pt x="452" y="34"/>
                  </a:lnTo>
                  <a:lnTo>
                    <a:pt x="442" y="34"/>
                  </a:lnTo>
                  <a:lnTo>
                    <a:pt x="440" y="22"/>
                  </a:lnTo>
                  <a:lnTo>
                    <a:pt x="432" y="32"/>
                  </a:lnTo>
                  <a:lnTo>
                    <a:pt x="432" y="30"/>
                  </a:lnTo>
                  <a:lnTo>
                    <a:pt x="432" y="30"/>
                  </a:lnTo>
                  <a:lnTo>
                    <a:pt x="428" y="26"/>
                  </a:lnTo>
                  <a:lnTo>
                    <a:pt x="416" y="32"/>
                  </a:lnTo>
                  <a:lnTo>
                    <a:pt x="408" y="28"/>
                  </a:lnTo>
                  <a:lnTo>
                    <a:pt x="396" y="28"/>
                  </a:lnTo>
                  <a:lnTo>
                    <a:pt x="388" y="24"/>
                  </a:lnTo>
                  <a:lnTo>
                    <a:pt x="376" y="22"/>
                  </a:lnTo>
                  <a:lnTo>
                    <a:pt x="370" y="14"/>
                  </a:lnTo>
                  <a:lnTo>
                    <a:pt x="368" y="18"/>
                  </a:lnTo>
                  <a:lnTo>
                    <a:pt x="360" y="10"/>
                  </a:lnTo>
                  <a:lnTo>
                    <a:pt x="358" y="12"/>
                  </a:lnTo>
                  <a:lnTo>
                    <a:pt x="356" y="10"/>
                  </a:lnTo>
                  <a:lnTo>
                    <a:pt x="344" y="16"/>
                  </a:lnTo>
                  <a:lnTo>
                    <a:pt x="342" y="10"/>
                  </a:lnTo>
                  <a:lnTo>
                    <a:pt x="330" y="16"/>
                  </a:lnTo>
                  <a:lnTo>
                    <a:pt x="320" y="8"/>
                  </a:lnTo>
                  <a:lnTo>
                    <a:pt x="322" y="14"/>
                  </a:lnTo>
                  <a:lnTo>
                    <a:pt x="322" y="14"/>
                  </a:lnTo>
                  <a:lnTo>
                    <a:pt x="314" y="22"/>
                  </a:lnTo>
                  <a:lnTo>
                    <a:pt x="318" y="30"/>
                  </a:lnTo>
                  <a:lnTo>
                    <a:pt x="330" y="28"/>
                  </a:lnTo>
                  <a:lnTo>
                    <a:pt x="336" y="30"/>
                  </a:lnTo>
                  <a:lnTo>
                    <a:pt x="348" y="22"/>
                  </a:lnTo>
                  <a:lnTo>
                    <a:pt x="346" y="18"/>
                  </a:lnTo>
                  <a:lnTo>
                    <a:pt x="354" y="20"/>
                  </a:lnTo>
                  <a:lnTo>
                    <a:pt x="364" y="24"/>
                  </a:lnTo>
                  <a:lnTo>
                    <a:pt x="364" y="30"/>
                  </a:lnTo>
                  <a:lnTo>
                    <a:pt x="356" y="34"/>
                  </a:lnTo>
                  <a:lnTo>
                    <a:pt x="336" y="32"/>
                  </a:lnTo>
                  <a:lnTo>
                    <a:pt x="332" y="38"/>
                  </a:lnTo>
                  <a:lnTo>
                    <a:pt x="332" y="38"/>
                  </a:lnTo>
                  <a:lnTo>
                    <a:pt x="330" y="36"/>
                  </a:lnTo>
                  <a:lnTo>
                    <a:pt x="320" y="44"/>
                  </a:lnTo>
                  <a:lnTo>
                    <a:pt x="318" y="54"/>
                  </a:lnTo>
                  <a:lnTo>
                    <a:pt x="320" y="54"/>
                  </a:lnTo>
                  <a:lnTo>
                    <a:pt x="320" y="56"/>
                  </a:lnTo>
                  <a:lnTo>
                    <a:pt x="314" y="56"/>
                  </a:lnTo>
                  <a:lnTo>
                    <a:pt x="302" y="76"/>
                  </a:lnTo>
                  <a:lnTo>
                    <a:pt x="308" y="84"/>
                  </a:lnTo>
                  <a:lnTo>
                    <a:pt x="308" y="84"/>
                  </a:lnTo>
                  <a:lnTo>
                    <a:pt x="302" y="82"/>
                  </a:lnTo>
                  <a:lnTo>
                    <a:pt x="288" y="82"/>
                  </a:lnTo>
                  <a:lnTo>
                    <a:pt x="284" y="84"/>
                  </a:lnTo>
                  <a:lnTo>
                    <a:pt x="286" y="80"/>
                  </a:lnTo>
                  <a:lnTo>
                    <a:pt x="274" y="68"/>
                  </a:lnTo>
                  <a:lnTo>
                    <a:pt x="258" y="62"/>
                  </a:lnTo>
                  <a:lnTo>
                    <a:pt x="246" y="68"/>
                  </a:lnTo>
                  <a:lnTo>
                    <a:pt x="240" y="58"/>
                  </a:lnTo>
                  <a:lnTo>
                    <a:pt x="240" y="76"/>
                  </a:lnTo>
                  <a:lnTo>
                    <a:pt x="224" y="78"/>
                  </a:lnTo>
                  <a:lnTo>
                    <a:pt x="226" y="86"/>
                  </a:lnTo>
                  <a:lnTo>
                    <a:pt x="218" y="84"/>
                  </a:lnTo>
                  <a:lnTo>
                    <a:pt x="222" y="94"/>
                  </a:lnTo>
                  <a:lnTo>
                    <a:pt x="212" y="96"/>
                  </a:lnTo>
                  <a:lnTo>
                    <a:pt x="214" y="102"/>
                  </a:lnTo>
                  <a:lnTo>
                    <a:pt x="208" y="112"/>
                  </a:lnTo>
                  <a:lnTo>
                    <a:pt x="208" y="114"/>
                  </a:lnTo>
                  <a:lnTo>
                    <a:pt x="208" y="114"/>
                  </a:lnTo>
                  <a:lnTo>
                    <a:pt x="204" y="106"/>
                  </a:lnTo>
                  <a:lnTo>
                    <a:pt x="194" y="110"/>
                  </a:lnTo>
                  <a:lnTo>
                    <a:pt x="194" y="112"/>
                  </a:lnTo>
                  <a:lnTo>
                    <a:pt x="194" y="120"/>
                  </a:lnTo>
                  <a:lnTo>
                    <a:pt x="196" y="126"/>
                  </a:lnTo>
                  <a:lnTo>
                    <a:pt x="194" y="126"/>
                  </a:lnTo>
                  <a:lnTo>
                    <a:pt x="194" y="128"/>
                  </a:lnTo>
                  <a:lnTo>
                    <a:pt x="182" y="108"/>
                  </a:lnTo>
                  <a:lnTo>
                    <a:pt x="180" y="120"/>
                  </a:lnTo>
                  <a:lnTo>
                    <a:pt x="170" y="126"/>
                  </a:lnTo>
                  <a:lnTo>
                    <a:pt x="166" y="136"/>
                  </a:lnTo>
                  <a:lnTo>
                    <a:pt x="170" y="146"/>
                  </a:lnTo>
                  <a:lnTo>
                    <a:pt x="162" y="154"/>
                  </a:lnTo>
                  <a:lnTo>
                    <a:pt x="156" y="168"/>
                  </a:lnTo>
                  <a:lnTo>
                    <a:pt x="146" y="174"/>
                  </a:lnTo>
                  <a:lnTo>
                    <a:pt x="120" y="182"/>
                  </a:lnTo>
                  <a:lnTo>
                    <a:pt x="112" y="182"/>
                  </a:lnTo>
                  <a:lnTo>
                    <a:pt x="104" y="188"/>
                  </a:lnTo>
                  <a:lnTo>
                    <a:pt x="84" y="196"/>
                  </a:lnTo>
                  <a:lnTo>
                    <a:pt x="66" y="192"/>
                  </a:lnTo>
                  <a:lnTo>
                    <a:pt x="50" y="204"/>
                  </a:lnTo>
                  <a:lnTo>
                    <a:pt x="42" y="214"/>
                  </a:lnTo>
                  <a:lnTo>
                    <a:pt x="24" y="220"/>
                  </a:lnTo>
                  <a:lnTo>
                    <a:pt x="20" y="226"/>
                  </a:lnTo>
                  <a:lnTo>
                    <a:pt x="20" y="218"/>
                  </a:lnTo>
                  <a:lnTo>
                    <a:pt x="16" y="218"/>
                  </a:lnTo>
                  <a:lnTo>
                    <a:pt x="14" y="220"/>
                  </a:lnTo>
                  <a:lnTo>
                    <a:pt x="8" y="232"/>
                  </a:lnTo>
                  <a:lnTo>
                    <a:pt x="10" y="252"/>
                  </a:lnTo>
                  <a:lnTo>
                    <a:pt x="2" y="266"/>
                  </a:lnTo>
                  <a:lnTo>
                    <a:pt x="2" y="276"/>
                  </a:lnTo>
                  <a:lnTo>
                    <a:pt x="18" y="308"/>
                  </a:lnTo>
                  <a:lnTo>
                    <a:pt x="16" y="310"/>
                  </a:lnTo>
                  <a:lnTo>
                    <a:pt x="14" y="306"/>
                  </a:lnTo>
                  <a:lnTo>
                    <a:pt x="10" y="308"/>
                  </a:lnTo>
                  <a:lnTo>
                    <a:pt x="12" y="316"/>
                  </a:lnTo>
                  <a:lnTo>
                    <a:pt x="10" y="316"/>
                  </a:lnTo>
                  <a:lnTo>
                    <a:pt x="8" y="310"/>
                  </a:lnTo>
                  <a:lnTo>
                    <a:pt x="4" y="308"/>
                  </a:lnTo>
                  <a:lnTo>
                    <a:pt x="0" y="312"/>
                  </a:lnTo>
                  <a:lnTo>
                    <a:pt x="14" y="330"/>
                  </a:lnTo>
                  <a:lnTo>
                    <a:pt x="18" y="350"/>
                  </a:lnTo>
                  <a:lnTo>
                    <a:pt x="32" y="374"/>
                  </a:lnTo>
                  <a:lnTo>
                    <a:pt x="34" y="400"/>
                  </a:lnTo>
                  <a:lnTo>
                    <a:pt x="48" y="428"/>
                  </a:lnTo>
                  <a:lnTo>
                    <a:pt x="48" y="460"/>
                  </a:lnTo>
                  <a:lnTo>
                    <a:pt x="44" y="468"/>
                  </a:lnTo>
                  <a:lnTo>
                    <a:pt x="36" y="468"/>
                  </a:lnTo>
                  <a:lnTo>
                    <a:pt x="36" y="486"/>
                  </a:lnTo>
                  <a:lnTo>
                    <a:pt x="44" y="488"/>
                  </a:lnTo>
                  <a:lnTo>
                    <a:pt x="56" y="502"/>
                  </a:lnTo>
                  <a:lnTo>
                    <a:pt x="92" y="508"/>
                  </a:lnTo>
                  <a:lnTo>
                    <a:pt x="94" y="504"/>
                  </a:lnTo>
                  <a:lnTo>
                    <a:pt x="98" y="504"/>
                  </a:lnTo>
                  <a:lnTo>
                    <a:pt x="110" y="492"/>
                  </a:lnTo>
                  <a:lnTo>
                    <a:pt x="120" y="492"/>
                  </a:lnTo>
                  <a:lnTo>
                    <a:pt x="132" y="480"/>
                  </a:lnTo>
                  <a:lnTo>
                    <a:pt x="200" y="478"/>
                  </a:lnTo>
                  <a:lnTo>
                    <a:pt x="210" y="460"/>
                  </a:lnTo>
                  <a:lnTo>
                    <a:pt x="246" y="444"/>
                  </a:lnTo>
                  <a:lnTo>
                    <a:pt x="284" y="438"/>
                  </a:lnTo>
                  <a:lnTo>
                    <a:pt x="304" y="428"/>
                  </a:lnTo>
                  <a:lnTo>
                    <a:pt x="336" y="426"/>
                  </a:lnTo>
                  <a:lnTo>
                    <a:pt x="348" y="430"/>
                  </a:lnTo>
                  <a:lnTo>
                    <a:pt x="362" y="440"/>
                  </a:lnTo>
                  <a:lnTo>
                    <a:pt x="368" y="436"/>
                  </a:lnTo>
                  <a:lnTo>
                    <a:pt x="388" y="446"/>
                  </a:lnTo>
                  <a:lnTo>
                    <a:pt x="386" y="444"/>
                  </a:lnTo>
                  <a:lnTo>
                    <a:pt x="396" y="448"/>
                  </a:lnTo>
                  <a:lnTo>
                    <a:pt x="394" y="458"/>
                  </a:lnTo>
                  <a:lnTo>
                    <a:pt x="406" y="464"/>
                  </a:lnTo>
                  <a:lnTo>
                    <a:pt x="418" y="486"/>
                  </a:lnTo>
                  <a:lnTo>
                    <a:pt x="418" y="488"/>
                  </a:lnTo>
                  <a:lnTo>
                    <a:pt x="412" y="486"/>
                  </a:lnTo>
                  <a:lnTo>
                    <a:pt x="412" y="496"/>
                  </a:lnTo>
                  <a:lnTo>
                    <a:pt x="432" y="508"/>
                  </a:lnTo>
                  <a:lnTo>
                    <a:pt x="432" y="494"/>
                  </a:lnTo>
                  <a:lnTo>
                    <a:pt x="440" y="484"/>
                  </a:lnTo>
                  <a:lnTo>
                    <a:pt x="456" y="474"/>
                  </a:lnTo>
                  <a:lnTo>
                    <a:pt x="466" y="458"/>
                  </a:lnTo>
                  <a:lnTo>
                    <a:pt x="466" y="460"/>
                  </a:lnTo>
                  <a:lnTo>
                    <a:pt x="466" y="468"/>
                  </a:lnTo>
                  <a:lnTo>
                    <a:pt x="456" y="482"/>
                  </a:lnTo>
                  <a:lnTo>
                    <a:pt x="456" y="498"/>
                  </a:lnTo>
                  <a:lnTo>
                    <a:pt x="448" y="498"/>
                  </a:lnTo>
                  <a:lnTo>
                    <a:pt x="446" y="510"/>
                  </a:lnTo>
                  <a:lnTo>
                    <a:pt x="466" y="508"/>
                  </a:lnTo>
                  <a:lnTo>
                    <a:pt x="472" y="490"/>
                  </a:lnTo>
                  <a:lnTo>
                    <a:pt x="476" y="498"/>
                  </a:lnTo>
                  <a:lnTo>
                    <a:pt x="476" y="508"/>
                  </a:lnTo>
                  <a:lnTo>
                    <a:pt x="468" y="520"/>
                  </a:lnTo>
                  <a:lnTo>
                    <a:pt x="456" y="514"/>
                  </a:lnTo>
                  <a:lnTo>
                    <a:pt x="438" y="518"/>
                  </a:lnTo>
                  <a:lnTo>
                    <a:pt x="442" y="528"/>
                  </a:lnTo>
                  <a:lnTo>
                    <a:pt x="448" y="528"/>
                  </a:lnTo>
                  <a:lnTo>
                    <a:pt x="480" y="524"/>
                  </a:lnTo>
                  <a:lnTo>
                    <a:pt x="470" y="520"/>
                  </a:lnTo>
                  <a:lnTo>
                    <a:pt x="490" y="514"/>
                  </a:lnTo>
                  <a:lnTo>
                    <a:pt x="490" y="520"/>
                  </a:lnTo>
                  <a:lnTo>
                    <a:pt x="498" y="530"/>
                  </a:lnTo>
                  <a:lnTo>
                    <a:pt x="500" y="538"/>
                  </a:lnTo>
                  <a:lnTo>
                    <a:pt x="500" y="548"/>
                  </a:lnTo>
                  <a:lnTo>
                    <a:pt x="504" y="560"/>
                  </a:lnTo>
                  <a:lnTo>
                    <a:pt x="514" y="572"/>
                  </a:lnTo>
                  <a:lnTo>
                    <a:pt x="536" y="584"/>
                  </a:lnTo>
                  <a:lnTo>
                    <a:pt x="542" y="580"/>
                  </a:lnTo>
                  <a:lnTo>
                    <a:pt x="552" y="584"/>
                  </a:lnTo>
                  <a:lnTo>
                    <a:pt x="570" y="594"/>
                  </a:lnTo>
                  <a:lnTo>
                    <a:pt x="596" y="578"/>
                  </a:lnTo>
                  <a:lnTo>
                    <a:pt x="592" y="584"/>
                  </a:lnTo>
                  <a:lnTo>
                    <a:pt x="608" y="580"/>
                  </a:lnTo>
                  <a:lnTo>
                    <a:pt x="610" y="588"/>
                  </a:lnTo>
                  <a:lnTo>
                    <a:pt x="628" y="604"/>
                  </a:lnTo>
                  <a:lnTo>
                    <a:pt x="634" y="592"/>
                  </a:lnTo>
                  <a:lnTo>
                    <a:pt x="636" y="592"/>
                  </a:lnTo>
                  <a:lnTo>
                    <a:pt x="662" y="572"/>
                  </a:lnTo>
                  <a:lnTo>
                    <a:pt x="684" y="570"/>
                  </a:lnTo>
                  <a:lnTo>
                    <a:pt x="698" y="562"/>
                  </a:lnTo>
                  <a:lnTo>
                    <a:pt x="702" y="522"/>
                  </a:lnTo>
                  <a:lnTo>
                    <a:pt x="708" y="510"/>
                  </a:lnTo>
                  <a:lnTo>
                    <a:pt x="710" y="514"/>
                  </a:lnTo>
                  <a:lnTo>
                    <a:pt x="724" y="476"/>
                  </a:lnTo>
                  <a:lnTo>
                    <a:pt x="722" y="472"/>
                  </a:lnTo>
                  <a:lnTo>
                    <a:pt x="744" y="446"/>
                  </a:lnTo>
                  <a:lnTo>
                    <a:pt x="754" y="422"/>
                  </a:lnTo>
                  <a:lnTo>
                    <a:pt x="764" y="364"/>
                  </a:lnTo>
                  <a:lnTo>
                    <a:pt x="756" y="332"/>
                  </a:lnTo>
                  <a:lnTo>
                    <a:pt x="756"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4" name="Freeform 77"/>
            <p:cNvSpPr>
              <a:spLocks/>
            </p:cNvSpPr>
            <p:nvPr userDrawn="1"/>
          </p:nvSpPr>
          <p:spPr bwMode="black">
            <a:xfrm>
              <a:off x="7885113" y="3556000"/>
              <a:ext cx="22225" cy="22225"/>
            </a:xfrm>
            <a:custGeom>
              <a:avLst/>
              <a:gdLst>
                <a:gd name="T0" fmla="*/ 0 w 14"/>
                <a:gd name="T1" fmla="*/ 0 h 14"/>
                <a:gd name="T2" fmla="*/ 0 w 14"/>
                <a:gd name="T3" fmla="*/ 14 h 14"/>
                <a:gd name="T4" fmla="*/ 14 w 14"/>
                <a:gd name="T5" fmla="*/ 12 h 14"/>
                <a:gd name="T6" fmla="*/ 10 w 14"/>
                <a:gd name="T7" fmla="*/ 0 h 14"/>
                <a:gd name="T8" fmla="*/ 0 w 14"/>
                <a:gd name="T9" fmla="*/ 0 h 14"/>
              </a:gdLst>
              <a:ahLst/>
              <a:cxnLst>
                <a:cxn ang="0">
                  <a:pos x="T0" y="T1"/>
                </a:cxn>
                <a:cxn ang="0">
                  <a:pos x="T2" y="T3"/>
                </a:cxn>
                <a:cxn ang="0">
                  <a:pos x="T4" y="T5"/>
                </a:cxn>
                <a:cxn ang="0">
                  <a:pos x="T6" y="T7"/>
                </a:cxn>
                <a:cxn ang="0">
                  <a:pos x="T8" y="T9"/>
                </a:cxn>
              </a:cxnLst>
              <a:rect l="0" t="0" r="r" b="b"/>
              <a:pathLst>
                <a:path w="14" h="14">
                  <a:moveTo>
                    <a:pt x="0" y="0"/>
                  </a:moveTo>
                  <a:lnTo>
                    <a:pt x="0" y="14"/>
                  </a:lnTo>
                  <a:lnTo>
                    <a:pt x="14" y="12"/>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5" name="Freeform 78"/>
            <p:cNvSpPr>
              <a:spLocks/>
            </p:cNvSpPr>
            <p:nvPr userDrawn="1"/>
          </p:nvSpPr>
          <p:spPr bwMode="black">
            <a:xfrm>
              <a:off x="7967663" y="3635375"/>
              <a:ext cx="28575" cy="19050"/>
            </a:xfrm>
            <a:custGeom>
              <a:avLst/>
              <a:gdLst>
                <a:gd name="T0" fmla="*/ 0 w 18"/>
                <a:gd name="T1" fmla="*/ 6 h 12"/>
                <a:gd name="T2" fmla="*/ 2 w 18"/>
                <a:gd name="T3" fmla="*/ 12 h 12"/>
                <a:gd name="T4" fmla="*/ 18 w 18"/>
                <a:gd name="T5" fmla="*/ 6 h 12"/>
                <a:gd name="T6" fmla="*/ 10 w 18"/>
                <a:gd name="T7" fmla="*/ 0 h 12"/>
                <a:gd name="T8" fmla="*/ 0 w 18"/>
                <a:gd name="T9" fmla="*/ 6 h 12"/>
              </a:gdLst>
              <a:ahLst/>
              <a:cxnLst>
                <a:cxn ang="0">
                  <a:pos x="T0" y="T1"/>
                </a:cxn>
                <a:cxn ang="0">
                  <a:pos x="T2" y="T3"/>
                </a:cxn>
                <a:cxn ang="0">
                  <a:pos x="T4" y="T5"/>
                </a:cxn>
                <a:cxn ang="0">
                  <a:pos x="T6" y="T7"/>
                </a:cxn>
                <a:cxn ang="0">
                  <a:pos x="T8" y="T9"/>
                </a:cxn>
              </a:cxnLst>
              <a:rect l="0" t="0" r="r" b="b"/>
              <a:pathLst>
                <a:path w="18" h="12">
                  <a:moveTo>
                    <a:pt x="0" y="6"/>
                  </a:moveTo>
                  <a:lnTo>
                    <a:pt x="2" y="12"/>
                  </a:lnTo>
                  <a:lnTo>
                    <a:pt x="18" y="6"/>
                  </a:lnTo>
                  <a:lnTo>
                    <a:pt x="1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6" name="Freeform 79"/>
            <p:cNvSpPr>
              <a:spLocks/>
            </p:cNvSpPr>
            <p:nvPr userDrawn="1"/>
          </p:nvSpPr>
          <p:spPr bwMode="black">
            <a:xfrm>
              <a:off x="8221663" y="4422775"/>
              <a:ext cx="31750" cy="44450"/>
            </a:xfrm>
            <a:custGeom>
              <a:avLst/>
              <a:gdLst>
                <a:gd name="T0" fmla="*/ 16 w 20"/>
                <a:gd name="T1" fmla="*/ 20 h 28"/>
                <a:gd name="T2" fmla="*/ 16 w 20"/>
                <a:gd name="T3" fmla="*/ 10 h 28"/>
                <a:gd name="T4" fmla="*/ 0 w 20"/>
                <a:gd name="T5" fmla="*/ 0 h 28"/>
                <a:gd name="T6" fmla="*/ 8 w 20"/>
                <a:gd name="T7" fmla="*/ 22 h 28"/>
                <a:gd name="T8" fmla="*/ 4 w 20"/>
                <a:gd name="T9" fmla="*/ 24 h 28"/>
                <a:gd name="T10" fmla="*/ 20 w 20"/>
                <a:gd name="T11" fmla="*/ 28 h 28"/>
                <a:gd name="T12" fmla="*/ 16 w 20"/>
                <a:gd name="T13" fmla="*/ 20 h 28"/>
                <a:gd name="T14" fmla="*/ 16 w 20"/>
                <a:gd name="T15" fmla="*/ 2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8">
                  <a:moveTo>
                    <a:pt x="16" y="20"/>
                  </a:moveTo>
                  <a:lnTo>
                    <a:pt x="16" y="10"/>
                  </a:lnTo>
                  <a:lnTo>
                    <a:pt x="0" y="0"/>
                  </a:lnTo>
                  <a:lnTo>
                    <a:pt x="8" y="22"/>
                  </a:lnTo>
                  <a:lnTo>
                    <a:pt x="4" y="24"/>
                  </a:lnTo>
                  <a:lnTo>
                    <a:pt x="20" y="28"/>
                  </a:lnTo>
                  <a:lnTo>
                    <a:pt x="16"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7" name="Freeform 80"/>
            <p:cNvSpPr>
              <a:spLocks/>
            </p:cNvSpPr>
            <p:nvPr userDrawn="1"/>
          </p:nvSpPr>
          <p:spPr bwMode="black">
            <a:xfrm>
              <a:off x="8132763" y="4464050"/>
              <a:ext cx="114300" cy="127000"/>
            </a:xfrm>
            <a:custGeom>
              <a:avLst/>
              <a:gdLst>
                <a:gd name="T0" fmla="*/ 36 w 72"/>
                <a:gd name="T1" fmla="*/ 12 h 80"/>
                <a:gd name="T2" fmla="*/ 0 w 72"/>
                <a:gd name="T3" fmla="*/ 0 h 80"/>
                <a:gd name="T4" fmla="*/ 0 w 72"/>
                <a:gd name="T5" fmla="*/ 18 h 80"/>
                <a:gd name="T6" fmla="*/ 12 w 72"/>
                <a:gd name="T7" fmla="*/ 38 h 80"/>
                <a:gd name="T8" fmla="*/ 10 w 72"/>
                <a:gd name="T9" fmla="*/ 40 h 80"/>
                <a:gd name="T10" fmla="*/ 12 w 72"/>
                <a:gd name="T11" fmla="*/ 58 h 80"/>
                <a:gd name="T12" fmla="*/ 22 w 72"/>
                <a:gd name="T13" fmla="*/ 70 h 80"/>
                <a:gd name="T14" fmla="*/ 26 w 72"/>
                <a:gd name="T15" fmla="*/ 70 h 80"/>
                <a:gd name="T16" fmla="*/ 22 w 72"/>
                <a:gd name="T17" fmla="*/ 76 h 80"/>
                <a:gd name="T18" fmla="*/ 44 w 72"/>
                <a:gd name="T19" fmla="*/ 80 h 80"/>
                <a:gd name="T20" fmla="*/ 48 w 72"/>
                <a:gd name="T21" fmla="*/ 70 h 80"/>
                <a:gd name="T22" fmla="*/ 52 w 72"/>
                <a:gd name="T23" fmla="*/ 70 h 80"/>
                <a:gd name="T24" fmla="*/ 58 w 72"/>
                <a:gd name="T25" fmla="*/ 58 h 80"/>
                <a:gd name="T26" fmla="*/ 64 w 72"/>
                <a:gd name="T27" fmla="*/ 58 h 80"/>
                <a:gd name="T28" fmla="*/ 72 w 72"/>
                <a:gd name="T29" fmla="*/ 36 h 80"/>
                <a:gd name="T30" fmla="*/ 72 w 72"/>
                <a:gd name="T31" fmla="*/ 18 h 80"/>
                <a:gd name="T32" fmla="*/ 66 w 72"/>
                <a:gd name="T33" fmla="*/ 4 h 80"/>
                <a:gd name="T34" fmla="*/ 36 w 72"/>
                <a:gd name="T35"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80">
                  <a:moveTo>
                    <a:pt x="36" y="12"/>
                  </a:moveTo>
                  <a:lnTo>
                    <a:pt x="0" y="0"/>
                  </a:lnTo>
                  <a:lnTo>
                    <a:pt x="0" y="18"/>
                  </a:lnTo>
                  <a:lnTo>
                    <a:pt x="12" y="38"/>
                  </a:lnTo>
                  <a:lnTo>
                    <a:pt x="10" y="40"/>
                  </a:lnTo>
                  <a:lnTo>
                    <a:pt x="12" y="58"/>
                  </a:lnTo>
                  <a:lnTo>
                    <a:pt x="22" y="70"/>
                  </a:lnTo>
                  <a:lnTo>
                    <a:pt x="26" y="70"/>
                  </a:lnTo>
                  <a:lnTo>
                    <a:pt x="22" y="76"/>
                  </a:lnTo>
                  <a:lnTo>
                    <a:pt x="44" y="80"/>
                  </a:lnTo>
                  <a:lnTo>
                    <a:pt x="48" y="70"/>
                  </a:lnTo>
                  <a:lnTo>
                    <a:pt x="52" y="70"/>
                  </a:lnTo>
                  <a:lnTo>
                    <a:pt x="58" y="58"/>
                  </a:lnTo>
                  <a:lnTo>
                    <a:pt x="64" y="58"/>
                  </a:lnTo>
                  <a:lnTo>
                    <a:pt x="72" y="36"/>
                  </a:lnTo>
                  <a:lnTo>
                    <a:pt x="72" y="18"/>
                  </a:lnTo>
                  <a:lnTo>
                    <a:pt x="66" y="4"/>
                  </a:ln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8" name="Freeform 81"/>
            <p:cNvSpPr>
              <a:spLocks/>
            </p:cNvSpPr>
            <p:nvPr userDrawn="1"/>
          </p:nvSpPr>
          <p:spPr bwMode="black">
            <a:xfrm>
              <a:off x="7707313" y="3152775"/>
              <a:ext cx="625475" cy="314325"/>
            </a:xfrm>
            <a:custGeom>
              <a:avLst/>
              <a:gdLst>
                <a:gd name="T0" fmla="*/ 264 w 394"/>
                <a:gd name="T1" fmla="*/ 64 h 198"/>
                <a:gd name="T2" fmla="*/ 202 w 394"/>
                <a:gd name="T3" fmla="*/ 40 h 198"/>
                <a:gd name="T4" fmla="*/ 198 w 394"/>
                <a:gd name="T5" fmla="*/ 40 h 198"/>
                <a:gd name="T6" fmla="*/ 174 w 394"/>
                <a:gd name="T7" fmla="*/ 36 h 198"/>
                <a:gd name="T8" fmla="*/ 126 w 394"/>
                <a:gd name="T9" fmla="*/ 28 h 198"/>
                <a:gd name="T10" fmla="*/ 120 w 394"/>
                <a:gd name="T11" fmla="*/ 26 h 198"/>
                <a:gd name="T12" fmla="*/ 88 w 394"/>
                <a:gd name="T13" fmla="*/ 28 h 198"/>
                <a:gd name="T14" fmla="*/ 122 w 394"/>
                <a:gd name="T15" fmla="*/ 34 h 198"/>
                <a:gd name="T16" fmla="*/ 94 w 394"/>
                <a:gd name="T17" fmla="*/ 56 h 198"/>
                <a:gd name="T18" fmla="*/ 84 w 394"/>
                <a:gd name="T19" fmla="*/ 54 h 198"/>
                <a:gd name="T20" fmla="*/ 74 w 394"/>
                <a:gd name="T21" fmla="*/ 40 h 198"/>
                <a:gd name="T22" fmla="*/ 72 w 394"/>
                <a:gd name="T23" fmla="*/ 40 h 198"/>
                <a:gd name="T24" fmla="*/ 68 w 394"/>
                <a:gd name="T25" fmla="*/ 8 h 198"/>
                <a:gd name="T26" fmla="*/ 46 w 394"/>
                <a:gd name="T27" fmla="*/ 0 h 198"/>
                <a:gd name="T28" fmla="*/ 12 w 394"/>
                <a:gd name="T29" fmla="*/ 10 h 198"/>
                <a:gd name="T30" fmla="*/ 12 w 394"/>
                <a:gd name="T31" fmla="*/ 10 h 198"/>
                <a:gd name="T32" fmla="*/ 4 w 394"/>
                <a:gd name="T33" fmla="*/ 20 h 198"/>
                <a:gd name="T34" fmla="*/ 4 w 394"/>
                <a:gd name="T35" fmla="*/ 24 h 198"/>
                <a:gd name="T36" fmla="*/ 28 w 394"/>
                <a:gd name="T37" fmla="*/ 38 h 198"/>
                <a:gd name="T38" fmla="*/ 36 w 394"/>
                <a:gd name="T39" fmla="*/ 40 h 198"/>
                <a:gd name="T40" fmla="*/ 60 w 394"/>
                <a:gd name="T41" fmla="*/ 40 h 198"/>
                <a:gd name="T42" fmla="*/ 50 w 394"/>
                <a:gd name="T43" fmla="*/ 40 h 198"/>
                <a:gd name="T44" fmla="*/ 26 w 394"/>
                <a:gd name="T45" fmla="*/ 46 h 198"/>
                <a:gd name="T46" fmla="*/ 34 w 394"/>
                <a:gd name="T47" fmla="*/ 54 h 198"/>
                <a:gd name="T48" fmla="*/ 44 w 394"/>
                <a:gd name="T49" fmla="*/ 74 h 198"/>
                <a:gd name="T50" fmla="*/ 60 w 394"/>
                <a:gd name="T51" fmla="*/ 64 h 198"/>
                <a:gd name="T52" fmla="*/ 78 w 394"/>
                <a:gd name="T53" fmla="*/ 74 h 198"/>
                <a:gd name="T54" fmla="*/ 114 w 394"/>
                <a:gd name="T55" fmla="*/ 88 h 198"/>
                <a:gd name="T56" fmla="*/ 154 w 394"/>
                <a:gd name="T57" fmla="*/ 120 h 198"/>
                <a:gd name="T58" fmla="*/ 156 w 394"/>
                <a:gd name="T59" fmla="*/ 130 h 198"/>
                <a:gd name="T60" fmla="*/ 154 w 394"/>
                <a:gd name="T61" fmla="*/ 132 h 198"/>
                <a:gd name="T62" fmla="*/ 134 w 394"/>
                <a:gd name="T63" fmla="*/ 156 h 198"/>
                <a:gd name="T64" fmla="*/ 162 w 394"/>
                <a:gd name="T65" fmla="*/ 150 h 198"/>
                <a:gd name="T66" fmla="*/ 202 w 394"/>
                <a:gd name="T67" fmla="*/ 168 h 198"/>
                <a:gd name="T68" fmla="*/ 202 w 394"/>
                <a:gd name="T69" fmla="*/ 170 h 198"/>
                <a:gd name="T70" fmla="*/ 206 w 394"/>
                <a:gd name="T71" fmla="*/ 170 h 198"/>
                <a:gd name="T72" fmla="*/ 248 w 394"/>
                <a:gd name="T73" fmla="*/ 162 h 198"/>
                <a:gd name="T74" fmla="*/ 248 w 394"/>
                <a:gd name="T75" fmla="*/ 150 h 198"/>
                <a:gd name="T76" fmla="*/ 256 w 394"/>
                <a:gd name="T77" fmla="*/ 146 h 198"/>
                <a:gd name="T78" fmla="*/ 258 w 394"/>
                <a:gd name="T79" fmla="*/ 142 h 198"/>
                <a:gd name="T80" fmla="*/ 296 w 394"/>
                <a:gd name="T81" fmla="*/ 152 h 198"/>
                <a:gd name="T82" fmla="*/ 308 w 394"/>
                <a:gd name="T83" fmla="*/ 168 h 198"/>
                <a:gd name="T84" fmla="*/ 326 w 394"/>
                <a:gd name="T85" fmla="*/ 186 h 198"/>
                <a:gd name="T86" fmla="*/ 376 w 394"/>
                <a:gd name="T87" fmla="*/ 198 h 198"/>
                <a:gd name="T88" fmla="*/ 384 w 394"/>
                <a:gd name="T89" fmla="*/ 190 h 198"/>
                <a:gd name="T90" fmla="*/ 370 w 394"/>
                <a:gd name="T91" fmla="*/ 180 h 198"/>
                <a:gd name="T92" fmla="*/ 356 w 394"/>
                <a:gd name="T93" fmla="*/ 170 h 198"/>
                <a:gd name="T94" fmla="*/ 344 w 394"/>
                <a:gd name="T95" fmla="*/ 160 h 198"/>
                <a:gd name="T96" fmla="*/ 320 w 394"/>
                <a:gd name="T97" fmla="*/ 134 h 198"/>
                <a:gd name="T98" fmla="*/ 332 w 394"/>
                <a:gd name="T99" fmla="*/ 124 h 198"/>
                <a:gd name="T100" fmla="*/ 294 w 394"/>
                <a:gd name="T101" fmla="*/ 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4" h="198">
                  <a:moveTo>
                    <a:pt x="286" y="80"/>
                  </a:moveTo>
                  <a:lnTo>
                    <a:pt x="264" y="64"/>
                  </a:lnTo>
                  <a:lnTo>
                    <a:pt x="202" y="42"/>
                  </a:lnTo>
                  <a:lnTo>
                    <a:pt x="202" y="40"/>
                  </a:lnTo>
                  <a:lnTo>
                    <a:pt x="200" y="40"/>
                  </a:lnTo>
                  <a:lnTo>
                    <a:pt x="198" y="40"/>
                  </a:lnTo>
                  <a:lnTo>
                    <a:pt x="198" y="40"/>
                  </a:lnTo>
                  <a:lnTo>
                    <a:pt x="174" y="36"/>
                  </a:lnTo>
                  <a:lnTo>
                    <a:pt x="138" y="20"/>
                  </a:lnTo>
                  <a:lnTo>
                    <a:pt x="126" y="28"/>
                  </a:lnTo>
                  <a:lnTo>
                    <a:pt x="124" y="30"/>
                  </a:lnTo>
                  <a:lnTo>
                    <a:pt x="120" y="26"/>
                  </a:lnTo>
                  <a:lnTo>
                    <a:pt x="102" y="22"/>
                  </a:lnTo>
                  <a:lnTo>
                    <a:pt x="88" y="28"/>
                  </a:lnTo>
                  <a:lnTo>
                    <a:pt x="122" y="32"/>
                  </a:lnTo>
                  <a:lnTo>
                    <a:pt x="122" y="34"/>
                  </a:lnTo>
                  <a:lnTo>
                    <a:pt x="110" y="34"/>
                  </a:lnTo>
                  <a:lnTo>
                    <a:pt x="94" y="56"/>
                  </a:lnTo>
                  <a:lnTo>
                    <a:pt x="90" y="56"/>
                  </a:lnTo>
                  <a:lnTo>
                    <a:pt x="84" y="54"/>
                  </a:lnTo>
                  <a:lnTo>
                    <a:pt x="80" y="42"/>
                  </a:lnTo>
                  <a:lnTo>
                    <a:pt x="74" y="40"/>
                  </a:lnTo>
                  <a:lnTo>
                    <a:pt x="74" y="42"/>
                  </a:lnTo>
                  <a:lnTo>
                    <a:pt x="72" y="40"/>
                  </a:lnTo>
                  <a:lnTo>
                    <a:pt x="72" y="18"/>
                  </a:lnTo>
                  <a:lnTo>
                    <a:pt x="68" y="8"/>
                  </a:lnTo>
                  <a:lnTo>
                    <a:pt x="54" y="8"/>
                  </a:lnTo>
                  <a:lnTo>
                    <a:pt x="46" y="0"/>
                  </a:lnTo>
                  <a:lnTo>
                    <a:pt x="34" y="0"/>
                  </a:lnTo>
                  <a:lnTo>
                    <a:pt x="12" y="10"/>
                  </a:lnTo>
                  <a:lnTo>
                    <a:pt x="12" y="12"/>
                  </a:lnTo>
                  <a:lnTo>
                    <a:pt x="12" y="10"/>
                  </a:lnTo>
                  <a:lnTo>
                    <a:pt x="0" y="12"/>
                  </a:lnTo>
                  <a:lnTo>
                    <a:pt x="4" y="20"/>
                  </a:lnTo>
                  <a:lnTo>
                    <a:pt x="6" y="22"/>
                  </a:lnTo>
                  <a:lnTo>
                    <a:pt x="4" y="24"/>
                  </a:lnTo>
                  <a:lnTo>
                    <a:pt x="22" y="28"/>
                  </a:lnTo>
                  <a:lnTo>
                    <a:pt x="28" y="38"/>
                  </a:lnTo>
                  <a:lnTo>
                    <a:pt x="28" y="38"/>
                  </a:lnTo>
                  <a:lnTo>
                    <a:pt x="36" y="40"/>
                  </a:lnTo>
                  <a:lnTo>
                    <a:pt x="60" y="36"/>
                  </a:lnTo>
                  <a:lnTo>
                    <a:pt x="60" y="40"/>
                  </a:lnTo>
                  <a:lnTo>
                    <a:pt x="58" y="40"/>
                  </a:lnTo>
                  <a:lnTo>
                    <a:pt x="50" y="40"/>
                  </a:lnTo>
                  <a:lnTo>
                    <a:pt x="42" y="44"/>
                  </a:lnTo>
                  <a:lnTo>
                    <a:pt x="26" y="46"/>
                  </a:lnTo>
                  <a:lnTo>
                    <a:pt x="26" y="52"/>
                  </a:lnTo>
                  <a:lnTo>
                    <a:pt x="34" y="54"/>
                  </a:lnTo>
                  <a:lnTo>
                    <a:pt x="42" y="60"/>
                  </a:lnTo>
                  <a:lnTo>
                    <a:pt x="44" y="74"/>
                  </a:lnTo>
                  <a:lnTo>
                    <a:pt x="58" y="72"/>
                  </a:lnTo>
                  <a:lnTo>
                    <a:pt x="60" y="64"/>
                  </a:lnTo>
                  <a:lnTo>
                    <a:pt x="72" y="74"/>
                  </a:lnTo>
                  <a:lnTo>
                    <a:pt x="78" y="74"/>
                  </a:lnTo>
                  <a:lnTo>
                    <a:pt x="86" y="82"/>
                  </a:lnTo>
                  <a:lnTo>
                    <a:pt x="114" y="88"/>
                  </a:lnTo>
                  <a:lnTo>
                    <a:pt x="142" y="98"/>
                  </a:lnTo>
                  <a:lnTo>
                    <a:pt x="154" y="120"/>
                  </a:lnTo>
                  <a:lnTo>
                    <a:pt x="148" y="126"/>
                  </a:lnTo>
                  <a:lnTo>
                    <a:pt x="156" y="130"/>
                  </a:lnTo>
                  <a:lnTo>
                    <a:pt x="154" y="130"/>
                  </a:lnTo>
                  <a:lnTo>
                    <a:pt x="154" y="132"/>
                  </a:lnTo>
                  <a:lnTo>
                    <a:pt x="146" y="132"/>
                  </a:lnTo>
                  <a:lnTo>
                    <a:pt x="134" y="156"/>
                  </a:lnTo>
                  <a:lnTo>
                    <a:pt x="160" y="154"/>
                  </a:lnTo>
                  <a:lnTo>
                    <a:pt x="162" y="150"/>
                  </a:lnTo>
                  <a:lnTo>
                    <a:pt x="178" y="150"/>
                  </a:lnTo>
                  <a:lnTo>
                    <a:pt x="202" y="168"/>
                  </a:lnTo>
                  <a:lnTo>
                    <a:pt x="202" y="170"/>
                  </a:lnTo>
                  <a:lnTo>
                    <a:pt x="202" y="170"/>
                  </a:lnTo>
                  <a:lnTo>
                    <a:pt x="206" y="172"/>
                  </a:lnTo>
                  <a:lnTo>
                    <a:pt x="206" y="170"/>
                  </a:lnTo>
                  <a:lnTo>
                    <a:pt x="234" y="172"/>
                  </a:lnTo>
                  <a:lnTo>
                    <a:pt x="248" y="162"/>
                  </a:lnTo>
                  <a:lnTo>
                    <a:pt x="240" y="154"/>
                  </a:lnTo>
                  <a:lnTo>
                    <a:pt x="248" y="150"/>
                  </a:lnTo>
                  <a:lnTo>
                    <a:pt x="250" y="148"/>
                  </a:lnTo>
                  <a:lnTo>
                    <a:pt x="256" y="146"/>
                  </a:lnTo>
                  <a:lnTo>
                    <a:pt x="256" y="142"/>
                  </a:lnTo>
                  <a:lnTo>
                    <a:pt x="258" y="142"/>
                  </a:lnTo>
                  <a:lnTo>
                    <a:pt x="264" y="140"/>
                  </a:lnTo>
                  <a:lnTo>
                    <a:pt x="296" y="152"/>
                  </a:lnTo>
                  <a:lnTo>
                    <a:pt x="304" y="168"/>
                  </a:lnTo>
                  <a:lnTo>
                    <a:pt x="308" y="168"/>
                  </a:lnTo>
                  <a:lnTo>
                    <a:pt x="308" y="172"/>
                  </a:lnTo>
                  <a:lnTo>
                    <a:pt x="326" y="186"/>
                  </a:lnTo>
                  <a:lnTo>
                    <a:pt x="366" y="194"/>
                  </a:lnTo>
                  <a:lnTo>
                    <a:pt x="376" y="198"/>
                  </a:lnTo>
                  <a:lnTo>
                    <a:pt x="386" y="192"/>
                  </a:lnTo>
                  <a:lnTo>
                    <a:pt x="384" y="190"/>
                  </a:lnTo>
                  <a:lnTo>
                    <a:pt x="394" y="188"/>
                  </a:lnTo>
                  <a:lnTo>
                    <a:pt x="370" y="180"/>
                  </a:lnTo>
                  <a:lnTo>
                    <a:pt x="372" y="176"/>
                  </a:lnTo>
                  <a:lnTo>
                    <a:pt x="356" y="170"/>
                  </a:lnTo>
                  <a:lnTo>
                    <a:pt x="356" y="164"/>
                  </a:lnTo>
                  <a:lnTo>
                    <a:pt x="344" y="160"/>
                  </a:lnTo>
                  <a:lnTo>
                    <a:pt x="332" y="146"/>
                  </a:lnTo>
                  <a:lnTo>
                    <a:pt x="320" y="134"/>
                  </a:lnTo>
                  <a:lnTo>
                    <a:pt x="318" y="126"/>
                  </a:lnTo>
                  <a:lnTo>
                    <a:pt x="332" y="124"/>
                  </a:lnTo>
                  <a:lnTo>
                    <a:pt x="326" y="108"/>
                  </a:lnTo>
                  <a:lnTo>
                    <a:pt x="294" y="96"/>
                  </a:lnTo>
                  <a:lnTo>
                    <a:pt x="28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79" name="Freeform 82"/>
            <p:cNvSpPr>
              <a:spLocks/>
            </p:cNvSpPr>
            <p:nvPr userDrawn="1"/>
          </p:nvSpPr>
          <p:spPr bwMode="black">
            <a:xfrm>
              <a:off x="8301038" y="3419475"/>
              <a:ext cx="25400" cy="19050"/>
            </a:xfrm>
            <a:custGeom>
              <a:avLst/>
              <a:gdLst>
                <a:gd name="T0" fmla="*/ 4 w 16"/>
                <a:gd name="T1" fmla="*/ 10 h 12"/>
                <a:gd name="T2" fmla="*/ 16 w 16"/>
                <a:gd name="T3" fmla="*/ 12 h 12"/>
                <a:gd name="T4" fmla="*/ 14 w 16"/>
                <a:gd name="T5" fmla="*/ 2 h 12"/>
                <a:gd name="T6" fmla="*/ 0 w 16"/>
                <a:gd name="T7" fmla="*/ 0 h 12"/>
                <a:gd name="T8" fmla="*/ 4 w 16"/>
                <a:gd name="T9" fmla="*/ 10 h 12"/>
              </a:gdLst>
              <a:ahLst/>
              <a:cxnLst>
                <a:cxn ang="0">
                  <a:pos x="T0" y="T1"/>
                </a:cxn>
                <a:cxn ang="0">
                  <a:pos x="T2" y="T3"/>
                </a:cxn>
                <a:cxn ang="0">
                  <a:pos x="T4" y="T5"/>
                </a:cxn>
                <a:cxn ang="0">
                  <a:pos x="T6" y="T7"/>
                </a:cxn>
                <a:cxn ang="0">
                  <a:pos x="T8" y="T9"/>
                </a:cxn>
              </a:cxnLst>
              <a:rect l="0" t="0" r="r" b="b"/>
              <a:pathLst>
                <a:path w="16" h="12">
                  <a:moveTo>
                    <a:pt x="4" y="10"/>
                  </a:moveTo>
                  <a:lnTo>
                    <a:pt x="16" y="12"/>
                  </a:lnTo>
                  <a:lnTo>
                    <a:pt x="14" y="2"/>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0" name="Freeform 83"/>
            <p:cNvSpPr>
              <a:spLocks/>
            </p:cNvSpPr>
            <p:nvPr userDrawn="1"/>
          </p:nvSpPr>
          <p:spPr bwMode="black">
            <a:xfrm>
              <a:off x="8215313" y="3267075"/>
              <a:ext cx="152400" cy="69850"/>
            </a:xfrm>
            <a:custGeom>
              <a:avLst/>
              <a:gdLst>
                <a:gd name="T0" fmla="*/ 12 w 96"/>
                <a:gd name="T1" fmla="*/ 26 h 44"/>
                <a:gd name="T2" fmla="*/ 0 w 96"/>
                <a:gd name="T3" fmla="*/ 24 h 44"/>
                <a:gd name="T4" fmla="*/ 14 w 96"/>
                <a:gd name="T5" fmla="*/ 38 h 44"/>
                <a:gd name="T6" fmla="*/ 14 w 96"/>
                <a:gd name="T7" fmla="*/ 28 h 44"/>
                <a:gd name="T8" fmla="*/ 16 w 96"/>
                <a:gd name="T9" fmla="*/ 28 h 44"/>
                <a:gd name="T10" fmla="*/ 20 w 96"/>
                <a:gd name="T11" fmla="*/ 36 h 44"/>
                <a:gd name="T12" fmla="*/ 34 w 96"/>
                <a:gd name="T13" fmla="*/ 42 h 44"/>
                <a:gd name="T14" fmla="*/ 38 w 96"/>
                <a:gd name="T15" fmla="*/ 40 h 44"/>
                <a:gd name="T16" fmla="*/ 44 w 96"/>
                <a:gd name="T17" fmla="*/ 44 h 44"/>
                <a:gd name="T18" fmla="*/ 62 w 96"/>
                <a:gd name="T19" fmla="*/ 44 h 44"/>
                <a:gd name="T20" fmla="*/ 76 w 96"/>
                <a:gd name="T21" fmla="*/ 38 h 44"/>
                <a:gd name="T22" fmla="*/ 82 w 96"/>
                <a:gd name="T23" fmla="*/ 30 h 44"/>
                <a:gd name="T24" fmla="*/ 88 w 96"/>
                <a:gd name="T25" fmla="*/ 30 h 44"/>
                <a:gd name="T26" fmla="*/ 96 w 96"/>
                <a:gd name="T27" fmla="*/ 6 h 44"/>
                <a:gd name="T28" fmla="*/ 90 w 96"/>
                <a:gd name="T29" fmla="*/ 0 h 44"/>
                <a:gd name="T30" fmla="*/ 76 w 96"/>
                <a:gd name="T31" fmla="*/ 2 h 44"/>
                <a:gd name="T32" fmla="*/ 78 w 96"/>
                <a:gd name="T33" fmla="*/ 12 h 44"/>
                <a:gd name="T34" fmla="*/ 62 w 96"/>
                <a:gd name="T35" fmla="*/ 24 h 44"/>
                <a:gd name="T36" fmla="*/ 54 w 96"/>
                <a:gd name="T37" fmla="*/ 22 h 44"/>
                <a:gd name="T38" fmla="*/ 56 w 96"/>
                <a:gd name="T39" fmla="*/ 10 h 44"/>
                <a:gd name="T40" fmla="*/ 42 w 96"/>
                <a:gd name="T41" fmla="*/ 24 h 44"/>
                <a:gd name="T42" fmla="*/ 12 w 96"/>
                <a:gd name="T43" fmla="*/ 24 h 44"/>
                <a:gd name="T44" fmla="*/ 12 w 96"/>
                <a:gd name="T45"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44">
                  <a:moveTo>
                    <a:pt x="12" y="26"/>
                  </a:moveTo>
                  <a:lnTo>
                    <a:pt x="0" y="24"/>
                  </a:lnTo>
                  <a:lnTo>
                    <a:pt x="14" y="38"/>
                  </a:lnTo>
                  <a:lnTo>
                    <a:pt x="14" y="28"/>
                  </a:lnTo>
                  <a:lnTo>
                    <a:pt x="16" y="28"/>
                  </a:lnTo>
                  <a:lnTo>
                    <a:pt x="20" y="36"/>
                  </a:lnTo>
                  <a:lnTo>
                    <a:pt x="34" y="42"/>
                  </a:lnTo>
                  <a:lnTo>
                    <a:pt x="38" y="40"/>
                  </a:lnTo>
                  <a:lnTo>
                    <a:pt x="44" y="44"/>
                  </a:lnTo>
                  <a:lnTo>
                    <a:pt x="62" y="44"/>
                  </a:lnTo>
                  <a:lnTo>
                    <a:pt x="76" y="38"/>
                  </a:lnTo>
                  <a:lnTo>
                    <a:pt x="82" y="30"/>
                  </a:lnTo>
                  <a:lnTo>
                    <a:pt x="88" y="30"/>
                  </a:lnTo>
                  <a:lnTo>
                    <a:pt x="96" y="6"/>
                  </a:lnTo>
                  <a:lnTo>
                    <a:pt x="90" y="0"/>
                  </a:lnTo>
                  <a:lnTo>
                    <a:pt x="76" y="2"/>
                  </a:lnTo>
                  <a:lnTo>
                    <a:pt x="78" y="12"/>
                  </a:lnTo>
                  <a:lnTo>
                    <a:pt x="62" y="24"/>
                  </a:lnTo>
                  <a:lnTo>
                    <a:pt x="54" y="22"/>
                  </a:lnTo>
                  <a:lnTo>
                    <a:pt x="56" y="10"/>
                  </a:lnTo>
                  <a:lnTo>
                    <a:pt x="42" y="24"/>
                  </a:lnTo>
                  <a:lnTo>
                    <a:pt x="12" y="2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1" name="Freeform 84"/>
            <p:cNvSpPr>
              <a:spLocks/>
            </p:cNvSpPr>
            <p:nvPr userDrawn="1"/>
          </p:nvSpPr>
          <p:spPr bwMode="black">
            <a:xfrm>
              <a:off x="8358188" y="3241675"/>
              <a:ext cx="34925" cy="50800"/>
            </a:xfrm>
            <a:custGeom>
              <a:avLst/>
              <a:gdLst>
                <a:gd name="T0" fmla="*/ 16 w 22"/>
                <a:gd name="T1" fmla="*/ 32 h 32"/>
                <a:gd name="T2" fmla="*/ 22 w 22"/>
                <a:gd name="T3" fmla="*/ 20 h 32"/>
                <a:gd name="T4" fmla="*/ 16 w 22"/>
                <a:gd name="T5" fmla="*/ 12 h 32"/>
                <a:gd name="T6" fmla="*/ 0 w 22"/>
                <a:gd name="T7" fmla="*/ 0 h 32"/>
                <a:gd name="T8" fmla="*/ 12 w 22"/>
                <a:gd name="T9" fmla="*/ 32 h 32"/>
                <a:gd name="T10" fmla="*/ 16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16" y="32"/>
                  </a:moveTo>
                  <a:lnTo>
                    <a:pt x="22" y="20"/>
                  </a:lnTo>
                  <a:lnTo>
                    <a:pt x="16" y="12"/>
                  </a:lnTo>
                  <a:lnTo>
                    <a:pt x="0" y="0"/>
                  </a:lnTo>
                  <a:lnTo>
                    <a:pt x="12" y="32"/>
                  </a:lnTo>
                  <a:lnTo>
                    <a:pt x="1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2" name="Freeform 85"/>
            <p:cNvSpPr>
              <a:spLocks/>
            </p:cNvSpPr>
            <p:nvPr userDrawn="1"/>
          </p:nvSpPr>
          <p:spPr bwMode="black">
            <a:xfrm>
              <a:off x="7304088" y="2803525"/>
              <a:ext cx="82550" cy="101600"/>
            </a:xfrm>
            <a:custGeom>
              <a:avLst/>
              <a:gdLst>
                <a:gd name="T0" fmla="*/ 44 w 52"/>
                <a:gd name="T1" fmla="*/ 0 h 64"/>
                <a:gd name="T2" fmla="*/ 38 w 52"/>
                <a:gd name="T3" fmla="*/ 18 h 64"/>
                <a:gd name="T4" fmla="*/ 6 w 52"/>
                <a:gd name="T5" fmla="*/ 48 h 64"/>
                <a:gd name="T6" fmla="*/ 0 w 52"/>
                <a:gd name="T7" fmla="*/ 64 h 64"/>
                <a:gd name="T8" fmla="*/ 20 w 52"/>
                <a:gd name="T9" fmla="*/ 52 h 64"/>
                <a:gd name="T10" fmla="*/ 36 w 52"/>
                <a:gd name="T11" fmla="*/ 36 h 64"/>
                <a:gd name="T12" fmla="*/ 36 w 52"/>
                <a:gd name="T13" fmla="*/ 32 h 64"/>
                <a:gd name="T14" fmla="*/ 52 w 52"/>
                <a:gd name="T15" fmla="*/ 20 h 64"/>
                <a:gd name="T16" fmla="*/ 48 w 52"/>
                <a:gd name="T17" fmla="*/ 2 h 64"/>
                <a:gd name="T18" fmla="*/ 44 w 52"/>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4">
                  <a:moveTo>
                    <a:pt x="44" y="0"/>
                  </a:moveTo>
                  <a:lnTo>
                    <a:pt x="38" y="18"/>
                  </a:lnTo>
                  <a:lnTo>
                    <a:pt x="6" y="48"/>
                  </a:lnTo>
                  <a:lnTo>
                    <a:pt x="0" y="64"/>
                  </a:lnTo>
                  <a:lnTo>
                    <a:pt x="20" y="52"/>
                  </a:lnTo>
                  <a:lnTo>
                    <a:pt x="36" y="36"/>
                  </a:lnTo>
                  <a:lnTo>
                    <a:pt x="36" y="32"/>
                  </a:lnTo>
                  <a:lnTo>
                    <a:pt x="52" y="20"/>
                  </a:lnTo>
                  <a:lnTo>
                    <a:pt x="48" y="2"/>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3" name="Freeform 86"/>
            <p:cNvSpPr>
              <a:spLocks/>
            </p:cNvSpPr>
            <p:nvPr userDrawn="1"/>
          </p:nvSpPr>
          <p:spPr bwMode="black">
            <a:xfrm>
              <a:off x="7383463" y="2987675"/>
              <a:ext cx="19050" cy="12700"/>
            </a:xfrm>
            <a:custGeom>
              <a:avLst/>
              <a:gdLst>
                <a:gd name="T0" fmla="*/ 10 w 12"/>
                <a:gd name="T1" fmla="*/ 0 h 8"/>
                <a:gd name="T2" fmla="*/ 4 w 12"/>
                <a:gd name="T3" fmla="*/ 0 h 8"/>
                <a:gd name="T4" fmla="*/ 0 w 12"/>
                <a:gd name="T5" fmla="*/ 6 h 8"/>
                <a:gd name="T6" fmla="*/ 4 w 12"/>
                <a:gd name="T7" fmla="*/ 8 h 8"/>
                <a:gd name="T8" fmla="*/ 12 w 12"/>
                <a:gd name="T9" fmla="*/ 4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lnTo>
                    <a:pt x="4" y="0"/>
                  </a:lnTo>
                  <a:lnTo>
                    <a:pt x="0" y="6"/>
                  </a:lnTo>
                  <a:lnTo>
                    <a:pt x="4" y="8"/>
                  </a:lnTo>
                  <a:lnTo>
                    <a:pt x="12"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4" name="Freeform 87"/>
            <p:cNvSpPr>
              <a:spLocks/>
            </p:cNvSpPr>
            <p:nvPr userDrawn="1"/>
          </p:nvSpPr>
          <p:spPr bwMode="black">
            <a:xfrm>
              <a:off x="7415213" y="2959100"/>
              <a:ext cx="25400" cy="19050"/>
            </a:xfrm>
            <a:custGeom>
              <a:avLst/>
              <a:gdLst>
                <a:gd name="T0" fmla="*/ 0 w 16"/>
                <a:gd name="T1" fmla="*/ 10 h 12"/>
                <a:gd name="T2" fmla="*/ 14 w 16"/>
                <a:gd name="T3" fmla="*/ 12 h 12"/>
                <a:gd name="T4" fmla="*/ 16 w 16"/>
                <a:gd name="T5" fmla="*/ 6 h 12"/>
                <a:gd name="T6" fmla="*/ 6 w 16"/>
                <a:gd name="T7" fmla="*/ 0 h 12"/>
                <a:gd name="T8" fmla="*/ 0 w 16"/>
                <a:gd name="T9" fmla="*/ 10 h 12"/>
              </a:gdLst>
              <a:ahLst/>
              <a:cxnLst>
                <a:cxn ang="0">
                  <a:pos x="T0" y="T1"/>
                </a:cxn>
                <a:cxn ang="0">
                  <a:pos x="T2" y="T3"/>
                </a:cxn>
                <a:cxn ang="0">
                  <a:pos x="T4" y="T5"/>
                </a:cxn>
                <a:cxn ang="0">
                  <a:pos x="T6" y="T7"/>
                </a:cxn>
                <a:cxn ang="0">
                  <a:pos x="T8" y="T9"/>
                </a:cxn>
              </a:cxnLst>
              <a:rect l="0" t="0" r="r" b="b"/>
              <a:pathLst>
                <a:path w="16" h="12">
                  <a:moveTo>
                    <a:pt x="0" y="10"/>
                  </a:moveTo>
                  <a:lnTo>
                    <a:pt x="14" y="12"/>
                  </a:lnTo>
                  <a:lnTo>
                    <a:pt x="16" y="6"/>
                  </a:lnTo>
                  <a:lnTo>
                    <a:pt x="6"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5" name="Freeform 88"/>
            <p:cNvSpPr>
              <a:spLocks/>
            </p:cNvSpPr>
            <p:nvPr userDrawn="1"/>
          </p:nvSpPr>
          <p:spPr bwMode="black">
            <a:xfrm>
              <a:off x="7440613" y="2943225"/>
              <a:ext cx="38100" cy="15875"/>
            </a:xfrm>
            <a:custGeom>
              <a:avLst/>
              <a:gdLst>
                <a:gd name="T0" fmla="*/ 24 w 24"/>
                <a:gd name="T1" fmla="*/ 0 h 10"/>
                <a:gd name="T2" fmla="*/ 0 w 24"/>
                <a:gd name="T3" fmla="*/ 0 h 10"/>
                <a:gd name="T4" fmla="*/ 6 w 24"/>
                <a:gd name="T5" fmla="*/ 10 h 10"/>
                <a:gd name="T6" fmla="*/ 24 w 24"/>
                <a:gd name="T7" fmla="*/ 0 h 10"/>
              </a:gdLst>
              <a:ahLst/>
              <a:cxnLst>
                <a:cxn ang="0">
                  <a:pos x="T0" y="T1"/>
                </a:cxn>
                <a:cxn ang="0">
                  <a:pos x="T2" y="T3"/>
                </a:cxn>
                <a:cxn ang="0">
                  <a:pos x="T4" y="T5"/>
                </a:cxn>
                <a:cxn ang="0">
                  <a:pos x="T6" y="T7"/>
                </a:cxn>
              </a:cxnLst>
              <a:rect l="0" t="0" r="r" b="b"/>
              <a:pathLst>
                <a:path w="24" h="10">
                  <a:moveTo>
                    <a:pt x="24" y="0"/>
                  </a:moveTo>
                  <a:lnTo>
                    <a:pt x="0" y="0"/>
                  </a:lnTo>
                  <a:lnTo>
                    <a:pt x="6" y="10"/>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6" name="Freeform 89"/>
            <p:cNvSpPr>
              <a:spLocks/>
            </p:cNvSpPr>
            <p:nvPr userDrawn="1"/>
          </p:nvSpPr>
          <p:spPr bwMode="black">
            <a:xfrm>
              <a:off x="7485063" y="2759075"/>
              <a:ext cx="34925" cy="44450"/>
            </a:xfrm>
            <a:custGeom>
              <a:avLst/>
              <a:gdLst>
                <a:gd name="T0" fmla="*/ 22 w 22"/>
                <a:gd name="T1" fmla="*/ 28 h 28"/>
                <a:gd name="T2" fmla="*/ 18 w 22"/>
                <a:gd name="T3" fmla="*/ 16 h 28"/>
                <a:gd name="T4" fmla="*/ 2 w 22"/>
                <a:gd name="T5" fmla="*/ 0 h 28"/>
                <a:gd name="T6" fmla="*/ 0 w 22"/>
                <a:gd name="T7" fmla="*/ 22 h 28"/>
                <a:gd name="T8" fmla="*/ 8 w 22"/>
                <a:gd name="T9" fmla="*/ 18 h 28"/>
                <a:gd name="T10" fmla="*/ 22 w 22"/>
                <a:gd name="T11" fmla="*/ 28 h 28"/>
              </a:gdLst>
              <a:ahLst/>
              <a:cxnLst>
                <a:cxn ang="0">
                  <a:pos x="T0" y="T1"/>
                </a:cxn>
                <a:cxn ang="0">
                  <a:pos x="T2" y="T3"/>
                </a:cxn>
                <a:cxn ang="0">
                  <a:pos x="T4" y="T5"/>
                </a:cxn>
                <a:cxn ang="0">
                  <a:pos x="T6" y="T7"/>
                </a:cxn>
                <a:cxn ang="0">
                  <a:pos x="T8" y="T9"/>
                </a:cxn>
                <a:cxn ang="0">
                  <a:pos x="T10" y="T11"/>
                </a:cxn>
              </a:cxnLst>
              <a:rect l="0" t="0" r="r" b="b"/>
              <a:pathLst>
                <a:path w="22" h="28">
                  <a:moveTo>
                    <a:pt x="22" y="28"/>
                  </a:moveTo>
                  <a:lnTo>
                    <a:pt x="18" y="16"/>
                  </a:lnTo>
                  <a:lnTo>
                    <a:pt x="2" y="0"/>
                  </a:lnTo>
                  <a:lnTo>
                    <a:pt x="0" y="22"/>
                  </a:lnTo>
                  <a:lnTo>
                    <a:pt x="8" y="18"/>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7" name="Freeform 90"/>
            <p:cNvSpPr>
              <a:spLocks/>
            </p:cNvSpPr>
            <p:nvPr userDrawn="1"/>
          </p:nvSpPr>
          <p:spPr bwMode="black">
            <a:xfrm>
              <a:off x="7446963" y="2765425"/>
              <a:ext cx="12700" cy="19050"/>
            </a:xfrm>
            <a:custGeom>
              <a:avLst/>
              <a:gdLst>
                <a:gd name="T0" fmla="*/ 4 w 8"/>
                <a:gd name="T1" fmla="*/ 0 h 12"/>
                <a:gd name="T2" fmla="*/ 0 w 8"/>
                <a:gd name="T3" fmla="*/ 4 h 12"/>
                <a:gd name="T4" fmla="*/ 0 w 8"/>
                <a:gd name="T5" fmla="*/ 10 h 12"/>
                <a:gd name="T6" fmla="*/ 6 w 8"/>
                <a:gd name="T7" fmla="*/ 12 h 12"/>
                <a:gd name="T8" fmla="*/ 8 w 8"/>
                <a:gd name="T9" fmla="*/ 2 h 12"/>
                <a:gd name="T10" fmla="*/ 4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4" y="0"/>
                  </a:moveTo>
                  <a:lnTo>
                    <a:pt x="0" y="4"/>
                  </a:lnTo>
                  <a:lnTo>
                    <a:pt x="0" y="10"/>
                  </a:lnTo>
                  <a:lnTo>
                    <a:pt x="6" y="12"/>
                  </a:lnTo>
                  <a:lnTo>
                    <a:pt x="8"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8" name="Freeform 91"/>
            <p:cNvSpPr>
              <a:spLocks/>
            </p:cNvSpPr>
            <p:nvPr userDrawn="1"/>
          </p:nvSpPr>
          <p:spPr bwMode="black">
            <a:xfrm>
              <a:off x="7443788" y="2682875"/>
              <a:ext cx="12700" cy="22225"/>
            </a:xfrm>
            <a:custGeom>
              <a:avLst/>
              <a:gdLst>
                <a:gd name="T0" fmla="*/ 2 w 8"/>
                <a:gd name="T1" fmla="*/ 14 h 14"/>
                <a:gd name="T2" fmla="*/ 8 w 8"/>
                <a:gd name="T3" fmla="*/ 14 h 14"/>
                <a:gd name="T4" fmla="*/ 8 w 8"/>
                <a:gd name="T5" fmla="*/ 0 h 14"/>
                <a:gd name="T6" fmla="*/ 0 w 8"/>
                <a:gd name="T7" fmla="*/ 8 h 14"/>
                <a:gd name="T8" fmla="*/ 2 w 8"/>
                <a:gd name="T9" fmla="*/ 14 h 14"/>
              </a:gdLst>
              <a:ahLst/>
              <a:cxnLst>
                <a:cxn ang="0">
                  <a:pos x="T0" y="T1"/>
                </a:cxn>
                <a:cxn ang="0">
                  <a:pos x="T2" y="T3"/>
                </a:cxn>
                <a:cxn ang="0">
                  <a:pos x="T4" y="T5"/>
                </a:cxn>
                <a:cxn ang="0">
                  <a:pos x="T6" y="T7"/>
                </a:cxn>
                <a:cxn ang="0">
                  <a:pos x="T8" y="T9"/>
                </a:cxn>
              </a:cxnLst>
              <a:rect l="0" t="0" r="r" b="b"/>
              <a:pathLst>
                <a:path w="8" h="14">
                  <a:moveTo>
                    <a:pt x="2" y="14"/>
                  </a:moveTo>
                  <a:lnTo>
                    <a:pt x="8" y="14"/>
                  </a:lnTo>
                  <a:lnTo>
                    <a:pt x="8" y="0"/>
                  </a:lnTo>
                  <a:lnTo>
                    <a:pt x="0" y="8"/>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89" name="Freeform 92"/>
            <p:cNvSpPr>
              <a:spLocks/>
            </p:cNvSpPr>
            <p:nvPr userDrawn="1"/>
          </p:nvSpPr>
          <p:spPr bwMode="black">
            <a:xfrm>
              <a:off x="7380288" y="2578100"/>
              <a:ext cx="212725" cy="409575"/>
            </a:xfrm>
            <a:custGeom>
              <a:avLst/>
              <a:gdLst>
                <a:gd name="T0" fmla="*/ 18 w 134"/>
                <a:gd name="T1" fmla="*/ 90 h 258"/>
                <a:gd name="T2" fmla="*/ 8 w 134"/>
                <a:gd name="T3" fmla="*/ 102 h 258"/>
                <a:gd name="T4" fmla="*/ 30 w 134"/>
                <a:gd name="T5" fmla="*/ 132 h 258"/>
                <a:gd name="T6" fmla="*/ 30 w 134"/>
                <a:gd name="T7" fmla="*/ 102 h 258"/>
                <a:gd name="T8" fmla="*/ 44 w 134"/>
                <a:gd name="T9" fmla="*/ 98 h 258"/>
                <a:gd name="T10" fmla="*/ 42 w 134"/>
                <a:gd name="T11" fmla="*/ 108 h 258"/>
                <a:gd name="T12" fmla="*/ 64 w 134"/>
                <a:gd name="T13" fmla="*/ 116 h 258"/>
                <a:gd name="T14" fmla="*/ 78 w 134"/>
                <a:gd name="T15" fmla="*/ 116 h 258"/>
                <a:gd name="T16" fmla="*/ 86 w 134"/>
                <a:gd name="T17" fmla="*/ 120 h 258"/>
                <a:gd name="T18" fmla="*/ 90 w 134"/>
                <a:gd name="T19" fmla="*/ 156 h 258"/>
                <a:gd name="T20" fmla="*/ 86 w 134"/>
                <a:gd name="T21" fmla="*/ 164 h 258"/>
                <a:gd name="T22" fmla="*/ 86 w 134"/>
                <a:gd name="T23" fmla="*/ 146 h 258"/>
                <a:gd name="T24" fmla="*/ 76 w 134"/>
                <a:gd name="T25" fmla="*/ 156 h 258"/>
                <a:gd name="T26" fmla="*/ 66 w 134"/>
                <a:gd name="T27" fmla="*/ 148 h 258"/>
                <a:gd name="T28" fmla="*/ 42 w 134"/>
                <a:gd name="T29" fmla="*/ 130 h 258"/>
                <a:gd name="T30" fmla="*/ 58 w 134"/>
                <a:gd name="T31" fmla="*/ 168 h 258"/>
                <a:gd name="T32" fmla="*/ 66 w 134"/>
                <a:gd name="T33" fmla="*/ 192 h 258"/>
                <a:gd name="T34" fmla="*/ 78 w 134"/>
                <a:gd name="T35" fmla="*/ 174 h 258"/>
                <a:gd name="T36" fmla="*/ 98 w 134"/>
                <a:gd name="T37" fmla="*/ 168 h 258"/>
                <a:gd name="T38" fmla="*/ 110 w 134"/>
                <a:gd name="T39" fmla="*/ 168 h 258"/>
                <a:gd name="T40" fmla="*/ 110 w 134"/>
                <a:gd name="T41" fmla="*/ 166 h 258"/>
                <a:gd name="T42" fmla="*/ 108 w 134"/>
                <a:gd name="T43" fmla="*/ 186 h 258"/>
                <a:gd name="T44" fmla="*/ 86 w 134"/>
                <a:gd name="T45" fmla="*/ 196 h 258"/>
                <a:gd name="T46" fmla="*/ 82 w 134"/>
                <a:gd name="T47" fmla="*/ 194 h 258"/>
                <a:gd name="T48" fmla="*/ 50 w 134"/>
                <a:gd name="T49" fmla="*/ 206 h 258"/>
                <a:gd name="T50" fmla="*/ 52 w 134"/>
                <a:gd name="T51" fmla="*/ 230 h 258"/>
                <a:gd name="T52" fmla="*/ 60 w 134"/>
                <a:gd name="T53" fmla="*/ 226 h 258"/>
                <a:gd name="T54" fmla="*/ 78 w 134"/>
                <a:gd name="T55" fmla="*/ 214 h 258"/>
                <a:gd name="T56" fmla="*/ 86 w 134"/>
                <a:gd name="T57" fmla="*/ 240 h 258"/>
                <a:gd name="T58" fmla="*/ 110 w 134"/>
                <a:gd name="T59" fmla="*/ 258 h 258"/>
                <a:gd name="T60" fmla="*/ 114 w 134"/>
                <a:gd name="T61" fmla="*/ 230 h 258"/>
                <a:gd name="T62" fmla="*/ 134 w 134"/>
                <a:gd name="T63" fmla="*/ 218 h 258"/>
                <a:gd name="T64" fmla="*/ 130 w 134"/>
                <a:gd name="T65" fmla="*/ 194 h 258"/>
                <a:gd name="T66" fmla="*/ 118 w 134"/>
                <a:gd name="T67" fmla="*/ 172 h 258"/>
                <a:gd name="T68" fmla="*/ 118 w 134"/>
                <a:gd name="T69" fmla="*/ 150 h 258"/>
                <a:gd name="T70" fmla="*/ 108 w 134"/>
                <a:gd name="T71" fmla="*/ 120 h 258"/>
                <a:gd name="T72" fmla="*/ 84 w 134"/>
                <a:gd name="T73" fmla="*/ 108 h 258"/>
                <a:gd name="T74" fmla="*/ 86 w 134"/>
                <a:gd name="T75" fmla="*/ 98 h 258"/>
                <a:gd name="T76" fmla="*/ 60 w 134"/>
                <a:gd name="T77" fmla="*/ 84 h 258"/>
                <a:gd name="T78" fmla="*/ 46 w 134"/>
                <a:gd name="T79" fmla="*/ 92 h 258"/>
                <a:gd name="T80" fmla="*/ 42 w 134"/>
                <a:gd name="T81" fmla="*/ 58 h 258"/>
                <a:gd name="T82" fmla="*/ 52 w 134"/>
                <a:gd name="T83" fmla="*/ 24 h 258"/>
                <a:gd name="T84" fmla="*/ 44 w 134"/>
                <a:gd name="T85" fmla="*/ 6 h 258"/>
                <a:gd name="T86" fmla="*/ 18 w 134"/>
                <a:gd name="T87" fmla="*/ 4 h 258"/>
                <a:gd name="T88" fmla="*/ 8 w 134"/>
                <a:gd name="T89" fmla="*/ 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258">
                  <a:moveTo>
                    <a:pt x="8" y="74"/>
                  </a:moveTo>
                  <a:lnTo>
                    <a:pt x="18" y="90"/>
                  </a:lnTo>
                  <a:lnTo>
                    <a:pt x="18" y="90"/>
                  </a:lnTo>
                  <a:lnTo>
                    <a:pt x="20" y="100"/>
                  </a:lnTo>
                  <a:lnTo>
                    <a:pt x="26" y="102"/>
                  </a:lnTo>
                  <a:lnTo>
                    <a:pt x="8" y="102"/>
                  </a:lnTo>
                  <a:lnTo>
                    <a:pt x="14" y="106"/>
                  </a:lnTo>
                  <a:lnTo>
                    <a:pt x="18" y="110"/>
                  </a:lnTo>
                  <a:lnTo>
                    <a:pt x="30" y="132"/>
                  </a:lnTo>
                  <a:lnTo>
                    <a:pt x="38" y="126"/>
                  </a:lnTo>
                  <a:lnTo>
                    <a:pt x="38" y="108"/>
                  </a:lnTo>
                  <a:lnTo>
                    <a:pt x="30" y="102"/>
                  </a:lnTo>
                  <a:lnTo>
                    <a:pt x="34" y="102"/>
                  </a:lnTo>
                  <a:lnTo>
                    <a:pt x="40" y="98"/>
                  </a:lnTo>
                  <a:lnTo>
                    <a:pt x="44" y="98"/>
                  </a:lnTo>
                  <a:lnTo>
                    <a:pt x="48" y="102"/>
                  </a:lnTo>
                  <a:lnTo>
                    <a:pt x="38" y="100"/>
                  </a:lnTo>
                  <a:lnTo>
                    <a:pt x="42" y="108"/>
                  </a:lnTo>
                  <a:lnTo>
                    <a:pt x="50" y="114"/>
                  </a:lnTo>
                  <a:lnTo>
                    <a:pt x="50" y="104"/>
                  </a:lnTo>
                  <a:lnTo>
                    <a:pt x="64" y="116"/>
                  </a:lnTo>
                  <a:lnTo>
                    <a:pt x="58" y="100"/>
                  </a:lnTo>
                  <a:lnTo>
                    <a:pt x="70" y="112"/>
                  </a:lnTo>
                  <a:lnTo>
                    <a:pt x="78" y="116"/>
                  </a:lnTo>
                  <a:lnTo>
                    <a:pt x="78" y="116"/>
                  </a:lnTo>
                  <a:lnTo>
                    <a:pt x="84" y="128"/>
                  </a:lnTo>
                  <a:lnTo>
                    <a:pt x="86" y="120"/>
                  </a:lnTo>
                  <a:lnTo>
                    <a:pt x="100" y="144"/>
                  </a:lnTo>
                  <a:lnTo>
                    <a:pt x="86" y="138"/>
                  </a:lnTo>
                  <a:lnTo>
                    <a:pt x="90" y="156"/>
                  </a:lnTo>
                  <a:lnTo>
                    <a:pt x="94" y="156"/>
                  </a:lnTo>
                  <a:lnTo>
                    <a:pt x="96" y="166"/>
                  </a:lnTo>
                  <a:lnTo>
                    <a:pt x="86" y="164"/>
                  </a:lnTo>
                  <a:lnTo>
                    <a:pt x="84" y="166"/>
                  </a:lnTo>
                  <a:lnTo>
                    <a:pt x="86" y="162"/>
                  </a:lnTo>
                  <a:lnTo>
                    <a:pt x="86" y="146"/>
                  </a:lnTo>
                  <a:lnTo>
                    <a:pt x="82" y="146"/>
                  </a:lnTo>
                  <a:lnTo>
                    <a:pt x="76" y="158"/>
                  </a:lnTo>
                  <a:lnTo>
                    <a:pt x="76" y="156"/>
                  </a:lnTo>
                  <a:lnTo>
                    <a:pt x="76" y="152"/>
                  </a:lnTo>
                  <a:lnTo>
                    <a:pt x="66" y="148"/>
                  </a:lnTo>
                  <a:lnTo>
                    <a:pt x="66" y="148"/>
                  </a:lnTo>
                  <a:lnTo>
                    <a:pt x="70" y="138"/>
                  </a:lnTo>
                  <a:lnTo>
                    <a:pt x="56" y="136"/>
                  </a:lnTo>
                  <a:lnTo>
                    <a:pt x="42" y="130"/>
                  </a:lnTo>
                  <a:lnTo>
                    <a:pt x="42" y="166"/>
                  </a:lnTo>
                  <a:lnTo>
                    <a:pt x="60" y="154"/>
                  </a:lnTo>
                  <a:lnTo>
                    <a:pt x="58" y="168"/>
                  </a:lnTo>
                  <a:lnTo>
                    <a:pt x="52" y="168"/>
                  </a:lnTo>
                  <a:lnTo>
                    <a:pt x="52" y="176"/>
                  </a:lnTo>
                  <a:lnTo>
                    <a:pt x="66" y="192"/>
                  </a:lnTo>
                  <a:lnTo>
                    <a:pt x="70" y="188"/>
                  </a:lnTo>
                  <a:lnTo>
                    <a:pt x="70" y="188"/>
                  </a:lnTo>
                  <a:lnTo>
                    <a:pt x="78" y="174"/>
                  </a:lnTo>
                  <a:lnTo>
                    <a:pt x="80" y="180"/>
                  </a:lnTo>
                  <a:lnTo>
                    <a:pt x="96" y="178"/>
                  </a:lnTo>
                  <a:lnTo>
                    <a:pt x="98" y="168"/>
                  </a:lnTo>
                  <a:lnTo>
                    <a:pt x="102" y="176"/>
                  </a:lnTo>
                  <a:lnTo>
                    <a:pt x="104" y="168"/>
                  </a:lnTo>
                  <a:lnTo>
                    <a:pt x="110" y="168"/>
                  </a:lnTo>
                  <a:lnTo>
                    <a:pt x="106" y="150"/>
                  </a:lnTo>
                  <a:lnTo>
                    <a:pt x="118" y="154"/>
                  </a:lnTo>
                  <a:lnTo>
                    <a:pt x="110" y="166"/>
                  </a:lnTo>
                  <a:lnTo>
                    <a:pt x="112" y="172"/>
                  </a:lnTo>
                  <a:lnTo>
                    <a:pt x="108" y="172"/>
                  </a:lnTo>
                  <a:lnTo>
                    <a:pt x="108" y="186"/>
                  </a:lnTo>
                  <a:lnTo>
                    <a:pt x="96" y="188"/>
                  </a:lnTo>
                  <a:lnTo>
                    <a:pt x="94" y="196"/>
                  </a:lnTo>
                  <a:lnTo>
                    <a:pt x="86" y="196"/>
                  </a:lnTo>
                  <a:lnTo>
                    <a:pt x="84" y="202"/>
                  </a:lnTo>
                  <a:lnTo>
                    <a:pt x="80" y="204"/>
                  </a:lnTo>
                  <a:lnTo>
                    <a:pt x="82" y="194"/>
                  </a:lnTo>
                  <a:lnTo>
                    <a:pt x="72" y="192"/>
                  </a:lnTo>
                  <a:lnTo>
                    <a:pt x="62" y="202"/>
                  </a:lnTo>
                  <a:lnTo>
                    <a:pt x="50" y="206"/>
                  </a:lnTo>
                  <a:lnTo>
                    <a:pt x="42" y="224"/>
                  </a:lnTo>
                  <a:lnTo>
                    <a:pt x="44" y="230"/>
                  </a:lnTo>
                  <a:lnTo>
                    <a:pt x="52" y="230"/>
                  </a:lnTo>
                  <a:lnTo>
                    <a:pt x="60" y="216"/>
                  </a:lnTo>
                  <a:lnTo>
                    <a:pt x="60" y="216"/>
                  </a:lnTo>
                  <a:lnTo>
                    <a:pt x="60" y="226"/>
                  </a:lnTo>
                  <a:lnTo>
                    <a:pt x="68" y="218"/>
                  </a:lnTo>
                  <a:lnTo>
                    <a:pt x="72" y="222"/>
                  </a:lnTo>
                  <a:lnTo>
                    <a:pt x="78" y="214"/>
                  </a:lnTo>
                  <a:lnTo>
                    <a:pt x="84" y="218"/>
                  </a:lnTo>
                  <a:lnTo>
                    <a:pt x="80" y="226"/>
                  </a:lnTo>
                  <a:lnTo>
                    <a:pt x="86" y="240"/>
                  </a:lnTo>
                  <a:lnTo>
                    <a:pt x="100" y="250"/>
                  </a:lnTo>
                  <a:lnTo>
                    <a:pt x="106" y="248"/>
                  </a:lnTo>
                  <a:lnTo>
                    <a:pt x="110" y="258"/>
                  </a:lnTo>
                  <a:lnTo>
                    <a:pt x="118" y="242"/>
                  </a:lnTo>
                  <a:lnTo>
                    <a:pt x="112" y="232"/>
                  </a:lnTo>
                  <a:lnTo>
                    <a:pt x="114" y="230"/>
                  </a:lnTo>
                  <a:lnTo>
                    <a:pt x="118" y="224"/>
                  </a:lnTo>
                  <a:lnTo>
                    <a:pt x="126" y="248"/>
                  </a:lnTo>
                  <a:lnTo>
                    <a:pt x="134" y="218"/>
                  </a:lnTo>
                  <a:lnTo>
                    <a:pt x="128" y="198"/>
                  </a:lnTo>
                  <a:lnTo>
                    <a:pt x="128" y="196"/>
                  </a:lnTo>
                  <a:lnTo>
                    <a:pt x="130" y="194"/>
                  </a:lnTo>
                  <a:lnTo>
                    <a:pt x="126" y="184"/>
                  </a:lnTo>
                  <a:lnTo>
                    <a:pt x="116" y="172"/>
                  </a:lnTo>
                  <a:lnTo>
                    <a:pt x="118" y="172"/>
                  </a:lnTo>
                  <a:lnTo>
                    <a:pt x="118" y="154"/>
                  </a:lnTo>
                  <a:lnTo>
                    <a:pt x="120" y="154"/>
                  </a:lnTo>
                  <a:lnTo>
                    <a:pt x="118" y="150"/>
                  </a:lnTo>
                  <a:lnTo>
                    <a:pt x="114" y="138"/>
                  </a:lnTo>
                  <a:lnTo>
                    <a:pt x="114" y="126"/>
                  </a:lnTo>
                  <a:lnTo>
                    <a:pt x="108" y="120"/>
                  </a:lnTo>
                  <a:lnTo>
                    <a:pt x="86" y="120"/>
                  </a:lnTo>
                  <a:lnTo>
                    <a:pt x="88" y="112"/>
                  </a:lnTo>
                  <a:lnTo>
                    <a:pt x="84" y="108"/>
                  </a:lnTo>
                  <a:lnTo>
                    <a:pt x="84" y="106"/>
                  </a:lnTo>
                  <a:lnTo>
                    <a:pt x="80" y="102"/>
                  </a:lnTo>
                  <a:lnTo>
                    <a:pt x="86" y="98"/>
                  </a:lnTo>
                  <a:lnTo>
                    <a:pt x="68" y="90"/>
                  </a:lnTo>
                  <a:lnTo>
                    <a:pt x="66" y="94"/>
                  </a:lnTo>
                  <a:lnTo>
                    <a:pt x="60" y="84"/>
                  </a:lnTo>
                  <a:lnTo>
                    <a:pt x="48" y="88"/>
                  </a:lnTo>
                  <a:lnTo>
                    <a:pt x="48" y="92"/>
                  </a:lnTo>
                  <a:lnTo>
                    <a:pt x="46" y="92"/>
                  </a:lnTo>
                  <a:lnTo>
                    <a:pt x="42" y="86"/>
                  </a:lnTo>
                  <a:lnTo>
                    <a:pt x="38" y="68"/>
                  </a:lnTo>
                  <a:lnTo>
                    <a:pt x="42" y="58"/>
                  </a:lnTo>
                  <a:lnTo>
                    <a:pt x="50" y="54"/>
                  </a:lnTo>
                  <a:lnTo>
                    <a:pt x="58" y="36"/>
                  </a:lnTo>
                  <a:lnTo>
                    <a:pt x="52" y="24"/>
                  </a:lnTo>
                  <a:lnTo>
                    <a:pt x="52" y="6"/>
                  </a:lnTo>
                  <a:lnTo>
                    <a:pt x="46" y="0"/>
                  </a:lnTo>
                  <a:lnTo>
                    <a:pt x="44" y="6"/>
                  </a:lnTo>
                  <a:lnTo>
                    <a:pt x="40" y="6"/>
                  </a:lnTo>
                  <a:lnTo>
                    <a:pt x="20" y="0"/>
                  </a:lnTo>
                  <a:lnTo>
                    <a:pt x="18" y="4"/>
                  </a:lnTo>
                  <a:lnTo>
                    <a:pt x="12" y="50"/>
                  </a:lnTo>
                  <a:lnTo>
                    <a:pt x="0" y="48"/>
                  </a:lnTo>
                  <a:lnTo>
                    <a:pt x="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0" name="Freeform 93"/>
            <p:cNvSpPr>
              <a:spLocks/>
            </p:cNvSpPr>
            <p:nvPr userDrawn="1"/>
          </p:nvSpPr>
          <p:spPr bwMode="black">
            <a:xfrm>
              <a:off x="7389813" y="2365375"/>
              <a:ext cx="60325" cy="120650"/>
            </a:xfrm>
            <a:custGeom>
              <a:avLst/>
              <a:gdLst>
                <a:gd name="T0" fmla="*/ 38 w 38"/>
                <a:gd name="T1" fmla="*/ 16 h 76"/>
                <a:gd name="T2" fmla="*/ 38 w 38"/>
                <a:gd name="T3" fmla="*/ 6 h 76"/>
                <a:gd name="T4" fmla="*/ 28 w 38"/>
                <a:gd name="T5" fmla="*/ 0 h 76"/>
                <a:gd name="T6" fmla="*/ 18 w 38"/>
                <a:gd name="T7" fmla="*/ 4 h 76"/>
                <a:gd name="T8" fmla="*/ 0 w 38"/>
                <a:gd name="T9" fmla="*/ 36 h 76"/>
                <a:gd name="T10" fmla="*/ 2 w 38"/>
                <a:gd name="T11" fmla="*/ 54 h 76"/>
                <a:gd name="T12" fmla="*/ 18 w 38"/>
                <a:gd name="T13" fmla="*/ 76 h 76"/>
                <a:gd name="T14" fmla="*/ 38 w 38"/>
                <a:gd name="T15" fmla="*/ 1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6">
                  <a:moveTo>
                    <a:pt x="38" y="16"/>
                  </a:moveTo>
                  <a:lnTo>
                    <a:pt x="38" y="6"/>
                  </a:lnTo>
                  <a:lnTo>
                    <a:pt x="28" y="0"/>
                  </a:lnTo>
                  <a:lnTo>
                    <a:pt x="18" y="4"/>
                  </a:lnTo>
                  <a:lnTo>
                    <a:pt x="0" y="36"/>
                  </a:lnTo>
                  <a:lnTo>
                    <a:pt x="2" y="54"/>
                  </a:lnTo>
                  <a:lnTo>
                    <a:pt x="18" y="7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1" name="Freeform 94"/>
            <p:cNvSpPr>
              <a:spLocks/>
            </p:cNvSpPr>
            <p:nvPr userDrawn="1"/>
          </p:nvSpPr>
          <p:spPr bwMode="black">
            <a:xfrm>
              <a:off x="7983538" y="1619250"/>
              <a:ext cx="203200" cy="177800"/>
            </a:xfrm>
            <a:custGeom>
              <a:avLst/>
              <a:gdLst>
                <a:gd name="T0" fmla="*/ 10 w 128"/>
                <a:gd name="T1" fmla="*/ 70 h 112"/>
                <a:gd name="T2" fmla="*/ 0 w 128"/>
                <a:gd name="T3" fmla="*/ 78 h 112"/>
                <a:gd name="T4" fmla="*/ 0 w 128"/>
                <a:gd name="T5" fmla="*/ 88 h 112"/>
                <a:gd name="T6" fmla="*/ 6 w 128"/>
                <a:gd name="T7" fmla="*/ 94 h 112"/>
                <a:gd name="T8" fmla="*/ 4 w 128"/>
                <a:gd name="T9" fmla="*/ 112 h 112"/>
                <a:gd name="T10" fmla="*/ 32 w 128"/>
                <a:gd name="T11" fmla="*/ 98 h 112"/>
                <a:gd name="T12" fmla="*/ 16 w 128"/>
                <a:gd name="T13" fmla="*/ 88 h 112"/>
                <a:gd name="T14" fmla="*/ 14 w 128"/>
                <a:gd name="T15" fmla="*/ 86 h 112"/>
                <a:gd name="T16" fmla="*/ 16 w 128"/>
                <a:gd name="T17" fmla="*/ 84 h 112"/>
                <a:gd name="T18" fmla="*/ 28 w 128"/>
                <a:gd name="T19" fmla="*/ 86 h 112"/>
                <a:gd name="T20" fmla="*/ 40 w 128"/>
                <a:gd name="T21" fmla="*/ 82 h 112"/>
                <a:gd name="T22" fmla="*/ 66 w 128"/>
                <a:gd name="T23" fmla="*/ 98 h 112"/>
                <a:gd name="T24" fmla="*/ 80 w 128"/>
                <a:gd name="T25" fmla="*/ 76 h 112"/>
                <a:gd name="T26" fmla="*/ 114 w 128"/>
                <a:gd name="T27" fmla="*/ 64 h 112"/>
                <a:gd name="T28" fmla="*/ 122 w 128"/>
                <a:gd name="T29" fmla="*/ 54 h 112"/>
                <a:gd name="T30" fmla="*/ 108 w 128"/>
                <a:gd name="T31" fmla="*/ 56 h 112"/>
                <a:gd name="T32" fmla="*/ 104 w 128"/>
                <a:gd name="T33" fmla="*/ 48 h 112"/>
                <a:gd name="T34" fmla="*/ 106 w 128"/>
                <a:gd name="T35" fmla="*/ 46 h 112"/>
                <a:gd name="T36" fmla="*/ 108 w 128"/>
                <a:gd name="T37" fmla="*/ 56 h 112"/>
                <a:gd name="T38" fmla="*/ 128 w 128"/>
                <a:gd name="T39" fmla="*/ 34 h 112"/>
                <a:gd name="T40" fmla="*/ 122 w 128"/>
                <a:gd name="T41" fmla="*/ 26 h 112"/>
                <a:gd name="T42" fmla="*/ 106 w 128"/>
                <a:gd name="T43" fmla="*/ 44 h 112"/>
                <a:gd name="T44" fmla="*/ 112 w 128"/>
                <a:gd name="T45" fmla="*/ 30 h 112"/>
                <a:gd name="T46" fmla="*/ 98 w 128"/>
                <a:gd name="T47" fmla="*/ 38 h 112"/>
                <a:gd name="T48" fmla="*/ 92 w 128"/>
                <a:gd name="T49" fmla="*/ 42 h 112"/>
                <a:gd name="T50" fmla="*/ 72 w 128"/>
                <a:gd name="T51" fmla="*/ 34 h 112"/>
                <a:gd name="T52" fmla="*/ 40 w 128"/>
                <a:gd name="T53" fmla="*/ 0 h 112"/>
                <a:gd name="T54" fmla="*/ 34 w 128"/>
                <a:gd name="T55" fmla="*/ 8 h 112"/>
                <a:gd name="T56" fmla="*/ 36 w 128"/>
                <a:gd name="T57" fmla="*/ 22 h 112"/>
                <a:gd name="T58" fmla="*/ 34 w 128"/>
                <a:gd name="T59" fmla="*/ 40 h 112"/>
                <a:gd name="T60" fmla="*/ 30 w 128"/>
                <a:gd name="T61" fmla="*/ 48 h 112"/>
                <a:gd name="T62" fmla="*/ 30 w 128"/>
                <a:gd name="T63" fmla="*/ 56 h 112"/>
                <a:gd name="T64" fmla="*/ 28 w 128"/>
                <a:gd name="T65" fmla="*/ 60 h 112"/>
                <a:gd name="T66" fmla="*/ 10 w 128"/>
                <a:gd name="T67" fmla="*/ 58 h 112"/>
                <a:gd name="T68" fmla="*/ 10 w 128"/>
                <a:gd name="T6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2">
                  <a:moveTo>
                    <a:pt x="10" y="70"/>
                  </a:moveTo>
                  <a:lnTo>
                    <a:pt x="0" y="78"/>
                  </a:lnTo>
                  <a:lnTo>
                    <a:pt x="0" y="88"/>
                  </a:lnTo>
                  <a:lnTo>
                    <a:pt x="6" y="94"/>
                  </a:lnTo>
                  <a:lnTo>
                    <a:pt x="4" y="112"/>
                  </a:lnTo>
                  <a:lnTo>
                    <a:pt x="32" y="98"/>
                  </a:lnTo>
                  <a:lnTo>
                    <a:pt x="16" y="88"/>
                  </a:lnTo>
                  <a:lnTo>
                    <a:pt x="14" y="86"/>
                  </a:lnTo>
                  <a:lnTo>
                    <a:pt x="16" y="84"/>
                  </a:lnTo>
                  <a:lnTo>
                    <a:pt x="28" y="86"/>
                  </a:lnTo>
                  <a:lnTo>
                    <a:pt x="40" y="82"/>
                  </a:lnTo>
                  <a:lnTo>
                    <a:pt x="66" y="98"/>
                  </a:lnTo>
                  <a:lnTo>
                    <a:pt x="80" y="76"/>
                  </a:lnTo>
                  <a:lnTo>
                    <a:pt x="114" y="64"/>
                  </a:lnTo>
                  <a:lnTo>
                    <a:pt x="122" y="54"/>
                  </a:lnTo>
                  <a:lnTo>
                    <a:pt x="108" y="56"/>
                  </a:lnTo>
                  <a:lnTo>
                    <a:pt x="104" y="48"/>
                  </a:lnTo>
                  <a:lnTo>
                    <a:pt x="106" y="46"/>
                  </a:lnTo>
                  <a:lnTo>
                    <a:pt x="108" y="56"/>
                  </a:lnTo>
                  <a:lnTo>
                    <a:pt x="128" y="34"/>
                  </a:lnTo>
                  <a:lnTo>
                    <a:pt x="122" y="26"/>
                  </a:lnTo>
                  <a:lnTo>
                    <a:pt x="106" y="44"/>
                  </a:lnTo>
                  <a:lnTo>
                    <a:pt x="112" y="30"/>
                  </a:lnTo>
                  <a:lnTo>
                    <a:pt x="98" y="38"/>
                  </a:lnTo>
                  <a:lnTo>
                    <a:pt x="92" y="42"/>
                  </a:lnTo>
                  <a:lnTo>
                    <a:pt x="72" y="34"/>
                  </a:lnTo>
                  <a:lnTo>
                    <a:pt x="40" y="0"/>
                  </a:lnTo>
                  <a:lnTo>
                    <a:pt x="34" y="8"/>
                  </a:lnTo>
                  <a:lnTo>
                    <a:pt x="36" y="22"/>
                  </a:lnTo>
                  <a:lnTo>
                    <a:pt x="34" y="40"/>
                  </a:lnTo>
                  <a:lnTo>
                    <a:pt x="30" y="48"/>
                  </a:lnTo>
                  <a:lnTo>
                    <a:pt x="30" y="56"/>
                  </a:lnTo>
                  <a:lnTo>
                    <a:pt x="28" y="60"/>
                  </a:lnTo>
                  <a:lnTo>
                    <a:pt x="10" y="58"/>
                  </a:lnTo>
                  <a:lnTo>
                    <a:pt x="1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2" name="Freeform 95"/>
            <p:cNvSpPr>
              <a:spLocks/>
            </p:cNvSpPr>
            <p:nvPr userDrawn="1"/>
          </p:nvSpPr>
          <p:spPr bwMode="black">
            <a:xfrm>
              <a:off x="7669213" y="2257425"/>
              <a:ext cx="12700" cy="25400"/>
            </a:xfrm>
            <a:custGeom>
              <a:avLst/>
              <a:gdLst>
                <a:gd name="T0" fmla="*/ 0 w 8"/>
                <a:gd name="T1" fmla="*/ 16 h 16"/>
                <a:gd name="T2" fmla="*/ 8 w 8"/>
                <a:gd name="T3" fmla="*/ 4 h 16"/>
                <a:gd name="T4" fmla="*/ 6 w 8"/>
                <a:gd name="T5" fmla="*/ 0 h 16"/>
                <a:gd name="T6" fmla="*/ 0 w 8"/>
                <a:gd name="T7" fmla="*/ 2 h 16"/>
                <a:gd name="T8" fmla="*/ 0 w 8"/>
                <a:gd name="T9" fmla="*/ 16 h 16"/>
              </a:gdLst>
              <a:ahLst/>
              <a:cxnLst>
                <a:cxn ang="0">
                  <a:pos x="T0" y="T1"/>
                </a:cxn>
                <a:cxn ang="0">
                  <a:pos x="T2" y="T3"/>
                </a:cxn>
                <a:cxn ang="0">
                  <a:pos x="T4" y="T5"/>
                </a:cxn>
                <a:cxn ang="0">
                  <a:pos x="T6" y="T7"/>
                </a:cxn>
                <a:cxn ang="0">
                  <a:pos x="T8" y="T9"/>
                </a:cxn>
              </a:cxnLst>
              <a:rect l="0" t="0" r="r" b="b"/>
              <a:pathLst>
                <a:path w="8" h="16">
                  <a:moveTo>
                    <a:pt x="0" y="16"/>
                  </a:moveTo>
                  <a:lnTo>
                    <a:pt x="8" y="4"/>
                  </a:lnTo>
                  <a:lnTo>
                    <a:pt x="6" y="0"/>
                  </a:lnTo>
                  <a:lnTo>
                    <a:pt x="0" y="2"/>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3" name="Freeform 96"/>
            <p:cNvSpPr>
              <a:spLocks/>
            </p:cNvSpPr>
            <p:nvPr userDrawn="1"/>
          </p:nvSpPr>
          <p:spPr bwMode="black">
            <a:xfrm>
              <a:off x="7618413" y="2311400"/>
              <a:ext cx="22225" cy="31750"/>
            </a:xfrm>
            <a:custGeom>
              <a:avLst/>
              <a:gdLst>
                <a:gd name="T0" fmla="*/ 2 w 14"/>
                <a:gd name="T1" fmla="*/ 10 h 20"/>
                <a:gd name="T2" fmla="*/ 0 w 14"/>
                <a:gd name="T3" fmla="*/ 18 h 20"/>
                <a:gd name="T4" fmla="*/ 6 w 14"/>
                <a:gd name="T5" fmla="*/ 20 h 20"/>
                <a:gd name="T6" fmla="*/ 14 w 14"/>
                <a:gd name="T7" fmla="*/ 4 h 20"/>
                <a:gd name="T8" fmla="*/ 10 w 14"/>
                <a:gd name="T9" fmla="*/ 0 h 20"/>
                <a:gd name="T10" fmla="*/ 2 w 14"/>
                <a:gd name="T11" fmla="*/ 10 h 20"/>
              </a:gdLst>
              <a:ahLst/>
              <a:cxnLst>
                <a:cxn ang="0">
                  <a:pos x="T0" y="T1"/>
                </a:cxn>
                <a:cxn ang="0">
                  <a:pos x="T2" y="T3"/>
                </a:cxn>
                <a:cxn ang="0">
                  <a:pos x="T4" y="T5"/>
                </a:cxn>
                <a:cxn ang="0">
                  <a:pos x="T6" y="T7"/>
                </a:cxn>
                <a:cxn ang="0">
                  <a:pos x="T8" y="T9"/>
                </a:cxn>
                <a:cxn ang="0">
                  <a:pos x="T10" y="T11"/>
                </a:cxn>
              </a:cxnLst>
              <a:rect l="0" t="0" r="r" b="b"/>
              <a:pathLst>
                <a:path w="14" h="20">
                  <a:moveTo>
                    <a:pt x="2" y="10"/>
                  </a:moveTo>
                  <a:lnTo>
                    <a:pt x="0" y="18"/>
                  </a:lnTo>
                  <a:lnTo>
                    <a:pt x="6" y="20"/>
                  </a:lnTo>
                  <a:lnTo>
                    <a:pt x="14" y="4"/>
                  </a:lnTo>
                  <a:lnTo>
                    <a:pt x="10" y="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4" name="Freeform 97"/>
            <p:cNvSpPr>
              <a:spLocks/>
            </p:cNvSpPr>
            <p:nvPr userDrawn="1"/>
          </p:nvSpPr>
          <p:spPr bwMode="black">
            <a:xfrm>
              <a:off x="7500938" y="2387600"/>
              <a:ext cx="15875" cy="19050"/>
            </a:xfrm>
            <a:custGeom>
              <a:avLst/>
              <a:gdLst>
                <a:gd name="T0" fmla="*/ 0 w 10"/>
                <a:gd name="T1" fmla="*/ 12 h 12"/>
                <a:gd name="T2" fmla="*/ 10 w 10"/>
                <a:gd name="T3" fmla="*/ 10 h 12"/>
                <a:gd name="T4" fmla="*/ 0 w 10"/>
                <a:gd name="T5" fmla="*/ 0 h 12"/>
                <a:gd name="T6" fmla="*/ 0 w 10"/>
                <a:gd name="T7" fmla="*/ 12 h 12"/>
              </a:gdLst>
              <a:ahLst/>
              <a:cxnLst>
                <a:cxn ang="0">
                  <a:pos x="T0" y="T1"/>
                </a:cxn>
                <a:cxn ang="0">
                  <a:pos x="T2" y="T3"/>
                </a:cxn>
                <a:cxn ang="0">
                  <a:pos x="T4" y="T5"/>
                </a:cxn>
                <a:cxn ang="0">
                  <a:pos x="T6" y="T7"/>
                </a:cxn>
              </a:cxnLst>
              <a:rect l="0" t="0" r="r" b="b"/>
              <a:pathLst>
                <a:path w="10" h="12">
                  <a:moveTo>
                    <a:pt x="0" y="12"/>
                  </a:moveTo>
                  <a:lnTo>
                    <a:pt x="10" y="1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5" name="Freeform 98"/>
            <p:cNvSpPr>
              <a:spLocks/>
            </p:cNvSpPr>
            <p:nvPr userDrawn="1"/>
          </p:nvSpPr>
          <p:spPr bwMode="black">
            <a:xfrm>
              <a:off x="7659688" y="2095500"/>
              <a:ext cx="15875" cy="28575"/>
            </a:xfrm>
            <a:custGeom>
              <a:avLst/>
              <a:gdLst>
                <a:gd name="T0" fmla="*/ 0 w 10"/>
                <a:gd name="T1" fmla="*/ 18 h 18"/>
                <a:gd name="T2" fmla="*/ 10 w 10"/>
                <a:gd name="T3" fmla="*/ 6 h 18"/>
                <a:gd name="T4" fmla="*/ 0 w 10"/>
                <a:gd name="T5" fmla="*/ 0 h 18"/>
                <a:gd name="T6" fmla="*/ 0 w 10"/>
                <a:gd name="T7" fmla="*/ 18 h 18"/>
              </a:gdLst>
              <a:ahLst/>
              <a:cxnLst>
                <a:cxn ang="0">
                  <a:pos x="T0" y="T1"/>
                </a:cxn>
                <a:cxn ang="0">
                  <a:pos x="T2" y="T3"/>
                </a:cxn>
                <a:cxn ang="0">
                  <a:pos x="T4" y="T5"/>
                </a:cxn>
                <a:cxn ang="0">
                  <a:pos x="T6" y="T7"/>
                </a:cxn>
              </a:cxnLst>
              <a:rect l="0" t="0" r="r" b="b"/>
              <a:pathLst>
                <a:path w="10" h="18">
                  <a:moveTo>
                    <a:pt x="0" y="18"/>
                  </a:moveTo>
                  <a:lnTo>
                    <a:pt x="10" y="6"/>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6" name="Freeform 99"/>
            <p:cNvSpPr>
              <a:spLocks/>
            </p:cNvSpPr>
            <p:nvPr userDrawn="1"/>
          </p:nvSpPr>
          <p:spPr bwMode="black">
            <a:xfrm>
              <a:off x="7700963" y="2187575"/>
              <a:ext cx="19050" cy="19050"/>
            </a:xfrm>
            <a:custGeom>
              <a:avLst/>
              <a:gdLst>
                <a:gd name="T0" fmla="*/ 4 w 12"/>
                <a:gd name="T1" fmla="*/ 0 h 12"/>
                <a:gd name="T2" fmla="*/ 0 w 12"/>
                <a:gd name="T3" fmla="*/ 12 h 12"/>
                <a:gd name="T4" fmla="*/ 12 w 12"/>
                <a:gd name="T5" fmla="*/ 12 h 12"/>
                <a:gd name="T6" fmla="*/ 4 w 12"/>
                <a:gd name="T7" fmla="*/ 0 h 12"/>
              </a:gdLst>
              <a:ahLst/>
              <a:cxnLst>
                <a:cxn ang="0">
                  <a:pos x="T0" y="T1"/>
                </a:cxn>
                <a:cxn ang="0">
                  <a:pos x="T2" y="T3"/>
                </a:cxn>
                <a:cxn ang="0">
                  <a:pos x="T4" y="T5"/>
                </a:cxn>
                <a:cxn ang="0">
                  <a:pos x="T6" y="T7"/>
                </a:cxn>
              </a:cxnLst>
              <a:rect l="0" t="0" r="r" b="b"/>
              <a:pathLst>
                <a:path w="12" h="12">
                  <a:moveTo>
                    <a:pt x="4" y="0"/>
                  </a:moveTo>
                  <a:lnTo>
                    <a:pt x="0" y="12"/>
                  </a:lnTo>
                  <a:lnTo>
                    <a:pt x="1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7" name="Freeform 100"/>
            <p:cNvSpPr>
              <a:spLocks/>
            </p:cNvSpPr>
            <p:nvPr userDrawn="1"/>
          </p:nvSpPr>
          <p:spPr bwMode="black">
            <a:xfrm>
              <a:off x="7675563" y="2047875"/>
              <a:ext cx="171450" cy="136525"/>
            </a:xfrm>
            <a:custGeom>
              <a:avLst/>
              <a:gdLst>
                <a:gd name="T0" fmla="*/ 2 w 108"/>
                <a:gd name="T1" fmla="*/ 34 h 86"/>
                <a:gd name="T2" fmla="*/ 4 w 108"/>
                <a:gd name="T3" fmla="*/ 50 h 86"/>
                <a:gd name="T4" fmla="*/ 18 w 108"/>
                <a:gd name="T5" fmla="*/ 46 h 86"/>
                <a:gd name="T6" fmla="*/ 18 w 108"/>
                <a:gd name="T7" fmla="*/ 44 h 86"/>
                <a:gd name="T8" fmla="*/ 18 w 108"/>
                <a:gd name="T9" fmla="*/ 50 h 86"/>
                <a:gd name="T10" fmla="*/ 14 w 108"/>
                <a:gd name="T11" fmla="*/ 60 h 86"/>
                <a:gd name="T12" fmla="*/ 14 w 108"/>
                <a:gd name="T13" fmla="*/ 74 h 86"/>
                <a:gd name="T14" fmla="*/ 22 w 108"/>
                <a:gd name="T15" fmla="*/ 82 h 86"/>
                <a:gd name="T16" fmla="*/ 22 w 108"/>
                <a:gd name="T17" fmla="*/ 86 h 86"/>
                <a:gd name="T18" fmla="*/ 26 w 108"/>
                <a:gd name="T19" fmla="*/ 82 h 86"/>
                <a:gd name="T20" fmla="*/ 38 w 108"/>
                <a:gd name="T21" fmla="*/ 72 h 86"/>
                <a:gd name="T22" fmla="*/ 50 w 108"/>
                <a:gd name="T23" fmla="*/ 42 h 86"/>
                <a:gd name="T24" fmla="*/ 48 w 108"/>
                <a:gd name="T25" fmla="*/ 30 h 86"/>
                <a:gd name="T26" fmla="*/ 56 w 108"/>
                <a:gd name="T27" fmla="*/ 32 h 86"/>
                <a:gd name="T28" fmla="*/ 62 w 108"/>
                <a:gd name="T29" fmla="*/ 46 h 86"/>
                <a:gd name="T30" fmla="*/ 70 w 108"/>
                <a:gd name="T31" fmla="*/ 46 h 86"/>
                <a:gd name="T32" fmla="*/ 78 w 108"/>
                <a:gd name="T33" fmla="*/ 30 h 86"/>
                <a:gd name="T34" fmla="*/ 92 w 108"/>
                <a:gd name="T35" fmla="*/ 34 h 86"/>
                <a:gd name="T36" fmla="*/ 102 w 108"/>
                <a:gd name="T37" fmla="*/ 20 h 86"/>
                <a:gd name="T38" fmla="*/ 100 w 108"/>
                <a:gd name="T39" fmla="*/ 12 h 86"/>
                <a:gd name="T40" fmla="*/ 106 w 108"/>
                <a:gd name="T41" fmla="*/ 10 h 86"/>
                <a:gd name="T42" fmla="*/ 108 w 108"/>
                <a:gd name="T43" fmla="*/ 2 h 86"/>
                <a:gd name="T44" fmla="*/ 104 w 108"/>
                <a:gd name="T45" fmla="*/ 0 h 86"/>
                <a:gd name="T46" fmla="*/ 98 w 108"/>
                <a:gd name="T47" fmla="*/ 8 h 86"/>
                <a:gd name="T48" fmla="*/ 86 w 108"/>
                <a:gd name="T49" fmla="*/ 2 h 86"/>
                <a:gd name="T50" fmla="*/ 74 w 108"/>
                <a:gd name="T51" fmla="*/ 12 h 86"/>
                <a:gd name="T52" fmla="*/ 64 w 108"/>
                <a:gd name="T53" fmla="*/ 12 h 86"/>
                <a:gd name="T54" fmla="*/ 48 w 108"/>
                <a:gd name="T55" fmla="*/ 30 h 86"/>
                <a:gd name="T56" fmla="*/ 44 w 108"/>
                <a:gd name="T57" fmla="*/ 30 h 86"/>
                <a:gd name="T58" fmla="*/ 46 w 108"/>
                <a:gd name="T59" fmla="*/ 20 h 86"/>
                <a:gd name="T60" fmla="*/ 34 w 108"/>
                <a:gd name="T61" fmla="*/ 22 h 86"/>
                <a:gd name="T62" fmla="*/ 26 w 108"/>
                <a:gd name="T63" fmla="*/ 12 h 86"/>
                <a:gd name="T64" fmla="*/ 2 w 108"/>
                <a:gd name="T65" fmla="*/ 30 h 86"/>
                <a:gd name="T66" fmla="*/ 2 w 108"/>
                <a:gd name="T67" fmla="*/ 30 h 86"/>
                <a:gd name="T68" fmla="*/ 2 w 108"/>
                <a:gd name="T69" fmla="*/ 30 h 86"/>
                <a:gd name="T70" fmla="*/ 0 w 108"/>
                <a:gd name="T71" fmla="*/ 32 h 86"/>
                <a:gd name="T72" fmla="*/ 2 w 108"/>
                <a:gd name="T7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86">
                  <a:moveTo>
                    <a:pt x="2" y="34"/>
                  </a:moveTo>
                  <a:lnTo>
                    <a:pt x="4" y="50"/>
                  </a:lnTo>
                  <a:lnTo>
                    <a:pt x="18" y="46"/>
                  </a:lnTo>
                  <a:lnTo>
                    <a:pt x="18" y="44"/>
                  </a:lnTo>
                  <a:lnTo>
                    <a:pt x="18" y="50"/>
                  </a:lnTo>
                  <a:lnTo>
                    <a:pt x="14" y="60"/>
                  </a:lnTo>
                  <a:lnTo>
                    <a:pt x="14" y="74"/>
                  </a:lnTo>
                  <a:lnTo>
                    <a:pt x="22" y="82"/>
                  </a:lnTo>
                  <a:lnTo>
                    <a:pt x="22" y="86"/>
                  </a:lnTo>
                  <a:lnTo>
                    <a:pt x="26" y="82"/>
                  </a:lnTo>
                  <a:lnTo>
                    <a:pt x="38" y="72"/>
                  </a:lnTo>
                  <a:lnTo>
                    <a:pt x="50" y="42"/>
                  </a:lnTo>
                  <a:lnTo>
                    <a:pt x="48" y="30"/>
                  </a:lnTo>
                  <a:lnTo>
                    <a:pt x="56" y="32"/>
                  </a:lnTo>
                  <a:lnTo>
                    <a:pt x="62" y="46"/>
                  </a:lnTo>
                  <a:lnTo>
                    <a:pt x="70" y="46"/>
                  </a:lnTo>
                  <a:lnTo>
                    <a:pt x="78" y="30"/>
                  </a:lnTo>
                  <a:lnTo>
                    <a:pt x="92" y="34"/>
                  </a:lnTo>
                  <a:lnTo>
                    <a:pt x="102" y="20"/>
                  </a:lnTo>
                  <a:lnTo>
                    <a:pt x="100" y="12"/>
                  </a:lnTo>
                  <a:lnTo>
                    <a:pt x="106" y="10"/>
                  </a:lnTo>
                  <a:lnTo>
                    <a:pt x="108" y="2"/>
                  </a:lnTo>
                  <a:lnTo>
                    <a:pt x="104" y="0"/>
                  </a:lnTo>
                  <a:lnTo>
                    <a:pt x="98" y="8"/>
                  </a:lnTo>
                  <a:lnTo>
                    <a:pt x="86" y="2"/>
                  </a:lnTo>
                  <a:lnTo>
                    <a:pt x="74" y="12"/>
                  </a:lnTo>
                  <a:lnTo>
                    <a:pt x="64" y="12"/>
                  </a:lnTo>
                  <a:lnTo>
                    <a:pt x="48" y="30"/>
                  </a:lnTo>
                  <a:lnTo>
                    <a:pt x="44" y="30"/>
                  </a:lnTo>
                  <a:lnTo>
                    <a:pt x="46" y="20"/>
                  </a:lnTo>
                  <a:lnTo>
                    <a:pt x="34" y="22"/>
                  </a:lnTo>
                  <a:lnTo>
                    <a:pt x="26" y="12"/>
                  </a:lnTo>
                  <a:lnTo>
                    <a:pt x="2" y="30"/>
                  </a:lnTo>
                  <a:lnTo>
                    <a:pt x="2" y="30"/>
                  </a:lnTo>
                  <a:lnTo>
                    <a:pt x="2" y="30"/>
                  </a:lnTo>
                  <a:lnTo>
                    <a:pt x="0" y="32"/>
                  </a:lnTo>
                  <a:lnTo>
                    <a:pt x="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8" name="Freeform 101"/>
            <p:cNvSpPr>
              <a:spLocks/>
            </p:cNvSpPr>
            <p:nvPr userDrawn="1"/>
          </p:nvSpPr>
          <p:spPr bwMode="black">
            <a:xfrm>
              <a:off x="8018463" y="1625600"/>
              <a:ext cx="15875" cy="19050"/>
            </a:xfrm>
            <a:custGeom>
              <a:avLst/>
              <a:gdLst>
                <a:gd name="T0" fmla="*/ 10 w 10"/>
                <a:gd name="T1" fmla="*/ 8 h 12"/>
                <a:gd name="T2" fmla="*/ 4 w 10"/>
                <a:gd name="T3" fmla="*/ 0 h 12"/>
                <a:gd name="T4" fmla="*/ 0 w 10"/>
                <a:gd name="T5" fmla="*/ 8 h 12"/>
                <a:gd name="T6" fmla="*/ 6 w 10"/>
                <a:gd name="T7" fmla="*/ 12 h 12"/>
                <a:gd name="T8" fmla="*/ 10 w 10"/>
                <a:gd name="T9" fmla="*/ 8 h 12"/>
              </a:gdLst>
              <a:ahLst/>
              <a:cxnLst>
                <a:cxn ang="0">
                  <a:pos x="T0" y="T1"/>
                </a:cxn>
                <a:cxn ang="0">
                  <a:pos x="T2" y="T3"/>
                </a:cxn>
                <a:cxn ang="0">
                  <a:pos x="T4" y="T5"/>
                </a:cxn>
                <a:cxn ang="0">
                  <a:pos x="T6" y="T7"/>
                </a:cxn>
                <a:cxn ang="0">
                  <a:pos x="T8" y="T9"/>
                </a:cxn>
              </a:cxnLst>
              <a:rect l="0" t="0" r="r" b="b"/>
              <a:pathLst>
                <a:path w="10" h="12">
                  <a:moveTo>
                    <a:pt x="10" y="8"/>
                  </a:moveTo>
                  <a:lnTo>
                    <a:pt x="4" y="0"/>
                  </a:lnTo>
                  <a:lnTo>
                    <a:pt x="0" y="8"/>
                  </a:lnTo>
                  <a:lnTo>
                    <a:pt x="6" y="1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199" name="Freeform 102"/>
            <p:cNvSpPr>
              <a:spLocks/>
            </p:cNvSpPr>
            <p:nvPr userDrawn="1"/>
          </p:nvSpPr>
          <p:spPr bwMode="black">
            <a:xfrm>
              <a:off x="7573963" y="2089150"/>
              <a:ext cx="28575" cy="15875"/>
            </a:xfrm>
            <a:custGeom>
              <a:avLst/>
              <a:gdLst>
                <a:gd name="T0" fmla="*/ 2 w 18"/>
                <a:gd name="T1" fmla="*/ 0 h 10"/>
                <a:gd name="T2" fmla="*/ 0 w 18"/>
                <a:gd name="T3" fmla="*/ 8 h 10"/>
                <a:gd name="T4" fmla="*/ 8 w 18"/>
                <a:gd name="T5" fmla="*/ 10 h 10"/>
                <a:gd name="T6" fmla="*/ 18 w 18"/>
                <a:gd name="T7" fmla="*/ 4 h 10"/>
                <a:gd name="T8" fmla="*/ 16 w 18"/>
                <a:gd name="T9" fmla="*/ 0 h 10"/>
                <a:gd name="T10" fmla="*/ 2 w 18"/>
                <a:gd name="T11" fmla="*/ 0 h 10"/>
              </a:gdLst>
              <a:ahLst/>
              <a:cxnLst>
                <a:cxn ang="0">
                  <a:pos x="T0" y="T1"/>
                </a:cxn>
                <a:cxn ang="0">
                  <a:pos x="T2" y="T3"/>
                </a:cxn>
                <a:cxn ang="0">
                  <a:pos x="T4" y="T5"/>
                </a:cxn>
                <a:cxn ang="0">
                  <a:pos x="T6" y="T7"/>
                </a:cxn>
                <a:cxn ang="0">
                  <a:pos x="T8" y="T9"/>
                </a:cxn>
                <a:cxn ang="0">
                  <a:pos x="T10" y="T11"/>
                </a:cxn>
              </a:cxnLst>
              <a:rect l="0" t="0" r="r" b="b"/>
              <a:pathLst>
                <a:path w="18" h="10">
                  <a:moveTo>
                    <a:pt x="2" y="0"/>
                  </a:moveTo>
                  <a:lnTo>
                    <a:pt x="0" y="8"/>
                  </a:lnTo>
                  <a:lnTo>
                    <a:pt x="8" y="10"/>
                  </a:lnTo>
                  <a:lnTo>
                    <a:pt x="18" y="4"/>
                  </a:lnTo>
                  <a:lnTo>
                    <a:pt x="16"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0" name="Freeform 103"/>
            <p:cNvSpPr>
              <a:spLocks/>
            </p:cNvSpPr>
            <p:nvPr userDrawn="1"/>
          </p:nvSpPr>
          <p:spPr bwMode="black">
            <a:xfrm>
              <a:off x="7059613" y="2927350"/>
              <a:ext cx="320675" cy="346075"/>
            </a:xfrm>
            <a:custGeom>
              <a:avLst/>
              <a:gdLst>
                <a:gd name="T0" fmla="*/ 52 w 202"/>
                <a:gd name="T1" fmla="*/ 82 h 218"/>
                <a:gd name="T2" fmla="*/ 44 w 202"/>
                <a:gd name="T3" fmla="*/ 92 h 218"/>
                <a:gd name="T4" fmla="*/ 24 w 202"/>
                <a:gd name="T5" fmla="*/ 102 h 218"/>
                <a:gd name="T6" fmla="*/ 14 w 202"/>
                <a:gd name="T7" fmla="*/ 98 h 218"/>
                <a:gd name="T8" fmla="*/ 4 w 202"/>
                <a:gd name="T9" fmla="*/ 106 h 218"/>
                <a:gd name="T10" fmla="*/ 6 w 202"/>
                <a:gd name="T11" fmla="*/ 148 h 218"/>
                <a:gd name="T12" fmla="*/ 18 w 202"/>
                <a:gd name="T13" fmla="*/ 160 h 218"/>
                <a:gd name="T14" fmla="*/ 46 w 202"/>
                <a:gd name="T15" fmla="*/ 196 h 218"/>
                <a:gd name="T16" fmla="*/ 56 w 202"/>
                <a:gd name="T17" fmla="*/ 206 h 218"/>
                <a:gd name="T18" fmla="*/ 80 w 202"/>
                <a:gd name="T19" fmla="*/ 196 h 218"/>
                <a:gd name="T20" fmla="*/ 90 w 202"/>
                <a:gd name="T21" fmla="*/ 206 h 218"/>
                <a:gd name="T22" fmla="*/ 106 w 202"/>
                <a:gd name="T23" fmla="*/ 206 h 218"/>
                <a:gd name="T24" fmla="*/ 116 w 202"/>
                <a:gd name="T25" fmla="*/ 218 h 218"/>
                <a:gd name="T26" fmla="*/ 138 w 202"/>
                <a:gd name="T27" fmla="*/ 218 h 218"/>
                <a:gd name="T28" fmla="*/ 142 w 202"/>
                <a:gd name="T29" fmla="*/ 196 h 218"/>
                <a:gd name="T30" fmla="*/ 144 w 202"/>
                <a:gd name="T31" fmla="*/ 172 h 218"/>
                <a:gd name="T32" fmla="*/ 166 w 202"/>
                <a:gd name="T33" fmla="*/ 148 h 218"/>
                <a:gd name="T34" fmla="*/ 176 w 202"/>
                <a:gd name="T35" fmla="*/ 124 h 218"/>
                <a:gd name="T36" fmla="*/ 180 w 202"/>
                <a:gd name="T37" fmla="*/ 124 h 218"/>
                <a:gd name="T38" fmla="*/ 174 w 202"/>
                <a:gd name="T39" fmla="*/ 102 h 218"/>
                <a:gd name="T40" fmla="*/ 162 w 202"/>
                <a:gd name="T41" fmla="*/ 72 h 218"/>
                <a:gd name="T42" fmla="*/ 166 w 202"/>
                <a:gd name="T43" fmla="*/ 62 h 218"/>
                <a:gd name="T44" fmla="*/ 170 w 202"/>
                <a:gd name="T45" fmla="*/ 60 h 218"/>
                <a:gd name="T46" fmla="*/ 188 w 202"/>
                <a:gd name="T47" fmla="*/ 56 h 218"/>
                <a:gd name="T48" fmla="*/ 188 w 202"/>
                <a:gd name="T49" fmla="*/ 48 h 218"/>
                <a:gd name="T50" fmla="*/ 178 w 202"/>
                <a:gd name="T51" fmla="*/ 28 h 218"/>
                <a:gd name="T52" fmla="*/ 176 w 202"/>
                <a:gd name="T53" fmla="*/ 22 h 218"/>
                <a:gd name="T54" fmla="*/ 168 w 202"/>
                <a:gd name="T55" fmla="*/ 16 h 218"/>
                <a:gd name="T56" fmla="*/ 158 w 202"/>
                <a:gd name="T57" fmla="*/ 4 h 218"/>
                <a:gd name="T58" fmla="*/ 152 w 202"/>
                <a:gd name="T59" fmla="*/ 0 h 218"/>
                <a:gd name="T60" fmla="*/ 122 w 202"/>
                <a:gd name="T61" fmla="*/ 34 h 218"/>
                <a:gd name="T62" fmla="*/ 120 w 202"/>
                <a:gd name="T63" fmla="*/ 42 h 218"/>
                <a:gd name="T64" fmla="*/ 98 w 202"/>
                <a:gd name="T65" fmla="*/ 48 h 218"/>
                <a:gd name="T66" fmla="*/ 96 w 202"/>
                <a:gd name="T67" fmla="*/ 50 h 218"/>
                <a:gd name="T68" fmla="*/ 94 w 202"/>
                <a:gd name="T69" fmla="*/ 52 h 218"/>
                <a:gd name="T70" fmla="*/ 76 w 202"/>
                <a:gd name="T71" fmla="*/ 7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218">
                  <a:moveTo>
                    <a:pt x="76" y="78"/>
                  </a:moveTo>
                  <a:lnTo>
                    <a:pt x="52" y="82"/>
                  </a:lnTo>
                  <a:lnTo>
                    <a:pt x="48" y="92"/>
                  </a:lnTo>
                  <a:lnTo>
                    <a:pt x="44" y="92"/>
                  </a:lnTo>
                  <a:lnTo>
                    <a:pt x="40" y="104"/>
                  </a:lnTo>
                  <a:lnTo>
                    <a:pt x="24" y="102"/>
                  </a:lnTo>
                  <a:lnTo>
                    <a:pt x="16" y="94"/>
                  </a:lnTo>
                  <a:lnTo>
                    <a:pt x="14" y="98"/>
                  </a:lnTo>
                  <a:lnTo>
                    <a:pt x="12" y="98"/>
                  </a:lnTo>
                  <a:lnTo>
                    <a:pt x="4" y="106"/>
                  </a:lnTo>
                  <a:lnTo>
                    <a:pt x="0" y="128"/>
                  </a:lnTo>
                  <a:lnTo>
                    <a:pt x="6" y="148"/>
                  </a:lnTo>
                  <a:lnTo>
                    <a:pt x="14" y="152"/>
                  </a:lnTo>
                  <a:lnTo>
                    <a:pt x="18" y="160"/>
                  </a:lnTo>
                  <a:lnTo>
                    <a:pt x="26" y="196"/>
                  </a:lnTo>
                  <a:lnTo>
                    <a:pt x="46" y="196"/>
                  </a:lnTo>
                  <a:lnTo>
                    <a:pt x="52" y="192"/>
                  </a:lnTo>
                  <a:lnTo>
                    <a:pt x="56" y="206"/>
                  </a:lnTo>
                  <a:lnTo>
                    <a:pt x="72" y="202"/>
                  </a:lnTo>
                  <a:lnTo>
                    <a:pt x="80" y="196"/>
                  </a:lnTo>
                  <a:lnTo>
                    <a:pt x="90" y="200"/>
                  </a:lnTo>
                  <a:lnTo>
                    <a:pt x="90" y="206"/>
                  </a:lnTo>
                  <a:lnTo>
                    <a:pt x="102" y="204"/>
                  </a:lnTo>
                  <a:lnTo>
                    <a:pt x="106" y="206"/>
                  </a:lnTo>
                  <a:lnTo>
                    <a:pt x="110" y="218"/>
                  </a:lnTo>
                  <a:lnTo>
                    <a:pt x="116" y="218"/>
                  </a:lnTo>
                  <a:lnTo>
                    <a:pt x="136" y="206"/>
                  </a:lnTo>
                  <a:lnTo>
                    <a:pt x="138" y="218"/>
                  </a:lnTo>
                  <a:lnTo>
                    <a:pt x="146" y="210"/>
                  </a:lnTo>
                  <a:lnTo>
                    <a:pt x="142" y="196"/>
                  </a:lnTo>
                  <a:lnTo>
                    <a:pt x="150" y="180"/>
                  </a:lnTo>
                  <a:lnTo>
                    <a:pt x="144" y="172"/>
                  </a:lnTo>
                  <a:lnTo>
                    <a:pt x="158" y="160"/>
                  </a:lnTo>
                  <a:lnTo>
                    <a:pt x="166" y="148"/>
                  </a:lnTo>
                  <a:lnTo>
                    <a:pt x="168" y="132"/>
                  </a:lnTo>
                  <a:lnTo>
                    <a:pt x="176" y="124"/>
                  </a:lnTo>
                  <a:lnTo>
                    <a:pt x="176" y="122"/>
                  </a:lnTo>
                  <a:lnTo>
                    <a:pt x="180" y="124"/>
                  </a:lnTo>
                  <a:lnTo>
                    <a:pt x="196" y="124"/>
                  </a:lnTo>
                  <a:lnTo>
                    <a:pt x="174" y="102"/>
                  </a:lnTo>
                  <a:lnTo>
                    <a:pt x="176" y="94"/>
                  </a:lnTo>
                  <a:lnTo>
                    <a:pt x="162" y="72"/>
                  </a:lnTo>
                  <a:lnTo>
                    <a:pt x="174" y="70"/>
                  </a:lnTo>
                  <a:lnTo>
                    <a:pt x="166" y="62"/>
                  </a:lnTo>
                  <a:lnTo>
                    <a:pt x="166" y="62"/>
                  </a:lnTo>
                  <a:lnTo>
                    <a:pt x="170" y="60"/>
                  </a:lnTo>
                  <a:lnTo>
                    <a:pt x="174" y="62"/>
                  </a:lnTo>
                  <a:lnTo>
                    <a:pt x="188" y="56"/>
                  </a:lnTo>
                  <a:lnTo>
                    <a:pt x="182" y="48"/>
                  </a:lnTo>
                  <a:lnTo>
                    <a:pt x="188" y="48"/>
                  </a:lnTo>
                  <a:lnTo>
                    <a:pt x="202" y="40"/>
                  </a:lnTo>
                  <a:lnTo>
                    <a:pt x="178" y="28"/>
                  </a:lnTo>
                  <a:lnTo>
                    <a:pt x="176" y="28"/>
                  </a:lnTo>
                  <a:lnTo>
                    <a:pt x="176" y="22"/>
                  </a:lnTo>
                  <a:lnTo>
                    <a:pt x="168" y="24"/>
                  </a:lnTo>
                  <a:lnTo>
                    <a:pt x="168" y="16"/>
                  </a:lnTo>
                  <a:lnTo>
                    <a:pt x="162" y="12"/>
                  </a:lnTo>
                  <a:lnTo>
                    <a:pt x="158" y="4"/>
                  </a:lnTo>
                  <a:lnTo>
                    <a:pt x="152" y="8"/>
                  </a:lnTo>
                  <a:lnTo>
                    <a:pt x="152" y="0"/>
                  </a:lnTo>
                  <a:lnTo>
                    <a:pt x="130" y="32"/>
                  </a:lnTo>
                  <a:lnTo>
                    <a:pt x="122" y="34"/>
                  </a:lnTo>
                  <a:lnTo>
                    <a:pt x="124" y="40"/>
                  </a:lnTo>
                  <a:lnTo>
                    <a:pt x="120" y="42"/>
                  </a:lnTo>
                  <a:lnTo>
                    <a:pt x="116" y="40"/>
                  </a:lnTo>
                  <a:lnTo>
                    <a:pt x="98" y="48"/>
                  </a:lnTo>
                  <a:lnTo>
                    <a:pt x="96" y="48"/>
                  </a:lnTo>
                  <a:lnTo>
                    <a:pt x="96" y="50"/>
                  </a:lnTo>
                  <a:lnTo>
                    <a:pt x="94" y="52"/>
                  </a:lnTo>
                  <a:lnTo>
                    <a:pt x="94" y="52"/>
                  </a:lnTo>
                  <a:lnTo>
                    <a:pt x="92" y="58"/>
                  </a:lnTo>
                  <a:lnTo>
                    <a:pt x="7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1" name="Freeform 104"/>
            <p:cNvSpPr>
              <a:spLocks/>
            </p:cNvSpPr>
            <p:nvPr userDrawn="1"/>
          </p:nvSpPr>
          <p:spPr bwMode="black">
            <a:xfrm>
              <a:off x="7361238" y="3419475"/>
              <a:ext cx="63500" cy="38100"/>
            </a:xfrm>
            <a:custGeom>
              <a:avLst/>
              <a:gdLst>
                <a:gd name="T0" fmla="*/ 14 w 40"/>
                <a:gd name="T1" fmla="*/ 14 h 24"/>
                <a:gd name="T2" fmla="*/ 26 w 40"/>
                <a:gd name="T3" fmla="*/ 24 h 24"/>
                <a:gd name="T4" fmla="*/ 40 w 40"/>
                <a:gd name="T5" fmla="*/ 18 h 24"/>
                <a:gd name="T6" fmla="*/ 38 w 40"/>
                <a:gd name="T7" fmla="*/ 16 h 24"/>
                <a:gd name="T8" fmla="*/ 32 w 40"/>
                <a:gd name="T9" fmla="*/ 8 h 24"/>
                <a:gd name="T10" fmla="*/ 20 w 40"/>
                <a:gd name="T11" fmla="*/ 0 h 24"/>
                <a:gd name="T12" fmla="*/ 0 w 40"/>
                <a:gd name="T13" fmla="*/ 2 h 24"/>
                <a:gd name="T14" fmla="*/ 2 w 40"/>
                <a:gd name="T15" fmla="*/ 14 h 24"/>
                <a:gd name="T16" fmla="*/ 14 w 40"/>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14" y="14"/>
                  </a:moveTo>
                  <a:lnTo>
                    <a:pt x="26" y="24"/>
                  </a:lnTo>
                  <a:lnTo>
                    <a:pt x="40" y="18"/>
                  </a:lnTo>
                  <a:lnTo>
                    <a:pt x="38" y="16"/>
                  </a:lnTo>
                  <a:lnTo>
                    <a:pt x="32" y="8"/>
                  </a:lnTo>
                  <a:lnTo>
                    <a:pt x="20" y="0"/>
                  </a:lnTo>
                  <a:lnTo>
                    <a:pt x="0" y="2"/>
                  </a:lnTo>
                  <a:lnTo>
                    <a:pt x="2" y="14"/>
                  </a:ln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2" name="Freeform 105"/>
            <p:cNvSpPr>
              <a:spLocks/>
            </p:cNvSpPr>
            <p:nvPr userDrawn="1"/>
          </p:nvSpPr>
          <p:spPr bwMode="black">
            <a:xfrm>
              <a:off x="7488238" y="3375025"/>
              <a:ext cx="60325" cy="34925"/>
            </a:xfrm>
            <a:custGeom>
              <a:avLst/>
              <a:gdLst>
                <a:gd name="T0" fmla="*/ 8 w 38"/>
                <a:gd name="T1" fmla="*/ 8 h 22"/>
                <a:gd name="T2" fmla="*/ 4 w 38"/>
                <a:gd name="T3" fmla="*/ 4 h 22"/>
                <a:gd name="T4" fmla="*/ 0 w 38"/>
                <a:gd name="T5" fmla="*/ 18 h 22"/>
                <a:gd name="T6" fmla="*/ 10 w 38"/>
                <a:gd name="T7" fmla="*/ 18 h 22"/>
                <a:gd name="T8" fmla="*/ 12 w 38"/>
                <a:gd name="T9" fmla="*/ 14 h 22"/>
                <a:gd name="T10" fmla="*/ 20 w 38"/>
                <a:gd name="T11" fmla="*/ 22 h 22"/>
                <a:gd name="T12" fmla="*/ 22 w 38"/>
                <a:gd name="T13" fmla="*/ 12 h 22"/>
                <a:gd name="T14" fmla="*/ 26 w 38"/>
                <a:gd name="T15" fmla="*/ 16 h 22"/>
                <a:gd name="T16" fmla="*/ 38 w 38"/>
                <a:gd name="T17" fmla="*/ 14 h 22"/>
                <a:gd name="T18" fmla="*/ 36 w 38"/>
                <a:gd name="T19" fmla="*/ 8 h 22"/>
                <a:gd name="T20" fmla="*/ 24 w 38"/>
                <a:gd name="T21" fmla="*/ 6 h 22"/>
                <a:gd name="T22" fmla="*/ 24 w 38"/>
                <a:gd name="T23" fmla="*/ 0 h 22"/>
                <a:gd name="T24" fmla="*/ 20 w 38"/>
                <a:gd name="T25" fmla="*/ 6 h 22"/>
                <a:gd name="T26" fmla="*/ 20 w 38"/>
                <a:gd name="T27" fmla="*/ 6 h 22"/>
                <a:gd name="T28" fmla="*/ 20 w 38"/>
                <a:gd name="T29" fmla="*/ 6 h 22"/>
                <a:gd name="T30" fmla="*/ 12 w 38"/>
                <a:gd name="T31" fmla="*/ 14 h 22"/>
                <a:gd name="T32" fmla="*/ 16 w 38"/>
                <a:gd name="T33" fmla="*/ 0 h 22"/>
                <a:gd name="T34" fmla="*/ 8 w 38"/>
                <a:gd name="T3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2">
                  <a:moveTo>
                    <a:pt x="8" y="8"/>
                  </a:moveTo>
                  <a:lnTo>
                    <a:pt x="4" y="4"/>
                  </a:lnTo>
                  <a:lnTo>
                    <a:pt x="0" y="18"/>
                  </a:lnTo>
                  <a:lnTo>
                    <a:pt x="10" y="18"/>
                  </a:lnTo>
                  <a:lnTo>
                    <a:pt x="12" y="14"/>
                  </a:lnTo>
                  <a:lnTo>
                    <a:pt x="20" y="22"/>
                  </a:lnTo>
                  <a:lnTo>
                    <a:pt x="22" y="12"/>
                  </a:lnTo>
                  <a:lnTo>
                    <a:pt x="26" y="16"/>
                  </a:lnTo>
                  <a:lnTo>
                    <a:pt x="38" y="14"/>
                  </a:lnTo>
                  <a:lnTo>
                    <a:pt x="36" y="8"/>
                  </a:lnTo>
                  <a:lnTo>
                    <a:pt x="24" y="6"/>
                  </a:lnTo>
                  <a:lnTo>
                    <a:pt x="24" y="0"/>
                  </a:lnTo>
                  <a:lnTo>
                    <a:pt x="20" y="6"/>
                  </a:lnTo>
                  <a:lnTo>
                    <a:pt x="20" y="6"/>
                  </a:lnTo>
                  <a:lnTo>
                    <a:pt x="20" y="6"/>
                  </a:lnTo>
                  <a:lnTo>
                    <a:pt x="12" y="14"/>
                  </a:lnTo>
                  <a:lnTo>
                    <a:pt x="16" y="0"/>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3" name="Freeform 106"/>
            <p:cNvSpPr>
              <a:spLocks/>
            </p:cNvSpPr>
            <p:nvPr userDrawn="1"/>
          </p:nvSpPr>
          <p:spPr bwMode="black">
            <a:xfrm>
              <a:off x="7475538" y="3454400"/>
              <a:ext cx="22225" cy="19050"/>
            </a:xfrm>
            <a:custGeom>
              <a:avLst/>
              <a:gdLst>
                <a:gd name="T0" fmla="*/ 10 w 14"/>
                <a:gd name="T1" fmla="*/ 10 h 12"/>
                <a:gd name="T2" fmla="*/ 14 w 14"/>
                <a:gd name="T3" fmla="*/ 2 h 12"/>
                <a:gd name="T4" fmla="*/ 10 w 14"/>
                <a:gd name="T5" fmla="*/ 0 h 12"/>
                <a:gd name="T6" fmla="*/ 0 w 14"/>
                <a:gd name="T7" fmla="*/ 8 h 12"/>
                <a:gd name="T8" fmla="*/ 4 w 14"/>
                <a:gd name="T9" fmla="*/ 12 h 12"/>
                <a:gd name="T10" fmla="*/ 10 w 14"/>
                <a:gd name="T11" fmla="*/ 10 h 12"/>
              </a:gdLst>
              <a:ahLst/>
              <a:cxnLst>
                <a:cxn ang="0">
                  <a:pos x="T0" y="T1"/>
                </a:cxn>
                <a:cxn ang="0">
                  <a:pos x="T2" y="T3"/>
                </a:cxn>
                <a:cxn ang="0">
                  <a:pos x="T4" y="T5"/>
                </a:cxn>
                <a:cxn ang="0">
                  <a:pos x="T6" y="T7"/>
                </a:cxn>
                <a:cxn ang="0">
                  <a:pos x="T8" y="T9"/>
                </a:cxn>
                <a:cxn ang="0">
                  <a:pos x="T10" y="T11"/>
                </a:cxn>
              </a:cxnLst>
              <a:rect l="0" t="0" r="r" b="b"/>
              <a:pathLst>
                <a:path w="14" h="12">
                  <a:moveTo>
                    <a:pt x="10" y="10"/>
                  </a:moveTo>
                  <a:lnTo>
                    <a:pt x="14" y="2"/>
                  </a:lnTo>
                  <a:lnTo>
                    <a:pt x="10" y="0"/>
                  </a:lnTo>
                  <a:lnTo>
                    <a:pt x="0" y="8"/>
                  </a:lnTo>
                  <a:lnTo>
                    <a:pt x="4" y="12"/>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4" name="Freeform 107"/>
            <p:cNvSpPr>
              <a:spLocks/>
            </p:cNvSpPr>
            <p:nvPr userDrawn="1"/>
          </p:nvSpPr>
          <p:spPr bwMode="black">
            <a:xfrm>
              <a:off x="7608888" y="3184525"/>
              <a:ext cx="41275" cy="15875"/>
            </a:xfrm>
            <a:custGeom>
              <a:avLst/>
              <a:gdLst>
                <a:gd name="T0" fmla="*/ 12 w 26"/>
                <a:gd name="T1" fmla="*/ 0 h 10"/>
                <a:gd name="T2" fmla="*/ 0 w 26"/>
                <a:gd name="T3" fmla="*/ 0 h 10"/>
                <a:gd name="T4" fmla="*/ 4 w 26"/>
                <a:gd name="T5" fmla="*/ 10 h 10"/>
                <a:gd name="T6" fmla="*/ 26 w 26"/>
                <a:gd name="T7" fmla="*/ 6 h 10"/>
                <a:gd name="T8" fmla="*/ 12 w 26"/>
                <a:gd name="T9" fmla="*/ 0 h 10"/>
              </a:gdLst>
              <a:ahLst/>
              <a:cxnLst>
                <a:cxn ang="0">
                  <a:pos x="T0" y="T1"/>
                </a:cxn>
                <a:cxn ang="0">
                  <a:pos x="T2" y="T3"/>
                </a:cxn>
                <a:cxn ang="0">
                  <a:pos x="T4" y="T5"/>
                </a:cxn>
                <a:cxn ang="0">
                  <a:pos x="T6" y="T7"/>
                </a:cxn>
                <a:cxn ang="0">
                  <a:pos x="T8" y="T9"/>
                </a:cxn>
              </a:cxnLst>
              <a:rect l="0" t="0" r="r" b="b"/>
              <a:pathLst>
                <a:path w="26" h="10">
                  <a:moveTo>
                    <a:pt x="12" y="0"/>
                  </a:moveTo>
                  <a:lnTo>
                    <a:pt x="0" y="0"/>
                  </a:lnTo>
                  <a:lnTo>
                    <a:pt x="4" y="10"/>
                  </a:lnTo>
                  <a:lnTo>
                    <a:pt x="26" y="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5" name="Freeform 108"/>
            <p:cNvSpPr>
              <a:spLocks/>
            </p:cNvSpPr>
            <p:nvPr userDrawn="1"/>
          </p:nvSpPr>
          <p:spPr bwMode="black">
            <a:xfrm>
              <a:off x="7605713" y="3152775"/>
              <a:ext cx="28575" cy="28575"/>
            </a:xfrm>
            <a:custGeom>
              <a:avLst/>
              <a:gdLst>
                <a:gd name="T0" fmla="*/ 6 w 18"/>
                <a:gd name="T1" fmla="*/ 12 h 18"/>
                <a:gd name="T2" fmla="*/ 18 w 18"/>
                <a:gd name="T3" fmla="*/ 18 h 18"/>
                <a:gd name="T4" fmla="*/ 8 w 18"/>
                <a:gd name="T5" fmla="*/ 0 h 18"/>
                <a:gd name="T6" fmla="*/ 0 w 18"/>
                <a:gd name="T7" fmla="*/ 0 h 18"/>
                <a:gd name="T8" fmla="*/ 6 w 18"/>
                <a:gd name="T9" fmla="*/ 12 h 18"/>
              </a:gdLst>
              <a:ahLst/>
              <a:cxnLst>
                <a:cxn ang="0">
                  <a:pos x="T0" y="T1"/>
                </a:cxn>
                <a:cxn ang="0">
                  <a:pos x="T2" y="T3"/>
                </a:cxn>
                <a:cxn ang="0">
                  <a:pos x="T4" y="T5"/>
                </a:cxn>
                <a:cxn ang="0">
                  <a:pos x="T6" y="T7"/>
                </a:cxn>
                <a:cxn ang="0">
                  <a:pos x="T8" y="T9"/>
                </a:cxn>
              </a:cxnLst>
              <a:rect l="0" t="0" r="r" b="b"/>
              <a:pathLst>
                <a:path w="18" h="18">
                  <a:moveTo>
                    <a:pt x="6" y="12"/>
                  </a:moveTo>
                  <a:lnTo>
                    <a:pt x="18" y="18"/>
                  </a:lnTo>
                  <a:lnTo>
                    <a:pt x="8" y="0"/>
                  </a:lnTo>
                  <a:lnTo>
                    <a:pt x="0" y="0"/>
                  </a:ln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6" name="Freeform 109"/>
            <p:cNvSpPr>
              <a:spLocks/>
            </p:cNvSpPr>
            <p:nvPr userDrawn="1"/>
          </p:nvSpPr>
          <p:spPr bwMode="black">
            <a:xfrm>
              <a:off x="7608888" y="3070225"/>
              <a:ext cx="60325" cy="104775"/>
            </a:xfrm>
            <a:custGeom>
              <a:avLst/>
              <a:gdLst>
                <a:gd name="T0" fmla="*/ 0 w 38"/>
                <a:gd name="T1" fmla="*/ 28 h 66"/>
                <a:gd name="T2" fmla="*/ 8 w 38"/>
                <a:gd name="T3" fmla="*/ 54 h 66"/>
                <a:gd name="T4" fmla="*/ 18 w 38"/>
                <a:gd name="T5" fmla="*/ 66 h 66"/>
                <a:gd name="T6" fmla="*/ 22 w 38"/>
                <a:gd name="T7" fmla="*/ 64 h 66"/>
                <a:gd name="T8" fmla="*/ 16 w 38"/>
                <a:gd name="T9" fmla="*/ 52 h 66"/>
                <a:gd name="T10" fmla="*/ 16 w 38"/>
                <a:gd name="T11" fmla="*/ 42 h 66"/>
                <a:gd name="T12" fmla="*/ 16 w 38"/>
                <a:gd name="T13" fmla="*/ 42 h 66"/>
                <a:gd name="T14" fmla="*/ 38 w 38"/>
                <a:gd name="T15" fmla="*/ 48 h 66"/>
                <a:gd name="T16" fmla="*/ 24 w 38"/>
                <a:gd name="T17" fmla="*/ 34 h 66"/>
                <a:gd name="T18" fmla="*/ 30 w 38"/>
                <a:gd name="T19" fmla="*/ 28 h 66"/>
                <a:gd name="T20" fmla="*/ 30 w 38"/>
                <a:gd name="T21" fmla="*/ 22 h 66"/>
                <a:gd name="T22" fmla="*/ 22 w 38"/>
                <a:gd name="T23" fmla="*/ 16 h 66"/>
                <a:gd name="T24" fmla="*/ 18 w 38"/>
                <a:gd name="T25" fmla="*/ 22 h 66"/>
                <a:gd name="T26" fmla="*/ 16 w 38"/>
                <a:gd name="T27" fmla="*/ 0 h 66"/>
                <a:gd name="T28" fmla="*/ 12 w 38"/>
                <a:gd name="T29" fmla="*/ 4 h 66"/>
                <a:gd name="T30" fmla="*/ 4 w 38"/>
                <a:gd name="T31" fmla="*/ 14 h 66"/>
                <a:gd name="T32" fmla="*/ 0 w 38"/>
                <a:gd name="T33"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66">
                  <a:moveTo>
                    <a:pt x="0" y="28"/>
                  </a:moveTo>
                  <a:lnTo>
                    <a:pt x="8" y="54"/>
                  </a:lnTo>
                  <a:lnTo>
                    <a:pt x="18" y="66"/>
                  </a:lnTo>
                  <a:lnTo>
                    <a:pt x="22" y="64"/>
                  </a:lnTo>
                  <a:lnTo>
                    <a:pt x="16" y="52"/>
                  </a:lnTo>
                  <a:lnTo>
                    <a:pt x="16" y="42"/>
                  </a:lnTo>
                  <a:lnTo>
                    <a:pt x="16" y="42"/>
                  </a:lnTo>
                  <a:lnTo>
                    <a:pt x="38" y="48"/>
                  </a:lnTo>
                  <a:lnTo>
                    <a:pt x="24" y="34"/>
                  </a:lnTo>
                  <a:lnTo>
                    <a:pt x="30" y="28"/>
                  </a:lnTo>
                  <a:lnTo>
                    <a:pt x="30" y="22"/>
                  </a:lnTo>
                  <a:lnTo>
                    <a:pt x="22" y="16"/>
                  </a:lnTo>
                  <a:lnTo>
                    <a:pt x="18" y="22"/>
                  </a:lnTo>
                  <a:lnTo>
                    <a:pt x="16" y="0"/>
                  </a:lnTo>
                  <a:lnTo>
                    <a:pt x="12" y="4"/>
                  </a:lnTo>
                  <a:lnTo>
                    <a:pt x="4" y="14"/>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7" name="Freeform 110"/>
            <p:cNvSpPr>
              <a:spLocks/>
            </p:cNvSpPr>
            <p:nvPr userDrawn="1"/>
          </p:nvSpPr>
          <p:spPr bwMode="black">
            <a:xfrm>
              <a:off x="7634288" y="3060700"/>
              <a:ext cx="22225" cy="31750"/>
            </a:xfrm>
            <a:custGeom>
              <a:avLst/>
              <a:gdLst>
                <a:gd name="T0" fmla="*/ 14 w 14"/>
                <a:gd name="T1" fmla="*/ 12 h 20"/>
                <a:gd name="T2" fmla="*/ 10 w 14"/>
                <a:gd name="T3" fmla="*/ 0 h 20"/>
                <a:gd name="T4" fmla="*/ 0 w 14"/>
                <a:gd name="T5" fmla="*/ 8 h 20"/>
                <a:gd name="T6" fmla="*/ 2 w 14"/>
                <a:gd name="T7" fmla="*/ 20 h 20"/>
                <a:gd name="T8" fmla="*/ 14 w 14"/>
                <a:gd name="T9" fmla="*/ 12 h 20"/>
              </a:gdLst>
              <a:ahLst/>
              <a:cxnLst>
                <a:cxn ang="0">
                  <a:pos x="T0" y="T1"/>
                </a:cxn>
                <a:cxn ang="0">
                  <a:pos x="T2" y="T3"/>
                </a:cxn>
                <a:cxn ang="0">
                  <a:pos x="T4" y="T5"/>
                </a:cxn>
                <a:cxn ang="0">
                  <a:pos x="T6" y="T7"/>
                </a:cxn>
                <a:cxn ang="0">
                  <a:pos x="T8" y="T9"/>
                </a:cxn>
              </a:cxnLst>
              <a:rect l="0" t="0" r="r" b="b"/>
              <a:pathLst>
                <a:path w="14" h="20">
                  <a:moveTo>
                    <a:pt x="14" y="12"/>
                  </a:moveTo>
                  <a:lnTo>
                    <a:pt x="10" y="0"/>
                  </a:lnTo>
                  <a:lnTo>
                    <a:pt x="0" y="8"/>
                  </a:lnTo>
                  <a:lnTo>
                    <a:pt x="2" y="2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8" name="Freeform 111"/>
            <p:cNvSpPr>
              <a:spLocks/>
            </p:cNvSpPr>
            <p:nvPr userDrawn="1"/>
          </p:nvSpPr>
          <p:spPr bwMode="black">
            <a:xfrm>
              <a:off x="7567613" y="3232150"/>
              <a:ext cx="47625" cy="31750"/>
            </a:xfrm>
            <a:custGeom>
              <a:avLst/>
              <a:gdLst>
                <a:gd name="T0" fmla="*/ 0 w 30"/>
                <a:gd name="T1" fmla="*/ 0 h 20"/>
                <a:gd name="T2" fmla="*/ 4 w 30"/>
                <a:gd name="T3" fmla="*/ 12 h 20"/>
                <a:gd name="T4" fmla="*/ 12 w 30"/>
                <a:gd name="T5" fmla="*/ 20 h 20"/>
                <a:gd name="T6" fmla="*/ 18 w 30"/>
                <a:gd name="T7" fmla="*/ 20 h 20"/>
                <a:gd name="T8" fmla="*/ 30 w 30"/>
                <a:gd name="T9" fmla="*/ 14 h 20"/>
                <a:gd name="T10" fmla="*/ 28 w 30"/>
                <a:gd name="T11" fmla="*/ 6 h 20"/>
                <a:gd name="T12" fmla="*/ 18 w 30"/>
                <a:gd name="T13" fmla="*/ 0 h 20"/>
                <a:gd name="T14" fmla="*/ 0 w 30"/>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0"/>
                  </a:moveTo>
                  <a:lnTo>
                    <a:pt x="4" y="12"/>
                  </a:lnTo>
                  <a:lnTo>
                    <a:pt x="12" y="20"/>
                  </a:lnTo>
                  <a:lnTo>
                    <a:pt x="18" y="20"/>
                  </a:lnTo>
                  <a:lnTo>
                    <a:pt x="30" y="14"/>
                  </a:lnTo>
                  <a:lnTo>
                    <a:pt x="28" y="6"/>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09" name="Freeform 112"/>
            <p:cNvSpPr>
              <a:spLocks/>
            </p:cNvSpPr>
            <p:nvPr userDrawn="1"/>
          </p:nvSpPr>
          <p:spPr bwMode="black">
            <a:xfrm>
              <a:off x="7516813" y="3190875"/>
              <a:ext cx="66675" cy="19050"/>
            </a:xfrm>
            <a:custGeom>
              <a:avLst/>
              <a:gdLst>
                <a:gd name="T0" fmla="*/ 40 w 42"/>
                <a:gd name="T1" fmla="*/ 2 h 12"/>
                <a:gd name="T2" fmla="*/ 22 w 42"/>
                <a:gd name="T3" fmla="*/ 4 h 12"/>
                <a:gd name="T4" fmla="*/ 22 w 42"/>
                <a:gd name="T5" fmla="*/ 2 h 12"/>
                <a:gd name="T6" fmla="*/ 0 w 42"/>
                <a:gd name="T7" fmla="*/ 0 h 12"/>
                <a:gd name="T8" fmla="*/ 8 w 42"/>
                <a:gd name="T9" fmla="*/ 12 h 12"/>
                <a:gd name="T10" fmla="*/ 22 w 42"/>
                <a:gd name="T11" fmla="*/ 8 h 12"/>
                <a:gd name="T12" fmla="*/ 24 w 42"/>
                <a:gd name="T13" fmla="*/ 12 h 12"/>
                <a:gd name="T14" fmla="*/ 42 w 42"/>
                <a:gd name="T15" fmla="*/ 8 h 12"/>
                <a:gd name="T16" fmla="*/ 40 w 42"/>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2">
                  <a:moveTo>
                    <a:pt x="40" y="2"/>
                  </a:moveTo>
                  <a:lnTo>
                    <a:pt x="22" y="4"/>
                  </a:lnTo>
                  <a:lnTo>
                    <a:pt x="22" y="2"/>
                  </a:lnTo>
                  <a:lnTo>
                    <a:pt x="0" y="0"/>
                  </a:lnTo>
                  <a:lnTo>
                    <a:pt x="8" y="12"/>
                  </a:lnTo>
                  <a:lnTo>
                    <a:pt x="22" y="8"/>
                  </a:lnTo>
                  <a:lnTo>
                    <a:pt x="24" y="12"/>
                  </a:lnTo>
                  <a:lnTo>
                    <a:pt x="42" y="8"/>
                  </a:lnTo>
                  <a:lnTo>
                    <a:pt x="4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0" name="Freeform 113"/>
            <p:cNvSpPr>
              <a:spLocks noEditPoints="1"/>
            </p:cNvSpPr>
            <p:nvPr userDrawn="1"/>
          </p:nvSpPr>
          <p:spPr bwMode="black">
            <a:xfrm>
              <a:off x="7358063" y="3086100"/>
              <a:ext cx="193675" cy="234950"/>
            </a:xfrm>
            <a:custGeom>
              <a:avLst/>
              <a:gdLst>
                <a:gd name="T0" fmla="*/ 12 w 122"/>
                <a:gd name="T1" fmla="*/ 106 h 148"/>
                <a:gd name="T2" fmla="*/ 8 w 122"/>
                <a:gd name="T3" fmla="*/ 138 h 148"/>
                <a:gd name="T4" fmla="*/ 34 w 122"/>
                <a:gd name="T5" fmla="*/ 144 h 148"/>
                <a:gd name="T6" fmla="*/ 30 w 122"/>
                <a:gd name="T7" fmla="*/ 96 h 148"/>
                <a:gd name="T8" fmla="*/ 40 w 122"/>
                <a:gd name="T9" fmla="*/ 90 h 148"/>
                <a:gd name="T10" fmla="*/ 42 w 122"/>
                <a:gd name="T11" fmla="*/ 106 h 148"/>
                <a:gd name="T12" fmla="*/ 52 w 122"/>
                <a:gd name="T13" fmla="*/ 130 h 148"/>
                <a:gd name="T14" fmla="*/ 54 w 122"/>
                <a:gd name="T15" fmla="*/ 136 h 148"/>
                <a:gd name="T16" fmla="*/ 66 w 122"/>
                <a:gd name="T17" fmla="*/ 140 h 148"/>
                <a:gd name="T18" fmla="*/ 74 w 122"/>
                <a:gd name="T19" fmla="*/ 148 h 148"/>
                <a:gd name="T20" fmla="*/ 82 w 122"/>
                <a:gd name="T21" fmla="*/ 132 h 148"/>
                <a:gd name="T22" fmla="*/ 82 w 122"/>
                <a:gd name="T23" fmla="*/ 120 h 148"/>
                <a:gd name="T24" fmla="*/ 84 w 122"/>
                <a:gd name="T25" fmla="*/ 110 h 148"/>
                <a:gd name="T26" fmla="*/ 68 w 122"/>
                <a:gd name="T27" fmla="*/ 104 h 148"/>
                <a:gd name="T28" fmla="*/ 54 w 122"/>
                <a:gd name="T29" fmla="*/ 74 h 148"/>
                <a:gd name="T30" fmla="*/ 68 w 122"/>
                <a:gd name="T31" fmla="*/ 70 h 148"/>
                <a:gd name="T32" fmla="*/ 74 w 122"/>
                <a:gd name="T33" fmla="*/ 72 h 148"/>
                <a:gd name="T34" fmla="*/ 82 w 122"/>
                <a:gd name="T35" fmla="*/ 70 h 148"/>
                <a:gd name="T36" fmla="*/ 92 w 122"/>
                <a:gd name="T37" fmla="*/ 58 h 148"/>
                <a:gd name="T38" fmla="*/ 82 w 122"/>
                <a:gd name="T39" fmla="*/ 58 h 148"/>
                <a:gd name="T40" fmla="*/ 88 w 122"/>
                <a:gd name="T41" fmla="*/ 46 h 148"/>
                <a:gd name="T42" fmla="*/ 74 w 122"/>
                <a:gd name="T43" fmla="*/ 50 h 148"/>
                <a:gd name="T44" fmla="*/ 60 w 122"/>
                <a:gd name="T45" fmla="*/ 52 h 148"/>
                <a:gd name="T46" fmla="*/ 42 w 122"/>
                <a:gd name="T47" fmla="*/ 62 h 148"/>
                <a:gd name="T48" fmla="*/ 28 w 122"/>
                <a:gd name="T49" fmla="*/ 52 h 148"/>
                <a:gd name="T50" fmla="*/ 32 w 122"/>
                <a:gd name="T51" fmla="*/ 32 h 148"/>
                <a:gd name="T52" fmla="*/ 104 w 122"/>
                <a:gd name="T53" fmla="*/ 34 h 148"/>
                <a:gd name="T54" fmla="*/ 118 w 122"/>
                <a:gd name="T55" fmla="*/ 0 h 148"/>
                <a:gd name="T56" fmla="*/ 78 w 122"/>
                <a:gd name="T57" fmla="*/ 18 h 148"/>
                <a:gd name="T58" fmla="*/ 36 w 122"/>
                <a:gd name="T59" fmla="*/ 12 h 148"/>
                <a:gd name="T60" fmla="*/ 28 w 122"/>
                <a:gd name="T61" fmla="*/ 18 h 148"/>
                <a:gd name="T62" fmla="*/ 14 w 122"/>
                <a:gd name="T63" fmla="*/ 38 h 148"/>
                <a:gd name="T64" fmla="*/ 8 w 122"/>
                <a:gd name="T65" fmla="*/ 60 h 148"/>
                <a:gd name="T66" fmla="*/ 0 w 122"/>
                <a:gd name="T67" fmla="*/ 88 h 148"/>
                <a:gd name="T68" fmla="*/ 64 w 122"/>
                <a:gd name="T69" fmla="*/ 124 h 148"/>
                <a:gd name="T70" fmla="*/ 74 w 122"/>
                <a:gd name="T71" fmla="*/ 124 h 148"/>
                <a:gd name="T72" fmla="*/ 64 w 122"/>
                <a:gd name="T73" fmla="*/ 124 h 148"/>
                <a:gd name="T74" fmla="*/ 60 w 122"/>
                <a:gd name="T75" fmla="*/ 130 h 148"/>
                <a:gd name="T76" fmla="*/ 62 w 122"/>
                <a:gd name="T77" fmla="*/ 134 h 148"/>
                <a:gd name="T78" fmla="*/ 74 w 122"/>
                <a:gd name="T79" fmla="*/ 112 h 148"/>
                <a:gd name="T80" fmla="*/ 74 w 122"/>
                <a:gd name="T81" fmla="*/ 1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48">
                  <a:moveTo>
                    <a:pt x="2" y="106"/>
                  </a:moveTo>
                  <a:lnTo>
                    <a:pt x="12" y="106"/>
                  </a:lnTo>
                  <a:lnTo>
                    <a:pt x="14" y="114"/>
                  </a:lnTo>
                  <a:lnTo>
                    <a:pt x="8" y="138"/>
                  </a:lnTo>
                  <a:lnTo>
                    <a:pt x="16" y="146"/>
                  </a:lnTo>
                  <a:lnTo>
                    <a:pt x="34" y="144"/>
                  </a:lnTo>
                  <a:lnTo>
                    <a:pt x="32" y="100"/>
                  </a:lnTo>
                  <a:lnTo>
                    <a:pt x="30" y="96"/>
                  </a:lnTo>
                  <a:lnTo>
                    <a:pt x="38" y="90"/>
                  </a:lnTo>
                  <a:lnTo>
                    <a:pt x="40" y="90"/>
                  </a:lnTo>
                  <a:lnTo>
                    <a:pt x="38" y="100"/>
                  </a:lnTo>
                  <a:lnTo>
                    <a:pt x="42" y="106"/>
                  </a:lnTo>
                  <a:lnTo>
                    <a:pt x="50" y="116"/>
                  </a:lnTo>
                  <a:lnTo>
                    <a:pt x="52" y="130"/>
                  </a:lnTo>
                  <a:lnTo>
                    <a:pt x="58" y="130"/>
                  </a:lnTo>
                  <a:lnTo>
                    <a:pt x="54" y="136"/>
                  </a:lnTo>
                  <a:lnTo>
                    <a:pt x="68" y="146"/>
                  </a:lnTo>
                  <a:lnTo>
                    <a:pt x="66" y="140"/>
                  </a:lnTo>
                  <a:lnTo>
                    <a:pt x="72" y="142"/>
                  </a:lnTo>
                  <a:lnTo>
                    <a:pt x="74" y="148"/>
                  </a:lnTo>
                  <a:lnTo>
                    <a:pt x="84" y="138"/>
                  </a:lnTo>
                  <a:lnTo>
                    <a:pt x="82" y="132"/>
                  </a:lnTo>
                  <a:lnTo>
                    <a:pt x="86" y="128"/>
                  </a:lnTo>
                  <a:lnTo>
                    <a:pt x="82" y="120"/>
                  </a:lnTo>
                  <a:lnTo>
                    <a:pt x="84" y="122"/>
                  </a:lnTo>
                  <a:lnTo>
                    <a:pt x="84" y="110"/>
                  </a:lnTo>
                  <a:lnTo>
                    <a:pt x="72" y="110"/>
                  </a:lnTo>
                  <a:lnTo>
                    <a:pt x="68" y="104"/>
                  </a:lnTo>
                  <a:lnTo>
                    <a:pt x="72" y="98"/>
                  </a:lnTo>
                  <a:lnTo>
                    <a:pt x="54" y="74"/>
                  </a:lnTo>
                  <a:lnTo>
                    <a:pt x="54" y="74"/>
                  </a:lnTo>
                  <a:lnTo>
                    <a:pt x="68" y="70"/>
                  </a:lnTo>
                  <a:lnTo>
                    <a:pt x="74" y="62"/>
                  </a:lnTo>
                  <a:lnTo>
                    <a:pt x="74" y="72"/>
                  </a:lnTo>
                  <a:lnTo>
                    <a:pt x="80" y="66"/>
                  </a:lnTo>
                  <a:lnTo>
                    <a:pt x="82" y="70"/>
                  </a:lnTo>
                  <a:lnTo>
                    <a:pt x="90" y="68"/>
                  </a:lnTo>
                  <a:lnTo>
                    <a:pt x="92" y="58"/>
                  </a:lnTo>
                  <a:lnTo>
                    <a:pt x="84" y="62"/>
                  </a:lnTo>
                  <a:lnTo>
                    <a:pt x="82" y="58"/>
                  </a:lnTo>
                  <a:lnTo>
                    <a:pt x="90" y="56"/>
                  </a:lnTo>
                  <a:lnTo>
                    <a:pt x="88" y="46"/>
                  </a:lnTo>
                  <a:lnTo>
                    <a:pt x="80" y="44"/>
                  </a:lnTo>
                  <a:lnTo>
                    <a:pt x="74" y="50"/>
                  </a:lnTo>
                  <a:lnTo>
                    <a:pt x="60" y="50"/>
                  </a:lnTo>
                  <a:lnTo>
                    <a:pt x="60" y="52"/>
                  </a:lnTo>
                  <a:lnTo>
                    <a:pt x="52" y="52"/>
                  </a:lnTo>
                  <a:lnTo>
                    <a:pt x="42" y="62"/>
                  </a:lnTo>
                  <a:lnTo>
                    <a:pt x="36" y="62"/>
                  </a:lnTo>
                  <a:lnTo>
                    <a:pt x="28" y="52"/>
                  </a:lnTo>
                  <a:lnTo>
                    <a:pt x="32" y="34"/>
                  </a:lnTo>
                  <a:lnTo>
                    <a:pt x="32" y="32"/>
                  </a:lnTo>
                  <a:lnTo>
                    <a:pt x="48" y="30"/>
                  </a:lnTo>
                  <a:lnTo>
                    <a:pt x="104" y="34"/>
                  </a:lnTo>
                  <a:lnTo>
                    <a:pt x="122" y="12"/>
                  </a:lnTo>
                  <a:lnTo>
                    <a:pt x="118" y="0"/>
                  </a:lnTo>
                  <a:lnTo>
                    <a:pt x="94" y="18"/>
                  </a:lnTo>
                  <a:lnTo>
                    <a:pt x="78" y="18"/>
                  </a:lnTo>
                  <a:lnTo>
                    <a:pt x="42" y="10"/>
                  </a:lnTo>
                  <a:lnTo>
                    <a:pt x="36" y="12"/>
                  </a:lnTo>
                  <a:lnTo>
                    <a:pt x="32" y="20"/>
                  </a:lnTo>
                  <a:lnTo>
                    <a:pt x="28" y="18"/>
                  </a:lnTo>
                  <a:lnTo>
                    <a:pt x="22" y="22"/>
                  </a:lnTo>
                  <a:lnTo>
                    <a:pt x="14" y="38"/>
                  </a:lnTo>
                  <a:lnTo>
                    <a:pt x="16" y="48"/>
                  </a:lnTo>
                  <a:lnTo>
                    <a:pt x="8" y="60"/>
                  </a:lnTo>
                  <a:lnTo>
                    <a:pt x="8" y="70"/>
                  </a:lnTo>
                  <a:lnTo>
                    <a:pt x="0" y="88"/>
                  </a:lnTo>
                  <a:lnTo>
                    <a:pt x="2" y="106"/>
                  </a:lnTo>
                  <a:close/>
                  <a:moveTo>
                    <a:pt x="64" y="124"/>
                  </a:moveTo>
                  <a:lnTo>
                    <a:pt x="76" y="122"/>
                  </a:lnTo>
                  <a:lnTo>
                    <a:pt x="74" y="124"/>
                  </a:lnTo>
                  <a:lnTo>
                    <a:pt x="74" y="124"/>
                  </a:lnTo>
                  <a:lnTo>
                    <a:pt x="64" y="124"/>
                  </a:lnTo>
                  <a:close/>
                  <a:moveTo>
                    <a:pt x="62" y="134"/>
                  </a:moveTo>
                  <a:lnTo>
                    <a:pt x="60" y="130"/>
                  </a:lnTo>
                  <a:lnTo>
                    <a:pt x="64" y="126"/>
                  </a:lnTo>
                  <a:lnTo>
                    <a:pt x="62" y="134"/>
                  </a:lnTo>
                  <a:close/>
                  <a:moveTo>
                    <a:pt x="74" y="112"/>
                  </a:moveTo>
                  <a:lnTo>
                    <a:pt x="74" y="112"/>
                  </a:lnTo>
                  <a:lnTo>
                    <a:pt x="72" y="110"/>
                  </a:lnTo>
                  <a:lnTo>
                    <a:pt x="74"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1" name="Freeform 114"/>
            <p:cNvSpPr>
              <a:spLocks/>
            </p:cNvSpPr>
            <p:nvPr userDrawn="1"/>
          </p:nvSpPr>
          <p:spPr bwMode="black">
            <a:xfrm>
              <a:off x="7243763" y="3343275"/>
              <a:ext cx="25400" cy="15875"/>
            </a:xfrm>
            <a:custGeom>
              <a:avLst/>
              <a:gdLst>
                <a:gd name="T0" fmla="*/ 8 w 16"/>
                <a:gd name="T1" fmla="*/ 10 h 10"/>
                <a:gd name="T2" fmla="*/ 16 w 16"/>
                <a:gd name="T3" fmla="*/ 2 h 10"/>
                <a:gd name="T4" fmla="*/ 0 w 16"/>
                <a:gd name="T5" fmla="*/ 0 h 10"/>
                <a:gd name="T6" fmla="*/ 8 w 16"/>
                <a:gd name="T7" fmla="*/ 10 h 10"/>
              </a:gdLst>
              <a:ahLst/>
              <a:cxnLst>
                <a:cxn ang="0">
                  <a:pos x="T0" y="T1"/>
                </a:cxn>
                <a:cxn ang="0">
                  <a:pos x="T2" y="T3"/>
                </a:cxn>
                <a:cxn ang="0">
                  <a:pos x="T4" y="T5"/>
                </a:cxn>
                <a:cxn ang="0">
                  <a:pos x="T6" y="T7"/>
                </a:cxn>
              </a:cxnLst>
              <a:rect l="0" t="0" r="r" b="b"/>
              <a:pathLst>
                <a:path w="16" h="10">
                  <a:moveTo>
                    <a:pt x="8" y="10"/>
                  </a:moveTo>
                  <a:lnTo>
                    <a:pt x="16" y="2"/>
                  </a:lnTo>
                  <a:lnTo>
                    <a:pt x="0"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2" name="Freeform 115"/>
            <p:cNvSpPr>
              <a:spLocks/>
            </p:cNvSpPr>
            <p:nvPr userDrawn="1"/>
          </p:nvSpPr>
          <p:spPr bwMode="black">
            <a:xfrm>
              <a:off x="7269163" y="3378200"/>
              <a:ext cx="104775" cy="44450"/>
            </a:xfrm>
            <a:custGeom>
              <a:avLst/>
              <a:gdLst>
                <a:gd name="T0" fmla="*/ 18 w 66"/>
                <a:gd name="T1" fmla="*/ 20 h 28"/>
                <a:gd name="T2" fmla="*/ 22 w 66"/>
                <a:gd name="T3" fmla="*/ 28 h 28"/>
                <a:gd name="T4" fmla="*/ 50 w 66"/>
                <a:gd name="T5" fmla="*/ 20 h 28"/>
                <a:gd name="T6" fmla="*/ 52 w 66"/>
                <a:gd name="T7" fmla="*/ 22 h 28"/>
                <a:gd name="T8" fmla="*/ 66 w 66"/>
                <a:gd name="T9" fmla="*/ 18 h 28"/>
                <a:gd name="T10" fmla="*/ 58 w 66"/>
                <a:gd name="T11" fmla="*/ 4 h 28"/>
                <a:gd name="T12" fmla="*/ 54 w 66"/>
                <a:gd name="T13" fmla="*/ 10 h 28"/>
                <a:gd name="T14" fmla="*/ 52 w 66"/>
                <a:gd name="T15" fmla="*/ 6 h 28"/>
                <a:gd name="T16" fmla="*/ 46 w 66"/>
                <a:gd name="T17" fmla="*/ 8 h 28"/>
                <a:gd name="T18" fmla="*/ 40 w 66"/>
                <a:gd name="T19" fmla="*/ 0 h 28"/>
                <a:gd name="T20" fmla="*/ 36 w 66"/>
                <a:gd name="T21" fmla="*/ 10 h 28"/>
                <a:gd name="T22" fmla="*/ 34 w 66"/>
                <a:gd name="T23" fmla="*/ 10 h 28"/>
                <a:gd name="T24" fmla="*/ 22 w 66"/>
                <a:gd name="T25" fmla="*/ 8 h 28"/>
                <a:gd name="T26" fmla="*/ 20 w 66"/>
                <a:gd name="T27" fmla="*/ 12 h 28"/>
                <a:gd name="T28" fmla="*/ 20 w 66"/>
                <a:gd name="T29" fmla="*/ 8 h 28"/>
                <a:gd name="T30" fmla="*/ 8 w 66"/>
                <a:gd name="T31" fmla="*/ 4 h 28"/>
                <a:gd name="T32" fmla="*/ 2 w 66"/>
                <a:gd name="T33" fmla="*/ 10 h 28"/>
                <a:gd name="T34" fmla="*/ 0 w 66"/>
                <a:gd name="T35" fmla="*/ 22 h 28"/>
                <a:gd name="T36" fmla="*/ 18 w 66"/>
                <a:gd name="T37" fmla="*/ 22 h 28"/>
                <a:gd name="T38" fmla="*/ 18 w 66"/>
                <a:gd name="T3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28">
                  <a:moveTo>
                    <a:pt x="18" y="20"/>
                  </a:moveTo>
                  <a:lnTo>
                    <a:pt x="22" y="28"/>
                  </a:lnTo>
                  <a:lnTo>
                    <a:pt x="50" y="20"/>
                  </a:lnTo>
                  <a:lnTo>
                    <a:pt x="52" y="22"/>
                  </a:lnTo>
                  <a:lnTo>
                    <a:pt x="66" y="18"/>
                  </a:lnTo>
                  <a:lnTo>
                    <a:pt x="58" y="4"/>
                  </a:lnTo>
                  <a:lnTo>
                    <a:pt x="54" y="10"/>
                  </a:lnTo>
                  <a:lnTo>
                    <a:pt x="52" y="6"/>
                  </a:lnTo>
                  <a:lnTo>
                    <a:pt x="46" y="8"/>
                  </a:lnTo>
                  <a:lnTo>
                    <a:pt x="40" y="0"/>
                  </a:lnTo>
                  <a:lnTo>
                    <a:pt x="36" y="10"/>
                  </a:lnTo>
                  <a:lnTo>
                    <a:pt x="34" y="10"/>
                  </a:lnTo>
                  <a:lnTo>
                    <a:pt x="22" y="8"/>
                  </a:lnTo>
                  <a:lnTo>
                    <a:pt x="20" y="12"/>
                  </a:lnTo>
                  <a:lnTo>
                    <a:pt x="20" y="8"/>
                  </a:lnTo>
                  <a:lnTo>
                    <a:pt x="8" y="4"/>
                  </a:lnTo>
                  <a:lnTo>
                    <a:pt x="2" y="10"/>
                  </a:lnTo>
                  <a:lnTo>
                    <a:pt x="0" y="22"/>
                  </a:lnTo>
                  <a:lnTo>
                    <a:pt x="18" y="22"/>
                  </a:lnTo>
                  <a:lnTo>
                    <a:pt x="1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3" name="Freeform 116"/>
            <p:cNvSpPr>
              <a:spLocks/>
            </p:cNvSpPr>
            <p:nvPr userDrawn="1"/>
          </p:nvSpPr>
          <p:spPr bwMode="black">
            <a:xfrm>
              <a:off x="7386638" y="3384550"/>
              <a:ext cx="101600" cy="31750"/>
            </a:xfrm>
            <a:custGeom>
              <a:avLst/>
              <a:gdLst>
                <a:gd name="T0" fmla="*/ 54 w 64"/>
                <a:gd name="T1" fmla="*/ 14 h 20"/>
                <a:gd name="T2" fmla="*/ 64 w 64"/>
                <a:gd name="T3" fmla="*/ 6 h 20"/>
                <a:gd name="T4" fmla="*/ 60 w 64"/>
                <a:gd name="T5" fmla="*/ 0 h 20"/>
                <a:gd name="T6" fmla="*/ 56 w 64"/>
                <a:gd name="T7" fmla="*/ 0 h 20"/>
                <a:gd name="T8" fmla="*/ 56 w 64"/>
                <a:gd name="T9" fmla="*/ 4 h 20"/>
                <a:gd name="T10" fmla="*/ 50 w 64"/>
                <a:gd name="T11" fmla="*/ 8 h 20"/>
                <a:gd name="T12" fmla="*/ 44 w 64"/>
                <a:gd name="T13" fmla="*/ 6 h 20"/>
                <a:gd name="T14" fmla="*/ 32 w 64"/>
                <a:gd name="T15" fmla="*/ 8 h 20"/>
                <a:gd name="T16" fmla="*/ 16 w 64"/>
                <a:gd name="T17" fmla="*/ 0 h 20"/>
                <a:gd name="T18" fmla="*/ 0 w 64"/>
                <a:gd name="T19" fmla="*/ 6 h 20"/>
                <a:gd name="T20" fmla="*/ 0 w 64"/>
                <a:gd name="T21" fmla="*/ 16 h 20"/>
                <a:gd name="T22" fmla="*/ 26 w 64"/>
                <a:gd name="T23" fmla="*/ 20 h 20"/>
                <a:gd name="T24" fmla="*/ 54 w 64"/>
                <a:gd name="T25"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0">
                  <a:moveTo>
                    <a:pt x="54" y="14"/>
                  </a:moveTo>
                  <a:lnTo>
                    <a:pt x="64" y="6"/>
                  </a:lnTo>
                  <a:lnTo>
                    <a:pt x="60" y="0"/>
                  </a:lnTo>
                  <a:lnTo>
                    <a:pt x="56" y="0"/>
                  </a:lnTo>
                  <a:lnTo>
                    <a:pt x="56" y="4"/>
                  </a:lnTo>
                  <a:lnTo>
                    <a:pt x="50" y="8"/>
                  </a:lnTo>
                  <a:lnTo>
                    <a:pt x="44" y="6"/>
                  </a:lnTo>
                  <a:lnTo>
                    <a:pt x="32" y="8"/>
                  </a:lnTo>
                  <a:lnTo>
                    <a:pt x="16" y="0"/>
                  </a:lnTo>
                  <a:lnTo>
                    <a:pt x="0" y="6"/>
                  </a:lnTo>
                  <a:lnTo>
                    <a:pt x="0" y="16"/>
                  </a:lnTo>
                  <a:lnTo>
                    <a:pt x="26" y="20"/>
                  </a:lnTo>
                  <a:lnTo>
                    <a:pt x="5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4" name="Freeform 117"/>
            <p:cNvSpPr>
              <a:spLocks/>
            </p:cNvSpPr>
            <p:nvPr userDrawn="1"/>
          </p:nvSpPr>
          <p:spPr bwMode="black">
            <a:xfrm>
              <a:off x="7494588" y="3390900"/>
              <a:ext cx="117475" cy="66675"/>
            </a:xfrm>
            <a:custGeom>
              <a:avLst/>
              <a:gdLst>
                <a:gd name="T0" fmla="*/ 26 w 74"/>
                <a:gd name="T1" fmla="*/ 36 h 42"/>
                <a:gd name="T2" fmla="*/ 34 w 74"/>
                <a:gd name="T3" fmla="*/ 24 h 42"/>
                <a:gd name="T4" fmla="*/ 72 w 74"/>
                <a:gd name="T5" fmla="*/ 10 h 42"/>
                <a:gd name="T6" fmla="*/ 74 w 74"/>
                <a:gd name="T7" fmla="*/ 0 h 42"/>
                <a:gd name="T8" fmla="*/ 32 w 74"/>
                <a:gd name="T9" fmla="*/ 6 h 42"/>
                <a:gd name="T10" fmla="*/ 24 w 74"/>
                <a:gd name="T11" fmla="*/ 14 h 42"/>
                <a:gd name="T12" fmla="*/ 6 w 74"/>
                <a:gd name="T13" fmla="*/ 22 h 42"/>
                <a:gd name="T14" fmla="*/ 0 w 74"/>
                <a:gd name="T15" fmla="*/ 42 h 42"/>
                <a:gd name="T16" fmla="*/ 10 w 74"/>
                <a:gd name="T17" fmla="*/ 42 h 42"/>
                <a:gd name="T18" fmla="*/ 26 w 74"/>
                <a:gd name="T1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2">
                  <a:moveTo>
                    <a:pt x="26" y="36"/>
                  </a:moveTo>
                  <a:lnTo>
                    <a:pt x="34" y="24"/>
                  </a:lnTo>
                  <a:lnTo>
                    <a:pt x="72" y="10"/>
                  </a:lnTo>
                  <a:lnTo>
                    <a:pt x="74" y="0"/>
                  </a:lnTo>
                  <a:lnTo>
                    <a:pt x="32" y="6"/>
                  </a:lnTo>
                  <a:lnTo>
                    <a:pt x="24" y="14"/>
                  </a:lnTo>
                  <a:lnTo>
                    <a:pt x="6" y="22"/>
                  </a:lnTo>
                  <a:lnTo>
                    <a:pt x="0" y="42"/>
                  </a:lnTo>
                  <a:lnTo>
                    <a:pt x="10" y="42"/>
                  </a:lnTo>
                  <a:lnTo>
                    <a:pt x="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5" name="Freeform 118"/>
            <p:cNvSpPr>
              <a:spLocks/>
            </p:cNvSpPr>
            <p:nvPr userDrawn="1"/>
          </p:nvSpPr>
          <p:spPr bwMode="black">
            <a:xfrm>
              <a:off x="7567613" y="3365500"/>
              <a:ext cx="38100" cy="25400"/>
            </a:xfrm>
            <a:custGeom>
              <a:avLst/>
              <a:gdLst>
                <a:gd name="T0" fmla="*/ 24 w 24"/>
                <a:gd name="T1" fmla="*/ 6 h 16"/>
                <a:gd name="T2" fmla="*/ 16 w 24"/>
                <a:gd name="T3" fmla="*/ 0 h 16"/>
                <a:gd name="T4" fmla="*/ 0 w 24"/>
                <a:gd name="T5" fmla="*/ 4 h 16"/>
                <a:gd name="T6" fmla="*/ 0 w 24"/>
                <a:gd name="T7" fmla="*/ 16 h 16"/>
                <a:gd name="T8" fmla="*/ 14 w 24"/>
                <a:gd name="T9" fmla="*/ 12 h 16"/>
                <a:gd name="T10" fmla="*/ 24 w 24"/>
                <a:gd name="T11" fmla="*/ 6 h 16"/>
              </a:gdLst>
              <a:ahLst/>
              <a:cxnLst>
                <a:cxn ang="0">
                  <a:pos x="T0" y="T1"/>
                </a:cxn>
                <a:cxn ang="0">
                  <a:pos x="T2" y="T3"/>
                </a:cxn>
                <a:cxn ang="0">
                  <a:pos x="T4" y="T5"/>
                </a:cxn>
                <a:cxn ang="0">
                  <a:pos x="T6" y="T7"/>
                </a:cxn>
                <a:cxn ang="0">
                  <a:pos x="T8" y="T9"/>
                </a:cxn>
                <a:cxn ang="0">
                  <a:pos x="T10" y="T11"/>
                </a:cxn>
              </a:cxnLst>
              <a:rect l="0" t="0" r="r" b="b"/>
              <a:pathLst>
                <a:path w="24" h="16">
                  <a:moveTo>
                    <a:pt x="24" y="6"/>
                  </a:moveTo>
                  <a:lnTo>
                    <a:pt x="16" y="0"/>
                  </a:lnTo>
                  <a:lnTo>
                    <a:pt x="0" y="4"/>
                  </a:lnTo>
                  <a:lnTo>
                    <a:pt x="0" y="16"/>
                  </a:lnTo>
                  <a:lnTo>
                    <a:pt x="14" y="12"/>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6" name="Freeform 119"/>
            <p:cNvSpPr>
              <a:spLocks/>
            </p:cNvSpPr>
            <p:nvPr userDrawn="1"/>
          </p:nvSpPr>
          <p:spPr bwMode="black">
            <a:xfrm>
              <a:off x="7723188" y="3352800"/>
              <a:ext cx="22225" cy="38100"/>
            </a:xfrm>
            <a:custGeom>
              <a:avLst/>
              <a:gdLst>
                <a:gd name="T0" fmla="*/ 0 w 14"/>
                <a:gd name="T1" fmla="*/ 16 h 24"/>
                <a:gd name="T2" fmla="*/ 6 w 14"/>
                <a:gd name="T3" fmla="*/ 24 h 24"/>
                <a:gd name="T4" fmla="*/ 14 w 14"/>
                <a:gd name="T5" fmla="*/ 12 h 24"/>
                <a:gd name="T6" fmla="*/ 14 w 14"/>
                <a:gd name="T7" fmla="*/ 2 h 24"/>
                <a:gd name="T8" fmla="*/ 8 w 14"/>
                <a:gd name="T9" fmla="*/ 0 h 24"/>
                <a:gd name="T10" fmla="*/ 0 w 14"/>
                <a:gd name="T11" fmla="*/ 16 h 24"/>
              </a:gdLst>
              <a:ahLst/>
              <a:cxnLst>
                <a:cxn ang="0">
                  <a:pos x="T0" y="T1"/>
                </a:cxn>
                <a:cxn ang="0">
                  <a:pos x="T2" y="T3"/>
                </a:cxn>
                <a:cxn ang="0">
                  <a:pos x="T4" y="T5"/>
                </a:cxn>
                <a:cxn ang="0">
                  <a:pos x="T6" y="T7"/>
                </a:cxn>
                <a:cxn ang="0">
                  <a:pos x="T8" y="T9"/>
                </a:cxn>
                <a:cxn ang="0">
                  <a:pos x="T10" y="T11"/>
                </a:cxn>
              </a:cxnLst>
              <a:rect l="0" t="0" r="r" b="b"/>
              <a:pathLst>
                <a:path w="14" h="24">
                  <a:moveTo>
                    <a:pt x="0" y="16"/>
                  </a:moveTo>
                  <a:lnTo>
                    <a:pt x="6" y="24"/>
                  </a:lnTo>
                  <a:lnTo>
                    <a:pt x="14" y="12"/>
                  </a:lnTo>
                  <a:lnTo>
                    <a:pt x="14" y="2"/>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7" name="Freeform 120"/>
            <p:cNvSpPr>
              <a:spLocks/>
            </p:cNvSpPr>
            <p:nvPr userDrawn="1"/>
          </p:nvSpPr>
          <p:spPr bwMode="black">
            <a:xfrm>
              <a:off x="7805738" y="3298825"/>
              <a:ext cx="28575" cy="60325"/>
            </a:xfrm>
            <a:custGeom>
              <a:avLst/>
              <a:gdLst>
                <a:gd name="T0" fmla="*/ 10 w 18"/>
                <a:gd name="T1" fmla="*/ 38 h 38"/>
                <a:gd name="T2" fmla="*/ 14 w 18"/>
                <a:gd name="T3" fmla="*/ 30 h 38"/>
                <a:gd name="T4" fmla="*/ 18 w 18"/>
                <a:gd name="T5" fmla="*/ 34 h 38"/>
                <a:gd name="T6" fmla="*/ 18 w 18"/>
                <a:gd name="T7" fmla="*/ 26 h 38"/>
                <a:gd name="T8" fmla="*/ 18 w 18"/>
                <a:gd name="T9" fmla="*/ 26 h 38"/>
                <a:gd name="T10" fmla="*/ 18 w 18"/>
                <a:gd name="T11" fmla="*/ 6 h 38"/>
                <a:gd name="T12" fmla="*/ 12 w 18"/>
                <a:gd name="T13" fmla="*/ 0 h 38"/>
                <a:gd name="T14" fmla="*/ 6 w 18"/>
                <a:gd name="T15" fmla="*/ 12 h 38"/>
                <a:gd name="T16" fmla="*/ 6 w 18"/>
                <a:gd name="T17" fmla="*/ 12 h 38"/>
                <a:gd name="T18" fmla="*/ 6 w 18"/>
                <a:gd name="T19" fmla="*/ 16 h 38"/>
                <a:gd name="T20" fmla="*/ 2 w 18"/>
                <a:gd name="T21" fmla="*/ 14 h 38"/>
                <a:gd name="T22" fmla="*/ 4 w 18"/>
                <a:gd name="T23" fmla="*/ 24 h 38"/>
                <a:gd name="T24" fmla="*/ 0 w 18"/>
                <a:gd name="T25" fmla="*/ 22 h 38"/>
                <a:gd name="T26" fmla="*/ 10 w 18"/>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8">
                  <a:moveTo>
                    <a:pt x="10" y="38"/>
                  </a:moveTo>
                  <a:lnTo>
                    <a:pt x="14" y="30"/>
                  </a:lnTo>
                  <a:lnTo>
                    <a:pt x="18" y="34"/>
                  </a:lnTo>
                  <a:lnTo>
                    <a:pt x="18" y="26"/>
                  </a:lnTo>
                  <a:lnTo>
                    <a:pt x="18" y="26"/>
                  </a:lnTo>
                  <a:lnTo>
                    <a:pt x="18" y="6"/>
                  </a:lnTo>
                  <a:lnTo>
                    <a:pt x="12" y="0"/>
                  </a:lnTo>
                  <a:lnTo>
                    <a:pt x="6" y="12"/>
                  </a:lnTo>
                  <a:lnTo>
                    <a:pt x="6" y="12"/>
                  </a:lnTo>
                  <a:lnTo>
                    <a:pt x="6" y="16"/>
                  </a:lnTo>
                  <a:lnTo>
                    <a:pt x="2" y="14"/>
                  </a:lnTo>
                  <a:lnTo>
                    <a:pt x="4" y="24"/>
                  </a:lnTo>
                  <a:lnTo>
                    <a:pt x="0" y="22"/>
                  </a:lnTo>
                  <a:lnTo>
                    <a:pt x="1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8" name="Freeform 121"/>
            <p:cNvSpPr>
              <a:spLocks/>
            </p:cNvSpPr>
            <p:nvPr userDrawn="1"/>
          </p:nvSpPr>
          <p:spPr bwMode="black">
            <a:xfrm>
              <a:off x="7777163" y="3298825"/>
              <a:ext cx="19050" cy="22225"/>
            </a:xfrm>
            <a:custGeom>
              <a:avLst/>
              <a:gdLst>
                <a:gd name="T0" fmla="*/ 6 w 12"/>
                <a:gd name="T1" fmla="*/ 14 h 14"/>
                <a:gd name="T2" fmla="*/ 12 w 12"/>
                <a:gd name="T3" fmla="*/ 0 h 14"/>
                <a:gd name="T4" fmla="*/ 2 w 12"/>
                <a:gd name="T5" fmla="*/ 2 h 14"/>
                <a:gd name="T6" fmla="*/ 0 w 12"/>
                <a:gd name="T7" fmla="*/ 12 h 14"/>
                <a:gd name="T8" fmla="*/ 6 w 12"/>
                <a:gd name="T9" fmla="*/ 14 h 14"/>
              </a:gdLst>
              <a:ahLst/>
              <a:cxnLst>
                <a:cxn ang="0">
                  <a:pos x="T0" y="T1"/>
                </a:cxn>
                <a:cxn ang="0">
                  <a:pos x="T2" y="T3"/>
                </a:cxn>
                <a:cxn ang="0">
                  <a:pos x="T4" y="T5"/>
                </a:cxn>
                <a:cxn ang="0">
                  <a:pos x="T6" y="T7"/>
                </a:cxn>
                <a:cxn ang="0">
                  <a:pos x="T8" y="T9"/>
                </a:cxn>
              </a:cxnLst>
              <a:rect l="0" t="0" r="r" b="b"/>
              <a:pathLst>
                <a:path w="12" h="14">
                  <a:moveTo>
                    <a:pt x="6" y="14"/>
                  </a:moveTo>
                  <a:lnTo>
                    <a:pt x="12" y="0"/>
                  </a:lnTo>
                  <a:lnTo>
                    <a:pt x="2" y="2"/>
                  </a:lnTo>
                  <a:lnTo>
                    <a:pt x="0" y="12"/>
                  </a:ln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19" name="Freeform 122"/>
            <p:cNvSpPr>
              <a:spLocks/>
            </p:cNvSpPr>
            <p:nvPr userDrawn="1"/>
          </p:nvSpPr>
          <p:spPr bwMode="black">
            <a:xfrm>
              <a:off x="7678738" y="3190875"/>
              <a:ext cx="28575" cy="22225"/>
            </a:xfrm>
            <a:custGeom>
              <a:avLst/>
              <a:gdLst>
                <a:gd name="T0" fmla="*/ 8 w 18"/>
                <a:gd name="T1" fmla="*/ 14 h 14"/>
                <a:gd name="T2" fmla="*/ 18 w 18"/>
                <a:gd name="T3" fmla="*/ 10 h 14"/>
                <a:gd name="T4" fmla="*/ 16 w 18"/>
                <a:gd name="T5" fmla="*/ 0 h 14"/>
                <a:gd name="T6" fmla="*/ 0 w 18"/>
                <a:gd name="T7" fmla="*/ 4 h 14"/>
                <a:gd name="T8" fmla="*/ 8 w 18"/>
                <a:gd name="T9" fmla="*/ 14 h 14"/>
              </a:gdLst>
              <a:ahLst/>
              <a:cxnLst>
                <a:cxn ang="0">
                  <a:pos x="T0" y="T1"/>
                </a:cxn>
                <a:cxn ang="0">
                  <a:pos x="T2" y="T3"/>
                </a:cxn>
                <a:cxn ang="0">
                  <a:pos x="T4" y="T5"/>
                </a:cxn>
                <a:cxn ang="0">
                  <a:pos x="T6" y="T7"/>
                </a:cxn>
                <a:cxn ang="0">
                  <a:pos x="T8" y="T9"/>
                </a:cxn>
              </a:cxnLst>
              <a:rect l="0" t="0" r="r" b="b"/>
              <a:pathLst>
                <a:path w="18" h="14">
                  <a:moveTo>
                    <a:pt x="8" y="14"/>
                  </a:moveTo>
                  <a:lnTo>
                    <a:pt x="18" y="10"/>
                  </a:lnTo>
                  <a:lnTo>
                    <a:pt x="16" y="0"/>
                  </a:lnTo>
                  <a:lnTo>
                    <a:pt x="0" y="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0" name="Freeform 123"/>
            <p:cNvSpPr>
              <a:spLocks/>
            </p:cNvSpPr>
            <p:nvPr userDrawn="1"/>
          </p:nvSpPr>
          <p:spPr bwMode="black">
            <a:xfrm>
              <a:off x="7697788" y="3143250"/>
              <a:ext cx="41275" cy="19050"/>
            </a:xfrm>
            <a:custGeom>
              <a:avLst/>
              <a:gdLst>
                <a:gd name="T0" fmla="*/ 12 w 26"/>
                <a:gd name="T1" fmla="*/ 12 h 12"/>
                <a:gd name="T2" fmla="*/ 26 w 26"/>
                <a:gd name="T3" fmla="*/ 8 h 12"/>
                <a:gd name="T4" fmla="*/ 10 w 26"/>
                <a:gd name="T5" fmla="*/ 0 h 12"/>
                <a:gd name="T6" fmla="*/ 0 w 26"/>
                <a:gd name="T7" fmla="*/ 4 h 12"/>
                <a:gd name="T8" fmla="*/ 12 w 26"/>
                <a:gd name="T9" fmla="*/ 12 h 12"/>
              </a:gdLst>
              <a:ahLst/>
              <a:cxnLst>
                <a:cxn ang="0">
                  <a:pos x="T0" y="T1"/>
                </a:cxn>
                <a:cxn ang="0">
                  <a:pos x="T2" y="T3"/>
                </a:cxn>
                <a:cxn ang="0">
                  <a:pos x="T4" y="T5"/>
                </a:cxn>
                <a:cxn ang="0">
                  <a:pos x="T6" y="T7"/>
                </a:cxn>
                <a:cxn ang="0">
                  <a:pos x="T8" y="T9"/>
                </a:cxn>
              </a:cxnLst>
              <a:rect l="0" t="0" r="r" b="b"/>
              <a:pathLst>
                <a:path w="26" h="12">
                  <a:moveTo>
                    <a:pt x="12" y="12"/>
                  </a:moveTo>
                  <a:lnTo>
                    <a:pt x="26" y="8"/>
                  </a:lnTo>
                  <a:lnTo>
                    <a:pt x="10" y="0"/>
                  </a:lnTo>
                  <a:lnTo>
                    <a:pt x="0"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1" name="Freeform 124"/>
            <p:cNvSpPr>
              <a:spLocks/>
            </p:cNvSpPr>
            <p:nvPr userDrawn="1"/>
          </p:nvSpPr>
          <p:spPr bwMode="black">
            <a:xfrm>
              <a:off x="7843838" y="3165475"/>
              <a:ext cx="44450" cy="22225"/>
            </a:xfrm>
            <a:custGeom>
              <a:avLst/>
              <a:gdLst>
                <a:gd name="T0" fmla="*/ 28 w 28"/>
                <a:gd name="T1" fmla="*/ 10 h 14"/>
                <a:gd name="T2" fmla="*/ 16 w 28"/>
                <a:gd name="T3" fmla="*/ 0 h 14"/>
                <a:gd name="T4" fmla="*/ 0 w 28"/>
                <a:gd name="T5" fmla="*/ 0 h 14"/>
                <a:gd name="T6" fmla="*/ 18 w 28"/>
                <a:gd name="T7" fmla="*/ 14 h 14"/>
                <a:gd name="T8" fmla="*/ 28 w 28"/>
                <a:gd name="T9" fmla="*/ 10 h 14"/>
              </a:gdLst>
              <a:ahLst/>
              <a:cxnLst>
                <a:cxn ang="0">
                  <a:pos x="T0" y="T1"/>
                </a:cxn>
                <a:cxn ang="0">
                  <a:pos x="T2" y="T3"/>
                </a:cxn>
                <a:cxn ang="0">
                  <a:pos x="T4" y="T5"/>
                </a:cxn>
                <a:cxn ang="0">
                  <a:pos x="T6" y="T7"/>
                </a:cxn>
                <a:cxn ang="0">
                  <a:pos x="T8" y="T9"/>
                </a:cxn>
              </a:cxnLst>
              <a:rect l="0" t="0" r="r" b="b"/>
              <a:pathLst>
                <a:path w="28" h="14">
                  <a:moveTo>
                    <a:pt x="28" y="10"/>
                  </a:moveTo>
                  <a:lnTo>
                    <a:pt x="16" y="0"/>
                  </a:lnTo>
                  <a:lnTo>
                    <a:pt x="0" y="0"/>
                  </a:lnTo>
                  <a:lnTo>
                    <a:pt x="18" y="14"/>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2" name="Freeform 125"/>
            <p:cNvSpPr>
              <a:spLocks noEditPoints="1"/>
            </p:cNvSpPr>
            <p:nvPr userDrawn="1"/>
          </p:nvSpPr>
          <p:spPr bwMode="black">
            <a:xfrm>
              <a:off x="7624763" y="3225800"/>
              <a:ext cx="95250" cy="44450"/>
            </a:xfrm>
            <a:custGeom>
              <a:avLst/>
              <a:gdLst>
                <a:gd name="T0" fmla="*/ 12 w 60"/>
                <a:gd name="T1" fmla="*/ 16 h 28"/>
                <a:gd name="T2" fmla="*/ 14 w 60"/>
                <a:gd name="T3" fmla="*/ 18 h 28"/>
                <a:gd name="T4" fmla="*/ 22 w 60"/>
                <a:gd name="T5" fmla="*/ 14 h 28"/>
                <a:gd name="T6" fmla="*/ 28 w 60"/>
                <a:gd name="T7" fmla="*/ 16 h 28"/>
                <a:gd name="T8" fmla="*/ 36 w 60"/>
                <a:gd name="T9" fmla="*/ 16 h 28"/>
                <a:gd name="T10" fmla="*/ 58 w 60"/>
                <a:gd name="T11" fmla="*/ 26 h 28"/>
                <a:gd name="T12" fmla="*/ 60 w 60"/>
                <a:gd name="T13" fmla="*/ 18 h 28"/>
                <a:gd name="T14" fmla="*/ 54 w 60"/>
                <a:gd name="T15" fmla="*/ 4 h 28"/>
                <a:gd name="T16" fmla="*/ 34 w 60"/>
                <a:gd name="T17" fmla="*/ 0 h 28"/>
                <a:gd name="T18" fmla="*/ 8 w 60"/>
                <a:gd name="T19" fmla="*/ 0 h 28"/>
                <a:gd name="T20" fmla="*/ 0 w 60"/>
                <a:gd name="T21" fmla="*/ 10 h 28"/>
                <a:gd name="T22" fmla="*/ 2 w 60"/>
                <a:gd name="T23" fmla="*/ 22 h 28"/>
                <a:gd name="T24" fmla="*/ 4 w 60"/>
                <a:gd name="T25" fmla="*/ 20 h 28"/>
                <a:gd name="T26" fmla="*/ 4 w 60"/>
                <a:gd name="T27" fmla="*/ 28 h 28"/>
                <a:gd name="T28" fmla="*/ 12 w 60"/>
                <a:gd name="T29" fmla="*/ 16 h 28"/>
                <a:gd name="T30" fmla="*/ 8 w 60"/>
                <a:gd name="T31" fmla="*/ 14 h 28"/>
                <a:gd name="T32" fmla="*/ 8 w 60"/>
                <a:gd name="T33" fmla="*/ 14 h 28"/>
                <a:gd name="T34" fmla="*/ 8 w 60"/>
                <a:gd name="T35" fmla="*/ 14 h 28"/>
                <a:gd name="T36" fmla="*/ 8 w 60"/>
                <a:gd name="T3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28">
                  <a:moveTo>
                    <a:pt x="12" y="16"/>
                  </a:moveTo>
                  <a:lnTo>
                    <a:pt x="14" y="18"/>
                  </a:lnTo>
                  <a:lnTo>
                    <a:pt x="22" y="14"/>
                  </a:lnTo>
                  <a:lnTo>
                    <a:pt x="28" y="16"/>
                  </a:lnTo>
                  <a:lnTo>
                    <a:pt x="36" y="16"/>
                  </a:lnTo>
                  <a:lnTo>
                    <a:pt x="58" y="26"/>
                  </a:lnTo>
                  <a:lnTo>
                    <a:pt x="60" y="18"/>
                  </a:lnTo>
                  <a:lnTo>
                    <a:pt x="54" y="4"/>
                  </a:lnTo>
                  <a:lnTo>
                    <a:pt x="34" y="0"/>
                  </a:lnTo>
                  <a:lnTo>
                    <a:pt x="8" y="0"/>
                  </a:lnTo>
                  <a:lnTo>
                    <a:pt x="0" y="10"/>
                  </a:lnTo>
                  <a:lnTo>
                    <a:pt x="2" y="22"/>
                  </a:lnTo>
                  <a:lnTo>
                    <a:pt x="4" y="20"/>
                  </a:lnTo>
                  <a:lnTo>
                    <a:pt x="4" y="28"/>
                  </a:lnTo>
                  <a:lnTo>
                    <a:pt x="12" y="16"/>
                  </a:lnTo>
                  <a:close/>
                  <a:moveTo>
                    <a:pt x="8" y="14"/>
                  </a:moveTo>
                  <a:lnTo>
                    <a:pt x="8" y="14"/>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3" name="Freeform 126"/>
            <p:cNvSpPr>
              <a:spLocks noEditPoints="1"/>
            </p:cNvSpPr>
            <p:nvPr userDrawn="1"/>
          </p:nvSpPr>
          <p:spPr bwMode="black">
            <a:xfrm>
              <a:off x="6651625" y="2974975"/>
              <a:ext cx="617538" cy="441325"/>
            </a:xfrm>
            <a:custGeom>
              <a:avLst/>
              <a:gdLst>
                <a:gd name="T0" fmla="*/ 365 w 389"/>
                <a:gd name="T1" fmla="*/ 266 h 278"/>
                <a:gd name="T2" fmla="*/ 379 w 389"/>
                <a:gd name="T3" fmla="*/ 278 h 278"/>
                <a:gd name="T4" fmla="*/ 383 w 389"/>
                <a:gd name="T5" fmla="*/ 256 h 278"/>
                <a:gd name="T6" fmla="*/ 365 w 389"/>
                <a:gd name="T7" fmla="*/ 252 h 278"/>
                <a:gd name="T8" fmla="*/ 335 w 389"/>
                <a:gd name="T9" fmla="*/ 244 h 278"/>
                <a:gd name="T10" fmla="*/ 359 w 389"/>
                <a:gd name="T11" fmla="*/ 242 h 278"/>
                <a:gd name="T12" fmla="*/ 329 w 389"/>
                <a:gd name="T13" fmla="*/ 234 h 278"/>
                <a:gd name="T14" fmla="*/ 307 w 389"/>
                <a:gd name="T15" fmla="*/ 228 h 278"/>
                <a:gd name="T16" fmla="*/ 297 w 389"/>
                <a:gd name="T17" fmla="*/ 224 h 278"/>
                <a:gd name="T18" fmla="*/ 291 w 389"/>
                <a:gd name="T19" fmla="*/ 228 h 278"/>
                <a:gd name="T20" fmla="*/ 261 w 389"/>
                <a:gd name="T21" fmla="*/ 232 h 278"/>
                <a:gd name="T22" fmla="*/ 235 w 389"/>
                <a:gd name="T23" fmla="*/ 220 h 278"/>
                <a:gd name="T24" fmla="*/ 221 w 389"/>
                <a:gd name="T25" fmla="*/ 218 h 278"/>
                <a:gd name="T26" fmla="*/ 205 w 389"/>
                <a:gd name="T27" fmla="*/ 218 h 278"/>
                <a:gd name="T28" fmla="*/ 209 w 389"/>
                <a:gd name="T29" fmla="*/ 162 h 278"/>
                <a:gd name="T30" fmla="*/ 221 w 389"/>
                <a:gd name="T31" fmla="*/ 152 h 278"/>
                <a:gd name="T32" fmla="*/ 205 w 389"/>
                <a:gd name="T33" fmla="*/ 130 h 278"/>
                <a:gd name="T34" fmla="*/ 194 w 389"/>
                <a:gd name="T35" fmla="*/ 134 h 278"/>
                <a:gd name="T36" fmla="*/ 182 w 389"/>
                <a:gd name="T37" fmla="*/ 140 h 278"/>
                <a:gd name="T38" fmla="*/ 162 w 389"/>
                <a:gd name="T39" fmla="*/ 120 h 278"/>
                <a:gd name="T40" fmla="*/ 166 w 389"/>
                <a:gd name="T41" fmla="*/ 110 h 278"/>
                <a:gd name="T42" fmla="*/ 168 w 389"/>
                <a:gd name="T43" fmla="*/ 108 h 278"/>
                <a:gd name="T44" fmla="*/ 158 w 389"/>
                <a:gd name="T45" fmla="*/ 94 h 278"/>
                <a:gd name="T46" fmla="*/ 154 w 389"/>
                <a:gd name="T47" fmla="*/ 86 h 278"/>
                <a:gd name="T48" fmla="*/ 142 w 389"/>
                <a:gd name="T49" fmla="*/ 76 h 278"/>
                <a:gd name="T50" fmla="*/ 132 w 389"/>
                <a:gd name="T51" fmla="*/ 78 h 278"/>
                <a:gd name="T52" fmla="*/ 130 w 389"/>
                <a:gd name="T53" fmla="*/ 66 h 278"/>
                <a:gd name="T54" fmla="*/ 114 w 389"/>
                <a:gd name="T55" fmla="*/ 62 h 278"/>
                <a:gd name="T56" fmla="*/ 108 w 389"/>
                <a:gd name="T57" fmla="*/ 64 h 278"/>
                <a:gd name="T58" fmla="*/ 64 w 389"/>
                <a:gd name="T59" fmla="*/ 28 h 278"/>
                <a:gd name="T60" fmla="*/ 26 w 389"/>
                <a:gd name="T61" fmla="*/ 6 h 278"/>
                <a:gd name="T62" fmla="*/ 0 w 389"/>
                <a:gd name="T63" fmla="*/ 0 h 278"/>
                <a:gd name="T64" fmla="*/ 8 w 389"/>
                <a:gd name="T65" fmla="*/ 20 h 278"/>
                <a:gd name="T66" fmla="*/ 38 w 389"/>
                <a:gd name="T67" fmla="*/ 44 h 278"/>
                <a:gd name="T68" fmla="*/ 50 w 389"/>
                <a:gd name="T69" fmla="*/ 66 h 278"/>
                <a:gd name="T70" fmla="*/ 68 w 389"/>
                <a:gd name="T71" fmla="*/ 76 h 278"/>
                <a:gd name="T72" fmla="*/ 88 w 389"/>
                <a:gd name="T73" fmla="*/ 108 h 278"/>
                <a:gd name="T74" fmla="*/ 110 w 389"/>
                <a:gd name="T75" fmla="*/ 152 h 278"/>
                <a:gd name="T76" fmla="*/ 140 w 389"/>
                <a:gd name="T77" fmla="*/ 186 h 278"/>
                <a:gd name="T78" fmla="*/ 184 w 389"/>
                <a:gd name="T79" fmla="*/ 222 h 278"/>
                <a:gd name="T80" fmla="*/ 190 w 389"/>
                <a:gd name="T81" fmla="*/ 218 h 278"/>
                <a:gd name="T82" fmla="*/ 203 w 389"/>
                <a:gd name="T83" fmla="*/ 220 h 278"/>
                <a:gd name="T84" fmla="*/ 188 w 389"/>
                <a:gd name="T85" fmla="*/ 228 h 278"/>
                <a:gd name="T86" fmla="*/ 211 w 389"/>
                <a:gd name="T87" fmla="*/ 240 h 278"/>
                <a:gd name="T88" fmla="*/ 223 w 389"/>
                <a:gd name="T89" fmla="*/ 250 h 278"/>
                <a:gd name="T90" fmla="*/ 257 w 389"/>
                <a:gd name="T91" fmla="*/ 254 h 278"/>
                <a:gd name="T92" fmla="*/ 295 w 389"/>
                <a:gd name="T93" fmla="*/ 264 h 278"/>
                <a:gd name="T94" fmla="*/ 319 w 389"/>
                <a:gd name="T95" fmla="*/ 266 h 278"/>
                <a:gd name="T96" fmla="*/ 339 w 389"/>
                <a:gd name="T97" fmla="*/ 266 h 278"/>
                <a:gd name="T98" fmla="*/ 367 w 389"/>
                <a:gd name="T99" fmla="*/ 272 h 278"/>
                <a:gd name="T100" fmla="*/ 201 w 389"/>
                <a:gd name="T101" fmla="*/ 150 h 278"/>
                <a:gd name="T102" fmla="*/ 199 w 389"/>
                <a:gd name="T103" fmla="*/ 150 h 278"/>
                <a:gd name="T104" fmla="*/ 188 w 389"/>
                <a:gd name="T105" fmla="*/ 1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9" h="278">
                  <a:moveTo>
                    <a:pt x="367" y="272"/>
                  </a:moveTo>
                  <a:lnTo>
                    <a:pt x="365" y="266"/>
                  </a:lnTo>
                  <a:lnTo>
                    <a:pt x="371" y="266"/>
                  </a:lnTo>
                  <a:lnTo>
                    <a:pt x="379" y="278"/>
                  </a:lnTo>
                  <a:lnTo>
                    <a:pt x="389" y="262"/>
                  </a:lnTo>
                  <a:lnTo>
                    <a:pt x="383" y="256"/>
                  </a:lnTo>
                  <a:lnTo>
                    <a:pt x="365" y="256"/>
                  </a:lnTo>
                  <a:lnTo>
                    <a:pt x="365" y="252"/>
                  </a:lnTo>
                  <a:lnTo>
                    <a:pt x="337" y="248"/>
                  </a:lnTo>
                  <a:lnTo>
                    <a:pt x="335" y="244"/>
                  </a:lnTo>
                  <a:lnTo>
                    <a:pt x="345" y="244"/>
                  </a:lnTo>
                  <a:lnTo>
                    <a:pt x="359" y="242"/>
                  </a:lnTo>
                  <a:lnTo>
                    <a:pt x="355" y="234"/>
                  </a:lnTo>
                  <a:lnTo>
                    <a:pt x="329" y="234"/>
                  </a:lnTo>
                  <a:lnTo>
                    <a:pt x="329" y="234"/>
                  </a:lnTo>
                  <a:lnTo>
                    <a:pt x="307" y="228"/>
                  </a:lnTo>
                  <a:lnTo>
                    <a:pt x="303" y="230"/>
                  </a:lnTo>
                  <a:lnTo>
                    <a:pt x="297" y="224"/>
                  </a:lnTo>
                  <a:lnTo>
                    <a:pt x="295" y="224"/>
                  </a:lnTo>
                  <a:lnTo>
                    <a:pt x="291" y="228"/>
                  </a:lnTo>
                  <a:lnTo>
                    <a:pt x="285" y="234"/>
                  </a:lnTo>
                  <a:lnTo>
                    <a:pt x="261" y="232"/>
                  </a:lnTo>
                  <a:lnTo>
                    <a:pt x="249" y="222"/>
                  </a:lnTo>
                  <a:lnTo>
                    <a:pt x="235" y="220"/>
                  </a:lnTo>
                  <a:lnTo>
                    <a:pt x="233" y="214"/>
                  </a:lnTo>
                  <a:lnTo>
                    <a:pt x="221" y="218"/>
                  </a:lnTo>
                  <a:lnTo>
                    <a:pt x="209" y="216"/>
                  </a:lnTo>
                  <a:lnTo>
                    <a:pt x="205" y="218"/>
                  </a:lnTo>
                  <a:lnTo>
                    <a:pt x="209" y="162"/>
                  </a:lnTo>
                  <a:lnTo>
                    <a:pt x="209" y="162"/>
                  </a:lnTo>
                  <a:lnTo>
                    <a:pt x="221" y="168"/>
                  </a:lnTo>
                  <a:lnTo>
                    <a:pt x="221" y="152"/>
                  </a:lnTo>
                  <a:lnTo>
                    <a:pt x="213" y="150"/>
                  </a:lnTo>
                  <a:lnTo>
                    <a:pt x="205" y="130"/>
                  </a:lnTo>
                  <a:lnTo>
                    <a:pt x="199" y="136"/>
                  </a:lnTo>
                  <a:lnTo>
                    <a:pt x="194" y="134"/>
                  </a:lnTo>
                  <a:lnTo>
                    <a:pt x="188" y="144"/>
                  </a:lnTo>
                  <a:lnTo>
                    <a:pt x="182" y="140"/>
                  </a:lnTo>
                  <a:lnTo>
                    <a:pt x="178" y="126"/>
                  </a:lnTo>
                  <a:lnTo>
                    <a:pt x="162" y="120"/>
                  </a:lnTo>
                  <a:lnTo>
                    <a:pt x="162" y="120"/>
                  </a:lnTo>
                  <a:lnTo>
                    <a:pt x="166" y="110"/>
                  </a:lnTo>
                  <a:lnTo>
                    <a:pt x="164" y="110"/>
                  </a:lnTo>
                  <a:lnTo>
                    <a:pt x="168" y="108"/>
                  </a:lnTo>
                  <a:lnTo>
                    <a:pt x="164" y="100"/>
                  </a:lnTo>
                  <a:lnTo>
                    <a:pt x="158" y="94"/>
                  </a:lnTo>
                  <a:lnTo>
                    <a:pt x="154" y="98"/>
                  </a:lnTo>
                  <a:lnTo>
                    <a:pt x="154" y="86"/>
                  </a:lnTo>
                  <a:lnTo>
                    <a:pt x="144" y="86"/>
                  </a:lnTo>
                  <a:lnTo>
                    <a:pt x="142" y="76"/>
                  </a:lnTo>
                  <a:lnTo>
                    <a:pt x="132" y="74"/>
                  </a:lnTo>
                  <a:lnTo>
                    <a:pt x="132" y="78"/>
                  </a:lnTo>
                  <a:lnTo>
                    <a:pt x="128" y="76"/>
                  </a:lnTo>
                  <a:lnTo>
                    <a:pt x="130" y="66"/>
                  </a:lnTo>
                  <a:lnTo>
                    <a:pt x="118" y="66"/>
                  </a:lnTo>
                  <a:lnTo>
                    <a:pt x="114" y="62"/>
                  </a:lnTo>
                  <a:lnTo>
                    <a:pt x="110" y="66"/>
                  </a:lnTo>
                  <a:lnTo>
                    <a:pt x="108" y="64"/>
                  </a:lnTo>
                  <a:lnTo>
                    <a:pt x="84" y="42"/>
                  </a:lnTo>
                  <a:lnTo>
                    <a:pt x="64" y="28"/>
                  </a:lnTo>
                  <a:lnTo>
                    <a:pt x="50" y="8"/>
                  </a:lnTo>
                  <a:lnTo>
                    <a:pt x="26" y="6"/>
                  </a:lnTo>
                  <a:lnTo>
                    <a:pt x="14" y="0"/>
                  </a:lnTo>
                  <a:lnTo>
                    <a:pt x="0" y="0"/>
                  </a:lnTo>
                  <a:lnTo>
                    <a:pt x="2" y="4"/>
                  </a:lnTo>
                  <a:lnTo>
                    <a:pt x="8" y="20"/>
                  </a:lnTo>
                  <a:lnTo>
                    <a:pt x="30" y="40"/>
                  </a:lnTo>
                  <a:lnTo>
                    <a:pt x="38" y="44"/>
                  </a:lnTo>
                  <a:lnTo>
                    <a:pt x="46" y="54"/>
                  </a:lnTo>
                  <a:lnTo>
                    <a:pt x="50" y="66"/>
                  </a:lnTo>
                  <a:lnTo>
                    <a:pt x="64" y="72"/>
                  </a:lnTo>
                  <a:lnTo>
                    <a:pt x="68" y="76"/>
                  </a:lnTo>
                  <a:lnTo>
                    <a:pt x="78" y="104"/>
                  </a:lnTo>
                  <a:lnTo>
                    <a:pt x="88" y="108"/>
                  </a:lnTo>
                  <a:lnTo>
                    <a:pt x="96" y="120"/>
                  </a:lnTo>
                  <a:lnTo>
                    <a:pt x="110" y="152"/>
                  </a:lnTo>
                  <a:lnTo>
                    <a:pt x="134" y="176"/>
                  </a:lnTo>
                  <a:lnTo>
                    <a:pt x="140" y="186"/>
                  </a:lnTo>
                  <a:lnTo>
                    <a:pt x="164" y="202"/>
                  </a:lnTo>
                  <a:lnTo>
                    <a:pt x="184" y="222"/>
                  </a:lnTo>
                  <a:lnTo>
                    <a:pt x="184" y="214"/>
                  </a:lnTo>
                  <a:lnTo>
                    <a:pt x="190" y="218"/>
                  </a:lnTo>
                  <a:lnTo>
                    <a:pt x="194" y="214"/>
                  </a:lnTo>
                  <a:lnTo>
                    <a:pt x="203" y="220"/>
                  </a:lnTo>
                  <a:lnTo>
                    <a:pt x="197" y="228"/>
                  </a:lnTo>
                  <a:lnTo>
                    <a:pt x="188" y="228"/>
                  </a:lnTo>
                  <a:lnTo>
                    <a:pt x="192" y="236"/>
                  </a:lnTo>
                  <a:lnTo>
                    <a:pt x="211" y="240"/>
                  </a:lnTo>
                  <a:lnTo>
                    <a:pt x="209" y="242"/>
                  </a:lnTo>
                  <a:lnTo>
                    <a:pt x="223" y="250"/>
                  </a:lnTo>
                  <a:lnTo>
                    <a:pt x="251" y="256"/>
                  </a:lnTo>
                  <a:lnTo>
                    <a:pt x="257" y="254"/>
                  </a:lnTo>
                  <a:lnTo>
                    <a:pt x="273" y="254"/>
                  </a:lnTo>
                  <a:lnTo>
                    <a:pt x="295" y="264"/>
                  </a:lnTo>
                  <a:lnTo>
                    <a:pt x="311" y="266"/>
                  </a:lnTo>
                  <a:lnTo>
                    <a:pt x="319" y="266"/>
                  </a:lnTo>
                  <a:lnTo>
                    <a:pt x="331" y="268"/>
                  </a:lnTo>
                  <a:lnTo>
                    <a:pt x="339" y="266"/>
                  </a:lnTo>
                  <a:lnTo>
                    <a:pt x="369" y="276"/>
                  </a:lnTo>
                  <a:lnTo>
                    <a:pt x="367" y="272"/>
                  </a:lnTo>
                  <a:close/>
                  <a:moveTo>
                    <a:pt x="188" y="146"/>
                  </a:moveTo>
                  <a:lnTo>
                    <a:pt x="201" y="150"/>
                  </a:lnTo>
                  <a:lnTo>
                    <a:pt x="203" y="154"/>
                  </a:lnTo>
                  <a:lnTo>
                    <a:pt x="199" y="150"/>
                  </a:lnTo>
                  <a:lnTo>
                    <a:pt x="188" y="150"/>
                  </a:lnTo>
                  <a:lnTo>
                    <a:pt x="18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4" name="Freeform 127"/>
            <p:cNvSpPr>
              <a:spLocks/>
            </p:cNvSpPr>
            <p:nvPr userDrawn="1"/>
          </p:nvSpPr>
          <p:spPr bwMode="black">
            <a:xfrm>
              <a:off x="7021513" y="3216275"/>
              <a:ext cx="28575" cy="25400"/>
            </a:xfrm>
            <a:custGeom>
              <a:avLst/>
              <a:gdLst>
                <a:gd name="T0" fmla="*/ 18 w 18"/>
                <a:gd name="T1" fmla="*/ 6 h 16"/>
                <a:gd name="T2" fmla="*/ 4 w 18"/>
                <a:gd name="T3" fmla="*/ 0 h 16"/>
                <a:gd name="T4" fmla="*/ 0 w 18"/>
                <a:gd name="T5" fmla="*/ 14 h 16"/>
                <a:gd name="T6" fmla="*/ 14 w 18"/>
                <a:gd name="T7" fmla="*/ 16 h 16"/>
                <a:gd name="T8" fmla="*/ 18 w 18"/>
                <a:gd name="T9" fmla="*/ 6 h 16"/>
              </a:gdLst>
              <a:ahLst/>
              <a:cxnLst>
                <a:cxn ang="0">
                  <a:pos x="T0" y="T1"/>
                </a:cxn>
                <a:cxn ang="0">
                  <a:pos x="T2" y="T3"/>
                </a:cxn>
                <a:cxn ang="0">
                  <a:pos x="T4" y="T5"/>
                </a:cxn>
                <a:cxn ang="0">
                  <a:pos x="T6" y="T7"/>
                </a:cxn>
                <a:cxn ang="0">
                  <a:pos x="T8" y="T9"/>
                </a:cxn>
              </a:cxnLst>
              <a:rect l="0" t="0" r="r" b="b"/>
              <a:pathLst>
                <a:path w="18" h="16">
                  <a:moveTo>
                    <a:pt x="18" y="6"/>
                  </a:moveTo>
                  <a:lnTo>
                    <a:pt x="4" y="0"/>
                  </a:lnTo>
                  <a:lnTo>
                    <a:pt x="0" y="14"/>
                  </a:lnTo>
                  <a:lnTo>
                    <a:pt x="14" y="16"/>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5" name="Freeform 128"/>
            <p:cNvSpPr>
              <a:spLocks/>
            </p:cNvSpPr>
            <p:nvPr userDrawn="1"/>
          </p:nvSpPr>
          <p:spPr bwMode="black">
            <a:xfrm>
              <a:off x="6924675" y="3146425"/>
              <a:ext cx="15875" cy="19050"/>
            </a:xfrm>
            <a:custGeom>
              <a:avLst/>
              <a:gdLst>
                <a:gd name="T0" fmla="*/ 8 w 10"/>
                <a:gd name="T1" fmla="*/ 0 h 12"/>
                <a:gd name="T2" fmla="*/ 0 w 10"/>
                <a:gd name="T3" fmla="*/ 10 h 12"/>
                <a:gd name="T4" fmla="*/ 4 w 10"/>
                <a:gd name="T5" fmla="*/ 12 h 12"/>
                <a:gd name="T6" fmla="*/ 10 w 10"/>
                <a:gd name="T7" fmla="*/ 12 h 12"/>
                <a:gd name="T8" fmla="*/ 8 w 10"/>
                <a:gd name="T9" fmla="*/ 0 h 12"/>
              </a:gdLst>
              <a:ahLst/>
              <a:cxnLst>
                <a:cxn ang="0">
                  <a:pos x="T0" y="T1"/>
                </a:cxn>
                <a:cxn ang="0">
                  <a:pos x="T2" y="T3"/>
                </a:cxn>
                <a:cxn ang="0">
                  <a:pos x="T4" y="T5"/>
                </a:cxn>
                <a:cxn ang="0">
                  <a:pos x="T6" y="T7"/>
                </a:cxn>
                <a:cxn ang="0">
                  <a:pos x="T8" y="T9"/>
                </a:cxn>
              </a:cxnLst>
              <a:rect l="0" t="0" r="r" b="b"/>
              <a:pathLst>
                <a:path w="10" h="12">
                  <a:moveTo>
                    <a:pt x="8" y="0"/>
                  </a:moveTo>
                  <a:lnTo>
                    <a:pt x="0" y="10"/>
                  </a:lnTo>
                  <a:lnTo>
                    <a:pt x="4" y="12"/>
                  </a:lnTo>
                  <a:lnTo>
                    <a:pt x="10"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6" name="Freeform 129"/>
            <p:cNvSpPr>
              <a:spLocks/>
            </p:cNvSpPr>
            <p:nvPr userDrawn="1"/>
          </p:nvSpPr>
          <p:spPr bwMode="black">
            <a:xfrm>
              <a:off x="7707313" y="1784350"/>
              <a:ext cx="361950" cy="295275"/>
            </a:xfrm>
            <a:custGeom>
              <a:avLst/>
              <a:gdLst>
                <a:gd name="T0" fmla="*/ 128 w 228"/>
                <a:gd name="T1" fmla="*/ 96 h 186"/>
                <a:gd name="T2" fmla="*/ 116 w 228"/>
                <a:gd name="T3" fmla="*/ 112 h 186"/>
                <a:gd name="T4" fmla="*/ 106 w 228"/>
                <a:gd name="T5" fmla="*/ 124 h 186"/>
                <a:gd name="T6" fmla="*/ 96 w 228"/>
                <a:gd name="T7" fmla="*/ 132 h 186"/>
                <a:gd name="T8" fmla="*/ 76 w 228"/>
                <a:gd name="T9" fmla="*/ 132 h 186"/>
                <a:gd name="T10" fmla="*/ 54 w 228"/>
                <a:gd name="T11" fmla="*/ 132 h 186"/>
                <a:gd name="T12" fmla="*/ 38 w 228"/>
                <a:gd name="T13" fmla="*/ 138 h 186"/>
                <a:gd name="T14" fmla="*/ 26 w 228"/>
                <a:gd name="T15" fmla="*/ 148 h 186"/>
                <a:gd name="T16" fmla="*/ 14 w 228"/>
                <a:gd name="T17" fmla="*/ 160 h 186"/>
                <a:gd name="T18" fmla="*/ 0 w 228"/>
                <a:gd name="T19" fmla="*/ 168 h 186"/>
                <a:gd name="T20" fmla="*/ 6 w 228"/>
                <a:gd name="T21" fmla="*/ 168 h 186"/>
                <a:gd name="T22" fmla="*/ 16 w 228"/>
                <a:gd name="T23" fmla="*/ 172 h 186"/>
                <a:gd name="T24" fmla="*/ 36 w 228"/>
                <a:gd name="T25" fmla="*/ 168 h 186"/>
                <a:gd name="T26" fmla="*/ 52 w 228"/>
                <a:gd name="T27" fmla="*/ 162 h 186"/>
                <a:gd name="T28" fmla="*/ 68 w 228"/>
                <a:gd name="T29" fmla="*/ 160 h 186"/>
                <a:gd name="T30" fmla="*/ 74 w 228"/>
                <a:gd name="T31" fmla="*/ 154 h 186"/>
                <a:gd name="T32" fmla="*/ 92 w 228"/>
                <a:gd name="T33" fmla="*/ 160 h 186"/>
                <a:gd name="T34" fmla="*/ 90 w 228"/>
                <a:gd name="T35" fmla="*/ 170 h 186"/>
                <a:gd name="T36" fmla="*/ 90 w 228"/>
                <a:gd name="T37" fmla="*/ 176 h 186"/>
                <a:gd name="T38" fmla="*/ 102 w 228"/>
                <a:gd name="T39" fmla="*/ 186 h 186"/>
                <a:gd name="T40" fmla="*/ 120 w 228"/>
                <a:gd name="T41" fmla="*/ 166 h 186"/>
                <a:gd name="T42" fmla="*/ 130 w 228"/>
                <a:gd name="T43" fmla="*/ 166 h 186"/>
                <a:gd name="T44" fmla="*/ 120 w 228"/>
                <a:gd name="T45" fmla="*/ 152 h 186"/>
                <a:gd name="T46" fmla="*/ 122 w 228"/>
                <a:gd name="T47" fmla="*/ 150 h 186"/>
                <a:gd name="T48" fmla="*/ 142 w 228"/>
                <a:gd name="T49" fmla="*/ 162 h 186"/>
                <a:gd name="T50" fmla="*/ 156 w 228"/>
                <a:gd name="T51" fmla="*/ 154 h 186"/>
                <a:gd name="T52" fmla="*/ 162 w 228"/>
                <a:gd name="T53" fmla="*/ 154 h 186"/>
                <a:gd name="T54" fmla="*/ 166 w 228"/>
                <a:gd name="T55" fmla="*/ 158 h 186"/>
                <a:gd name="T56" fmla="*/ 182 w 228"/>
                <a:gd name="T57" fmla="*/ 144 h 186"/>
                <a:gd name="T58" fmla="*/ 182 w 228"/>
                <a:gd name="T59" fmla="*/ 154 h 186"/>
                <a:gd name="T60" fmla="*/ 204 w 228"/>
                <a:gd name="T61" fmla="*/ 136 h 186"/>
                <a:gd name="T62" fmla="*/ 200 w 228"/>
                <a:gd name="T63" fmla="*/ 122 h 186"/>
                <a:gd name="T64" fmla="*/ 208 w 228"/>
                <a:gd name="T65" fmla="*/ 102 h 186"/>
                <a:gd name="T66" fmla="*/ 206 w 228"/>
                <a:gd name="T67" fmla="*/ 88 h 186"/>
                <a:gd name="T68" fmla="*/ 212 w 228"/>
                <a:gd name="T69" fmla="*/ 74 h 186"/>
                <a:gd name="T70" fmla="*/ 218 w 228"/>
                <a:gd name="T71" fmla="*/ 72 h 186"/>
                <a:gd name="T72" fmla="*/ 218 w 228"/>
                <a:gd name="T73" fmla="*/ 68 h 186"/>
                <a:gd name="T74" fmla="*/ 228 w 228"/>
                <a:gd name="T75" fmla="*/ 46 h 186"/>
                <a:gd name="T76" fmla="*/ 218 w 228"/>
                <a:gd name="T77" fmla="*/ 22 h 186"/>
                <a:gd name="T78" fmla="*/ 216 w 228"/>
                <a:gd name="T79" fmla="*/ 6 h 186"/>
                <a:gd name="T80" fmla="*/ 202 w 228"/>
                <a:gd name="T81" fmla="*/ 0 h 186"/>
                <a:gd name="T82" fmla="*/ 204 w 228"/>
                <a:gd name="T83" fmla="*/ 8 h 186"/>
                <a:gd name="T84" fmla="*/ 200 w 228"/>
                <a:gd name="T85" fmla="*/ 6 h 186"/>
                <a:gd name="T86" fmla="*/ 188 w 228"/>
                <a:gd name="T87" fmla="*/ 18 h 186"/>
                <a:gd name="T88" fmla="*/ 182 w 228"/>
                <a:gd name="T89" fmla="*/ 34 h 186"/>
                <a:gd name="T90" fmla="*/ 184 w 228"/>
                <a:gd name="T91" fmla="*/ 42 h 186"/>
                <a:gd name="T92" fmla="*/ 182 w 228"/>
                <a:gd name="T93" fmla="*/ 58 h 186"/>
                <a:gd name="T94" fmla="*/ 174 w 228"/>
                <a:gd name="T95" fmla="*/ 72 h 186"/>
                <a:gd name="T96" fmla="*/ 164 w 228"/>
                <a:gd name="T97" fmla="*/ 86 h 186"/>
                <a:gd name="T98" fmla="*/ 152 w 228"/>
                <a:gd name="T99" fmla="*/ 94 h 186"/>
                <a:gd name="T100" fmla="*/ 154 w 228"/>
                <a:gd name="T101" fmla="*/ 82 h 186"/>
                <a:gd name="T102" fmla="*/ 150 w 228"/>
                <a:gd name="T103" fmla="*/ 80 h 186"/>
                <a:gd name="T104" fmla="*/ 144 w 228"/>
                <a:gd name="T105" fmla="*/ 94 h 186"/>
                <a:gd name="T106" fmla="*/ 150 w 228"/>
                <a:gd name="T107" fmla="*/ 94 h 186"/>
                <a:gd name="T108" fmla="*/ 148 w 228"/>
                <a:gd name="T109" fmla="*/ 96 h 186"/>
                <a:gd name="T110" fmla="*/ 130 w 228"/>
                <a:gd name="T111" fmla="*/ 104 h 186"/>
                <a:gd name="T112" fmla="*/ 130 w 228"/>
                <a:gd name="T113" fmla="*/ 104 h 186"/>
                <a:gd name="T114" fmla="*/ 132 w 228"/>
                <a:gd name="T115" fmla="*/ 98 h 186"/>
                <a:gd name="T116" fmla="*/ 128 w 228"/>
                <a:gd name="T117"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186">
                  <a:moveTo>
                    <a:pt x="128" y="96"/>
                  </a:moveTo>
                  <a:lnTo>
                    <a:pt x="116" y="112"/>
                  </a:lnTo>
                  <a:lnTo>
                    <a:pt x="106" y="124"/>
                  </a:lnTo>
                  <a:lnTo>
                    <a:pt x="96" y="132"/>
                  </a:lnTo>
                  <a:lnTo>
                    <a:pt x="76" y="132"/>
                  </a:lnTo>
                  <a:lnTo>
                    <a:pt x="54" y="132"/>
                  </a:lnTo>
                  <a:lnTo>
                    <a:pt x="38" y="138"/>
                  </a:lnTo>
                  <a:lnTo>
                    <a:pt x="26" y="148"/>
                  </a:lnTo>
                  <a:lnTo>
                    <a:pt x="14" y="160"/>
                  </a:lnTo>
                  <a:lnTo>
                    <a:pt x="0" y="168"/>
                  </a:lnTo>
                  <a:lnTo>
                    <a:pt x="6" y="168"/>
                  </a:lnTo>
                  <a:lnTo>
                    <a:pt x="16" y="172"/>
                  </a:lnTo>
                  <a:lnTo>
                    <a:pt x="36" y="168"/>
                  </a:lnTo>
                  <a:lnTo>
                    <a:pt x="52" y="162"/>
                  </a:lnTo>
                  <a:lnTo>
                    <a:pt x="68" y="160"/>
                  </a:lnTo>
                  <a:lnTo>
                    <a:pt x="74" y="154"/>
                  </a:lnTo>
                  <a:lnTo>
                    <a:pt x="92" y="160"/>
                  </a:lnTo>
                  <a:lnTo>
                    <a:pt x="90" y="170"/>
                  </a:lnTo>
                  <a:lnTo>
                    <a:pt x="90" y="176"/>
                  </a:lnTo>
                  <a:lnTo>
                    <a:pt x="102" y="186"/>
                  </a:lnTo>
                  <a:lnTo>
                    <a:pt x="120" y="166"/>
                  </a:lnTo>
                  <a:lnTo>
                    <a:pt x="130" y="166"/>
                  </a:lnTo>
                  <a:lnTo>
                    <a:pt x="120" y="152"/>
                  </a:lnTo>
                  <a:lnTo>
                    <a:pt x="122" y="150"/>
                  </a:lnTo>
                  <a:lnTo>
                    <a:pt x="142" y="162"/>
                  </a:lnTo>
                  <a:lnTo>
                    <a:pt x="156" y="154"/>
                  </a:lnTo>
                  <a:lnTo>
                    <a:pt x="162" y="154"/>
                  </a:lnTo>
                  <a:lnTo>
                    <a:pt x="166" y="158"/>
                  </a:lnTo>
                  <a:lnTo>
                    <a:pt x="182" y="144"/>
                  </a:lnTo>
                  <a:lnTo>
                    <a:pt x="182" y="154"/>
                  </a:lnTo>
                  <a:lnTo>
                    <a:pt x="204" y="136"/>
                  </a:lnTo>
                  <a:lnTo>
                    <a:pt x="200" y="122"/>
                  </a:lnTo>
                  <a:lnTo>
                    <a:pt x="208" y="102"/>
                  </a:lnTo>
                  <a:lnTo>
                    <a:pt x="206" y="88"/>
                  </a:lnTo>
                  <a:lnTo>
                    <a:pt x="212" y="74"/>
                  </a:lnTo>
                  <a:lnTo>
                    <a:pt x="218" y="72"/>
                  </a:lnTo>
                  <a:lnTo>
                    <a:pt x="218" y="68"/>
                  </a:lnTo>
                  <a:lnTo>
                    <a:pt x="228" y="46"/>
                  </a:lnTo>
                  <a:lnTo>
                    <a:pt x="218" y="22"/>
                  </a:lnTo>
                  <a:lnTo>
                    <a:pt x="216" y="6"/>
                  </a:lnTo>
                  <a:lnTo>
                    <a:pt x="202" y="0"/>
                  </a:lnTo>
                  <a:lnTo>
                    <a:pt x="204" y="8"/>
                  </a:lnTo>
                  <a:lnTo>
                    <a:pt x="200" y="6"/>
                  </a:lnTo>
                  <a:lnTo>
                    <a:pt x="188" y="18"/>
                  </a:lnTo>
                  <a:lnTo>
                    <a:pt x="182" y="34"/>
                  </a:lnTo>
                  <a:lnTo>
                    <a:pt x="184" y="42"/>
                  </a:lnTo>
                  <a:lnTo>
                    <a:pt x="182" y="58"/>
                  </a:lnTo>
                  <a:lnTo>
                    <a:pt x="174" y="72"/>
                  </a:lnTo>
                  <a:lnTo>
                    <a:pt x="164" y="86"/>
                  </a:lnTo>
                  <a:lnTo>
                    <a:pt x="152" y="94"/>
                  </a:lnTo>
                  <a:lnTo>
                    <a:pt x="154" y="82"/>
                  </a:lnTo>
                  <a:lnTo>
                    <a:pt x="150" y="80"/>
                  </a:lnTo>
                  <a:lnTo>
                    <a:pt x="144" y="94"/>
                  </a:lnTo>
                  <a:lnTo>
                    <a:pt x="150" y="94"/>
                  </a:lnTo>
                  <a:lnTo>
                    <a:pt x="148" y="96"/>
                  </a:lnTo>
                  <a:lnTo>
                    <a:pt x="130" y="104"/>
                  </a:lnTo>
                  <a:lnTo>
                    <a:pt x="130" y="104"/>
                  </a:lnTo>
                  <a:lnTo>
                    <a:pt x="132" y="98"/>
                  </a:lnTo>
                  <a:lnTo>
                    <a:pt x="12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7" name="Freeform 130"/>
            <p:cNvSpPr>
              <a:spLocks/>
            </p:cNvSpPr>
            <p:nvPr userDrawn="1"/>
          </p:nvSpPr>
          <p:spPr bwMode="black">
            <a:xfrm>
              <a:off x="2065338" y="0"/>
              <a:ext cx="1001713" cy="965200"/>
            </a:xfrm>
            <a:custGeom>
              <a:avLst/>
              <a:gdLst>
                <a:gd name="T0" fmla="*/ 0 w 631"/>
                <a:gd name="T1" fmla="*/ 0 h 608"/>
                <a:gd name="T2" fmla="*/ 14 w 631"/>
                <a:gd name="T3" fmla="*/ 40 h 608"/>
                <a:gd name="T4" fmla="*/ 20 w 631"/>
                <a:gd name="T5" fmla="*/ 74 h 608"/>
                <a:gd name="T6" fmla="*/ 30 w 631"/>
                <a:gd name="T7" fmla="*/ 106 h 608"/>
                <a:gd name="T8" fmla="*/ 38 w 631"/>
                <a:gd name="T9" fmla="*/ 142 h 608"/>
                <a:gd name="T10" fmla="*/ 66 w 631"/>
                <a:gd name="T11" fmla="*/ 132 h 608"/>
                <a:gd name="T12" fmla="*/ 86 w 631"/>
                <a:gd name="T13" fmla="*/ 162 h 608"/>
                <a:gd name="T14" fmla="*/ 92 w 631"/>
                <a:gd name="T15" fmla="*/ 190 h 608"/>
                <a:gd name="T16" fmla="*/ 56 w 631"/>
                <a:gd name="T17" fmla="*/ 174 h 608"/>
                <a:gd name="T18" fmla="*/ 54 w 631"/>
                <a:gd name="T19" fmla="*/ 188 h 608"/>
                <a:gd name="T20" fmla="*/ 80 w 631"/>
                <a:gd name="T21" fmla="*/ 202 h 608"/>
                <a:gd name="T22" fmla="*/ 110 w 631"/>
                <a:gd name="T23" fmla="*/ 212 h 608"/>
                <a:gd name="T24" fmla="*/ 96 w 631"/>
                <a:gd name="T25" fmla="*/ 248 h 608"/>
                <a:gd name="T26" fmla="*/ 74 w 631"/>
                <a:gd name="T27" fmla="*/ 272 h 608"/>
                <a:gd name="T28" fmla="*/ 66 w 631"/>
                <a:gd name="T29" fmla="*/ 286 h 608"/>
                <a:gd name="T30" fmla="*/ 52 w 631"/>
                <a:gd name="T31" fmla="*/ 322 h 608"/>
                <a:gd name="T32" fmla="*/ 60 w 631"/>
                <a:gd name="T33" fmla="*/ 342 h 608"/>
                <a:gd name="T34" fmla="*/ 62 w 631"/>
                <a:gd name="T35" fmla="*/ 378 h 608"/>
                <a:gd name="T36" fmla="*/ 78 w 631"/>
                <a:gd name="T37" fmla="*/ 410 h 608"/>
                <a:gd name="T38" fmla="*/ 92 w 631"/>
                <a:gd name="T39" fmla="*/ 436 h 608"/>
                <a:gd name="T40" fmla="*/ 94 w 631"/>
                <a:gd name="T41" fmla="*/ 458 h 608"/>
                <a:gd name="T42" fmla="*/ 106 w 631"/>
                <a:gd name="T43" fmla="*/ 500 h 608"/>
                <a:gd name="T44" fmla="*/ 128 w 631"/>
                <a:gd name="T45" fmla="*/ 538 h 608"/>
                <a:gd name="T46" fmla="*/ 146 w 631"/>
                <a:gd name="T47" fmla="*/ 562 h 608"/>
                <a:gd name="T48" fmla="*/ 166 w 631"/>
                <a:gd name="T49" fmla="*/ 570 h 608"/>
                <a:gd name="T50" fmla="*/ 187 w 631"/>
                <a:gd name="T51" fmla="*/ 578 h 608"/>
                <a:gd name="T52" fmla="*/ 207 w 631"/>
                <a:gd name="T53" fmla="*/ 608 h 608"/>
                <a:gd name="T54" fmla="*/ 225 w 631"/>
                <a:gd name="T55" fmla="*/ 606 h 608"/>
                <a:gd name="T56" fmla="*/ 237 w 631"/>
                <a:gd name="T57" fmla="*/ 572 h 608"/>
                <a:gd name="T58" fmla="*/ 245 w 631"/>
                <a:gd name="T59" fmla="*/ 532 h 608"/>
                <a:gd name="T60" fmla="*/ 255 w 631"/>
                <a:gd name="T61" fmla="*/ 492 h 608"/>
                <a:gd name="T62" fmla="*/ 277 w 631"/>
                <a:gd name="T63" fmla="*/ 462 h 608"/>
                <a:gd name="T64" fmla="*/ 271 w 631"/>
                <a:gd name="T65" fmla="*/ 430 h 608"/>
                <a:gd name="T66" fmla="*/ 281 w 631"/>
                <a:gd name="T67" fmla="*/ 404 h 608"/>
                <a:gd name="T68" fmla="*/ 315 w 631"/>
                <a:gd name="T69" fmla="*/ 382 h 608"/>
                <a:gd name="T70" fmla="*/ 329 w 631"/>
                <a:gd name="T71" fmla="*/ 378 h 608"/>
                <a:gd name="T72" fmla="*/ 351 w 631"/>
                <a:gd name="T73" fmla="*/ 372 h 608"/>
                <a:gd name="T74" fmla="*/ 383 w 631"/>
                <a:gd name="T75" fmla="*/ 356 h 608"/>
                <a:gd name="T76" fmla="*/ 403 w 631"/>
                <a:gd name="T77" fmla="*/ 312 h 608"/>
                <a:gd name="T78" fmla="*/ 429 w 631"/>
                <a:gd name="T79" fmla="*/ 284 h 608"/>
                <a:gd name="T80" fmla="*/ 457 w 631"/>
                <a:gd name="T81" fmla="*/ 278 h 608"/>
                <a:gd name="T82" fmla="*/ 487 w 631"/>
                <a:gd name="T83" fmla="*/ 268 h 608"/>
                <a:gd name="T84" fmla="*/ 519 w 631"/>
                <a:gd name="T85" fmla="*/ 260 h 608"/>
                <a:gd name="T86" fmla="*/ 545 w 631"/>
                <a:gd name="T87" fmla="*/ 230 h 608"/>
                <a:gd name="T88" fmla="*/ 575 w 631"/>
                <a:gd name="T89" fmla="*/ 212 h 608"/>
                <a:gd name="T90" fmla="*/ 575 w 631"/>
                <a:gd name="T91" fmla="*/ 196 h 608"/>
                <a:gd name="T92" fmla="*/ 545 w 631"/>
                <a:gd name="T93" fmla="*/ 194 h 608"/>
                <a:gd name="T94" fmla="*/ 523 w 631"/>
                <a:gd name="T95" fmla="*/ 174 h 608"/>
                <a:gd name="T96" fmla="*/ 529 w 631"/>
                <a:gd name="T97" fmla="*/ 140 h 608"/>
                <a:gd name="T98" fmla="*/ 549 w 631"/>
                <a:gd name="T99" fmla="*/ 148 h 608"/>
                <a:gd name="T100" fmla="*/ 569 w 631"/>
                <a:gd name="T101" fmla="*/ 180 h 608"/>
                <a:gd name="T102" fmla="*/ 601 w 631"/>
                <a:gd name="T103" fmla="*/ 172 h 608"/>
                <a:gd name="T104" fmla="*/ 591 w 631"/>
                <a:gd name="T105" fmla="*/ 134 h 608"/>
                <a:gd name="T106" fmla="*/ 567 w 631"/>
                <a:gd name="T107" fmla="*/ 104 h 608"/>
                <a:gd name="T108" fmla="*/ 541 w 631"/>
                <a:gd name="T109" fmla="*/ 78 h 608"/>
                <a:gd name="T110" fmla="*/ 549 w 631"/>
                <a:gd name="T111" fmla="*/ 66 h 608"/>
                <a:gd name="T112" fmla="*/ 567 w 631"/>
                <a:gd name="T113" fmla="*/ 96 h 608"/>
                <a:gd name="T114" fmla="*/ 591 w 631"/>
                <a:gd name="T115" fmla="*/ 80 h 608"/>
                <a:gd name="T116" fmla="*/ 569 w 631"/>
                <a:gd name="T117" fmla="*/ 54 h 608"/>
                <a:gd name="T118" fmla="*/ 567 w 631"/>
                <a:gd name="T119" fmla="*/ 40 h 608"/>
                <a:gd name="T120" fmla="*/ 595 w 631"/>
                <a:gd name="T121" fmla="*/ 50 h 608"/>
                <a:gd name="T122" fmla="*/ 617 w 631"/>
                <a:gd name="T123" fmla="*/ 28 h 608"/>
                <a:gd name="T124" fmla="*/ 627 w 631"/>
                <a:gd name="T125" fmla="*/ 1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1" h="608">
                  <a:moveTo>
                    <a:pt x="631" y="0"/>
                  </a:moveTo>
                  <a:lnTo>
                    <a:pt x="0" y="0"/>
                  </a:lnTo>
                  <a:lnTo>
                    <a:pt x="8" y="18"/>
                  </a:lnTo>
                  <a:lnTo>
                    <a:pt x="14" y="40"/>
                  </a:lnTo>
                  <a:lnTo>
                    <a:pt x="20" y="62"/>
                  </a:lnTo>
                  <a:lnTo>
                    <a:pt x="20" y="74"/>
                  </a:lnTo>
                  <a:lnTo>
                    <a:pt x="36" y="88"/>
                  </a:lnTo>
                  <a:lnTo>
                    <a:pt x="30" y="106"/>
                  </a:lnTo>
                  <a:lnTo>
                    <a:pt x="24" y="126"/>
                  </a:lnTo>
                  <a:lnTo>
                    <a:pt x="38" y="142"/>
                  </a:lnTo>
                  <a:lnTo>
                    <a:pt x="54" y="128"/>
                  </a:lnTo>
                  <a:lnTo>
                    <a:pt x="66" y="132"/>
                  </a:lnTo>
                  <a:lnTo>
                    <a:pt x="76" y="146"/>
                  </a:lnTo>
                  <a:lnTo>
                    <a:pt x="86" y="162"/>
                  </a:lnTo>
                  <a:lnTo>
                    <a:pt x="96" y="176"/>
                  </a:lnTo>
                  <a:lnTo>
                    <a:pt x="92" y="190"/>
                  </a:lnTo>
                  <a:lnTo>
                    <a:pt x="74" y="180"/>
                  </a:lnTo>
                  <a:lnTo>
                    <a:pt x="56" y="174"/>
                  </a:lnTo>
                  <a:lnTo>
                    <a:pt x="44" y="172"/>
                  </a:lnTo>
                  <a:lnTo>
                    <a:pt x="54" y="188"/>
                  </a:lnTo>
                  <a:lnTo>
                    <a:pt x="66" y="196"/>
                  </a:lnTo>
                  <a:lnTo>
                    <a:pt x="80" y="202"/>
                  </a:lnTo>
                  <a:lnTo>
                    <a:pt x="94" y="208"/>
                  </a:lnTo>
                  <a:lnTo>
                    <a:pt x="110" y="212"/>
                  </a:lnTo>
                  <a:lnTo>
                    <a:pt x="102" y="228"/>
                  </a:lnTo>
                  <a:lnTo>
                    <a:pt x="96" y="248"/>
                  </a:lnTo>
                  <a:lnTo>
                    <a:pt x="90" y="270"/>
                  </a:lnTo>
                  <a:lnTo>
                    <a:pt x="74" y="272"/>
                  </a:lnTo>
                  <a:lnTo>
                    <a:pt x="76" y="274"/>
                  </a:lnTo>
                  <a:lnTo>
                    <a:pt x="66" y="286"/>
                  </a:lnTo>
                  <a:lnTo>
                    <a:pt x="56" y="302"/>
                  </a:lnTo>
                  <a:lnTo>
                    <a:pt x="52" y="322"/>
                  </a:lnTo>
                  <a:lnTo>
                    <a:pt x="50" y="340"/>
                  </a:lnTo>
                  <a:lnTo>
                    <a:pt x="60" y="342"/>
                  </a:lnTo>
                  <a:lnTo>
                    <a:pt x="56" y="362"/>
                  </a:lnTo>
                  <a:lnTo>
                    <a:pt x="62" y="378"/>
                  </a:lnTo>
                  <a:lnTo>
                    <a:pt x="70" y="394"/>
                  </a:lnTo>
                  <a:lnTo>
                    <a:pt x="78" y="410"/>
                  </a:lnTo>
                  <a:lnTo>
                    <a:pt x="82" y="440"/>
                  </a:lnTo>
                  <a:lnTo>
                    <a:pt x="92" y="436"/>
                  </a:lnTo>
                  <a:lnTo>
                    <a:pt x="104" y="442"/>
                  </a:lnTo>
                  <a:lnTo>
                    <a:pt x="94" y="458"/>
                  </a:lnTo>
                  <a:lnTo>
                    <a:pt x="100" y="478"/>
                  </a:lnTo>
                  <a:lnTo>
                    <a:pt x="106" y="500"/>
                  </a:lnTo>
                  <a:lnTo>
                    <a:pt x="116" y="520"/>
                  </a:lnTo>
                  <a:lnTo>
                    <a:pt x="128" y="538"/>
                  </a:lnTo>
                  <a:lnTo>
                    <a:pt x="132" y="556"/>
                  </a:lnTo>
                  <a:lnTo>
                    <a:pt x="146" y="562"/>
                  </a:lnTo>
                  <a:lnTo>
                    <a:pt x="154" y="576"/>
                  </a:lnTo>
                  <a:lnTo>
                    <a:pt x="166" y="570"/>
                  </a:lnTo>
                  <a:lnTo>
                    <a:pt x="178" y="568"/>
                  </a:lnTo>
                  <a:lnTo>
                    <a:pt x="187" y="578"/>
                  </a:lnTo>
                  <a:lnTo>
                    <a:pt x="197" y="592"/>
                  </a:lnTo>
                  <a:lnTo>
                    <a:pt x="207" y="608"/>
                  </a:lnTo>
                  <a:lnTo>
                    <a:pt x="217" y="600"/>
                  </a:lnTo>
                  <a:lnTo>
                    <a:pt x="225" y="606"/>
                  </a:lnTo>
                  <a:lnTo>
                    <a:pt x="235" y="594"/>
                  </a:lnTo>
                  <a:lnTo>
                    <a:pt x="237" y="572"/>
                  </a:lnTo>
                  <a:lnTo>
                    <a:pt x="249" y="554"/>
                  </a:lnTo>
                  <a:lnTo>
                    <a:pt x="245" y="532"/>
                  </a:lnTo>
                  <a:lnTo>
                    <a:pt x="249" y="506"/>
                  </a:lnTo>
                  <a:lnTo>
                    <a:pt x="255" y="492"/>
                  </a:lnTo>
                  <a:lnTo>
                    <a:pt x="269" y="482"/>
                  </a:lnTo>
                  <a:lnTo>
                    <a:pt x="277" y="462"/>
                  </a:lnTo>
                  <a:lnTo>
                    <a:pt x="269" y="442"/>
                  </a:lnTo>
                  <a:lnTo>
                    <a:pt x="271" y="430"/>
                  </a:lnTo>
                  <a:lnTo>
                    <a:pt x="273" y="422"/>
                  </a:lnTo>
                  <a:lnTo>
                    <a:pt x="281" y="404"/>
                  </a:lnTo>
                  <a:lnTo>
                    <a:pt x="299" y="396"/>
                  </a:lnTo>
                  <a:lnTo>
                    <a:pt x="315" y="382"/>
                  </a:lnTo>
                  <a:lnTo>
                    <a:pt x="329" y="360"/>
                  </a:lnTo>
                  <a:lnTo>
                    <a:pt x="329" y="378"/>
                  </a:lnTo>
                  <a:lnTo>
                    <a:pt x="337" y="376"/>
                  </a:lnTo>
                  <a:lnTo>
                    <a:pt x="351" y="372"/>
                  </a:lnTo>
                  <a:lnTo>
                    <a:pt x="367" y="366"/>
                  </a:lnTo>
                  <a:lnTo>
                    <a:pt x="383" y="356"/>
                  </a:lnTo>
                  <a:lnTo>
                    <a:pt x="393" y="332"/>
                  </a:lnTo>
                  <a:lnTo>
                    <a:pt x="403" y="312"/>
                  </a:lnTo>
                  <a:lnTo>
                    <a:pt x="417" y="294"/>
                  </a:lnTo>
                  <a:lnTo>
                    <a:pt x="429" y="284"/>
                  </a:lnTo>
                  <a:lnTo>
                    <a:pt x="443" y="278"/>
                  </a:lnTo>
                  <a:lnTo>
                    <a:pt x="457" y="278"/>
                  </a:lnTo>
                  <a:lnTo>
                    <a:pt x="473" y="274"/>
                  </a:lnTo>
                  <a:lnTo>
                    <a:pt x="487" y="268"/>
                  </a:lnTo>
                  <a:lnTo>
                    <a:pt x="503" y="264"/>
                  </a:lnTo>
                  <a:lnTo>
                    <a:pt x="519" y="260"/>
                  </a:lnTo>
                  <a:lnTo>
                    <a:pt x="531" y="246"/>
                  </a:lnTo>
                  <a:lnTo>
                    <a:pt x="545" y="230"/>
                  </a:lnTo>
                  <a:lnTo>
                    <a:pt x="561" y="216"/>
                  </a:lnTo>
                  <a:lnTo>
                    <a:pt x="575" y="212"/>
                  </a:lnTo>
                  <a:lnTo>
                    <a:pt x="587" y="202"/>
                  </a:lnTo>
                  <a:lnTo>
                    <a:pt x="575" y="196"/>
                  </a:lnTo>
                  <a:lnTo>
                    <a:pt x="561" y="198"/>
                  </a:lnTo>
                  <a:lnTo>
                    <a:pt x="545" y="194"/>
                  </a:lnTo>
                  <a:lnTo>
                    <a:pt x="531" y="190"/>
                  </a:lnTo>
                  <a:lnTo>
                    <a:pt x="523" y="174"/>
                  </a:lnTo>
                  <a:lnTo>
                    <a:pt x="535" y="162"/>
                  </a:lnTo>
                  <a:lnTo>
                    <a:pt x="529" y="140"/>
                  </a:lnTo>
                  <a:lnTo>
                    <a:pt x="537" y="142"/>
                  </a:lnTo>
                  <a:lnTo>
                    <a:pt x="549" y="148"/>
                  </a:lnTo>
                  <a:lnTo>
                    <a:pt x="561" y="162"/>
                  </a:lnTo>
                  <a:lnTo>
                    <a:pt x="569" y="180"/>
                  </a:lnTo>
                  <a:lnTo>
                    <a:pt x="585" y="182"/>
                  </a:lnTo>
                  <a:lnTo>
                    <a:pt x="601" y="172"/>
                  </a:lnTo>
                  <a:lnTo>
                    <a:pt x="599" y="152"/>
                  </a:lnTo>
                  <a:lnTo>
                    <a:pt x="591" y="134"/>
                  </a:lnTo>
                  <a:lnTo>
                    <a:pt x="577" y="120"/>
                  </a:lnTo>
                  <a:lnTo>
                    <a:pt x="567" y="104"/>
                  </a:lnTo>
                  <a:lnTo>
                    <a:pt x="555" y="90"/>
                  </a:lnTo>
                  <a:lnTo>
                    <a:pt x="541" y="78"/>
                  </a:lnTo>
                  <a:lnTo>
                    <a:pt x="541" y="66"/>
                  </a:lnTo>
                  <a:lnTo>
                    <a:pt x="549" y="66"/>
                  </a:lnTo>
                  <a:lnTo>
                    <a:pt x="555" y="84"/>
                  </a:lnTo>
                  <a:lnTo>
                    <a:pt x="567" y="96"/>
                  </a:lnTo>
                  <a:lnTo>
                    <a:pt x="581" y="102"/>
                  </a:lnTo>
                  <a:lnTo>
                    <a:pt x="591" y="80"/>
                  </a:lnTo>
                  <a:lnTo>
                    <a:pt x="583" y="64"/>
                  </a:lnTo>
                  <a:lnTo>
                    <a:pt x="569" y="54"/>
                  </a:lnTo>
                  <a:lnTo>
                    <a:pt x="559" y="44"/>
                  </a:lnTo>
                  <a:lnTo>
                    <a:pt x="567" y="40"/>
                  </a:lnTo>
                  <a:lnTo>
                    <a:pt x="585" y="62"/>
                  </a:lnTo>
                  <a:lnTo>
                    <a:pt x="595" y="50"/>
                  </a:lnTo>
                  <a:lnTo>
                    <a:pt x="607" y="44"/>
                  </a:lnTo>
                  <a:lnTo>
                    <a:pt x="617" y="28"/>
                  </a:lnTo>
                  <a:lnTo>
                    <a:pt x="611" y="16"/>
                  </a:lnTo>
                  <a:lnTo>
                    <a:pt x="627" y="10"/>
                  </a:lnTo>
                  <a:lnTo>
                    <a:pt x="6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8" name="Freeform 131"/>
            <p:cNvSpPr>
              <a:spLocks noEditPoints="1"/>
            </p:cNvSpPr>
            <p:nvPr userDrawn="1"/>
          </p:nvSpPr>
          <p:spPr bwMode="black">
            <a:xfrm>
              <a:off x="1116013" y="0"/>
              <a:ext cx="873125" cy="790575"/>
            </a:xfrm>
            <a:custGeom>
              <a:avLst/>
              <a:gdLst>
                <a:gd name="T0" fmla="*/ 92 w 550"/>
                <a:gd name="T1" fmla="*/ 24 h 498"/>
                <a:gd name="T2" fmla="*/ 76 w 550"/>
                <a:gd name="T3" fmla="*/ 0 h 498"/>
                <a:gd name="T4" fmla="*/ 2 w 550"/>
                <a:gd name="T5" fmla="*/ 38 h 498"/>
                <a:gd name="T6" fmla="*/ 14 w 550"/>
                <a:gd name="T7" fmla="*/ 68 h 498"/>
                <a:gd name="T8" fmla="*/ 70 w 550"/>
                <a:gd name="T9" fmla="*/ 104 h 498"/>
                <a:gd name="T10" fmla="*/ 164 w 550"/>
                <a:gd name="T11" fmla="*/ 124 h 498"/>
                <a:gd name="T12" fmla="*/ 170 w 550"/>
                <a:gd name="T13" fmla="*/ 116 h 498"/>
                <a:gd name="T14" fmla="*/ 182 w 550"/>
                <a:gd name="T15" fmla="*/ 128 h 498"/>
                <a:gd name="T16" fmla="*/ 214 w 550"/>
                <a:gd name="T17" fmla="*/ 130 h 498"/>
                <a:gd name="T18" fmla="*/ 222 w 550"/>
                <a:gd name="T19" fmla="*/ 122 h 498"/>
                <a:gd name="T20" fmla="*/ 236 w 550"/>
                <a:gd name="T21" fmla="*/ 110 h 498"/>
                <a:gd name="T22" fmla="*/ 246 w 550"/>
                <a:gd name="T23" fmla="*/ 138 h 498"/>
                <a:gd name="T24" fmla="*/ 256 w 550"/>
                <a:gd name="T25" fmla="*/ 166 h 498"/>
                <a:gd name="T26" fmla="*/ 288 w 550"/>
                <a:gd name="T27" fmla="*/ 182 h 498"/>
                <a:gd name="T28" fmla="*/ 310 w 550"/>
                <a:gd name="T29" fmla="*/ 208 h 498"/>
                <a:gd name="T30" fmla="*/ 324 w 550"/>
                <a:gd name="T31" fmla="*/ 284 h 498"/>
                <a:gd name="T32" fmla="*/ 304 w 550"/>
                <a:gd name="T33" fmla="*/ 338 h 498"/>
                <a:gd name="T34" fmla="*/ 240 w 550"/>
                <a:gd name="T35" fmla="*/ 346 h 498"/>
                <a:gd name="T36" fmla="*/ 236 w 550"/>
                <a:gd name="T37" fmla="*/ 392 h 498"/>
                <a:gd name="T38" fmla="*/ 276 w 550"/>
                <a:gd name="T39" fmla="*/ 384 h 498"/>
                <a:gd name="T40" fmla="*/ 316 w 550"/>
                <a:gd name="T41" fmla="*/ 384 h 498"/>
                <a:gd name="T42" fmla="*/ 346 w 550"/>
                <a:gd name="T43" fmla="*/ 426 h 498"/>
                <a:gd name="T44" fmla="*/ 366 w 550"/>
                <a:gd name="T45" fmla="*/ 456 h 498"/>
                <a:gd name="T46" fmla="*/ 378 w 550"/>
                <a:gd name="T47" fmla="*/ 462 h 498"/>
                <a:gd name="T48" fmla="*/ 400 w 550"/>
                <a:gd name="T49" fmla="*/ 478 h 498"/>
                <a:gd name="T50" fmla="*/ 444 w 550"/>
                <a:gd name="T51" fmla="*/ 488 h 498"/>
                <a:gd name="T52" fmla="*/ 430 w 550"/>
                <a:gd name="T53" fmla="*/ 448 h 498"/>
                <a:gd name="T54" fmla="*/ 420 w 550"/>
                <a:gd name="T55" fmla="*/ 434 h 498"/>
                <a:gd name="T56" fmla="*/ 480 w 550"/>
                <a:gd name="T57" fmla="*/ 472 h 498"/>
                <a:gd name="T58" fmla="*/ 490 w 550"/>
                <a:gd name="T59" fmla="*/ 456 h 498"/>
                <a:gd name="T60" fmla="*/ 490 w 550"/>
                <a:gd name="T61" fmla="*/ 442 h 498"/>
                <a:gd name="T62" fmla="*/ 482 w 550"/>
                <a:gd name="T63" fmla="*/ 382 h 498"/>
                <a:gd name="T64" fmla="*/ 460 w 550"/>
                <a:gd name="T65" fmla="*/ 370 h 498"/>
                <a:gd name="T66" fmla="*/ 442 w 550"/>
                <a:gd name="T67" fmla="*/ 352 h 498"/>
                <a:gd name="T68" fmla="*/ 426 w 550"/>
                <a:gd name="T69" fmla="*/ 326 h 498"/>
                <a:gd name="T70" fmla="*/ 442 w 550"/>
                <a:gd name="T71" fmla="*/ 312 h 498"/>
                <a:gd name="T72" fmla="*/ 470 w 550"/>
                <a:gd name="T73" fmla="*/ 322 h 498"/>
                <a:gd name="T74" fmla="*/ 480 w 550"/>
                <a:gd name="T75" fmla="*/ 352 h 498"/>
                <a:gd name="T76" fmla="*/ 514 w 550"/>
                <a:gd name="T77" fmla="*/ 350 h 498"/>
                <a:gd name="T78" fmla="*/ 542 w 550"/>
                <a:gd name="T79" fmla="*/ 318 h 498"/>
                <a:gd name="T80" fmla="*/ 546 w 550"/>
                <a:gd name="T81" fmla="*/ 304 h 498"/>
                <a:gd name="T82" fmla="*/ 514 w 550"/>
                <a:gd name="T83" fmla="*/ 274 h 498"/>
                <a:gd name="T84" fmla="*/ 490 w 550"/>
                <a:gd name="T85" fmla="*/ 232 h 498"/>
                <a:gd name="T86" fmla="*/ 458 w 550"/>
                <a:gd name="T87" fmla="*/ 222 h 498"/>
                <a:gd name="T88" fmla="*/ 450 w 550"/>
                <a:gd name="T89" fmla="*/ 202 h 498"/>
                <a:gd name="T90" fmla="*/ 430 w 550"/>
                <a:gd name="T91" fmla="*/ 170 h 498"/>
                <a:gd name="T92" fmla="*/ 414 w 550"/>
                <a:gd name="T93" fmla="*/ 142 h 498"/>
                <a:gd name="T94" fmla="*/ 418 w 550"/>
                <a:gd name="T95" fmla="*/ 98 h 498"/>
                <a:gd name="T96" fmla="*/ 402 w 550"/>
                <a:gd name="T97" fmla="*/ 106 h 498"/>
                <a:gd name="T98" fmla="*/ 386 w 550"/>
                <a:gd name="T99" fmla="*/ 80 h 498"/>
                <a:gd name="T100" fmla="*/ 374 w 550"/>
                <a:gd name="T101" fmla="*/ 56 h 498"/>
                <a:gd name="T102" fmla="*/ 360 w 550"/>
                <a:gd name="T103" fmla="*/ 32 h 498"/>
                <a:gd name="T104" fmla="*/ 318 w 550"/>
                <a:gd name="T105" fmla="*/ 36 h 498"/>
                <a:gd name="T106" fmla="*/ 320 w 550"/>
                <a:gd name="T107" fmla="*/ 12 h 498"/>
                <a:gd name="T108" fmla="*/ 100 w 550"/>
                <a:gd name="T109" fmla="*/ 50 h 498"/>
                <a:gd name="T110" fmla="*/ 440 w 550"/>
                <a:gd name="T111" fmla="*/ 29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0" h="498">
                  <a:moveTo>
                    <a:pt x="304" y="0"/>
                  </a:moveTo>
                  <a:lnTo>
                    <a:pt x="82" y="0"/>
                  </a:lnTo>
                  <a:lnTo>
                    <a:pt x="78" y="2"/>
                  </a:lnTo>
                  <a:lnTo>
                    <a:pt x="92" y="24"/>
                  </a:lnTo>
                  <a:lnTo>
                    <a:pt x="102" y="26"/>
                  </a:lnTo>
                  <a:lnTo>
                    <a:pt x="102" y="42"/>
                  </a:lnTo>
                  <a:lnTo>
                    <a:pt x="78" y="8"/>
                  </a:lnTo>
                  <a:lnTo>
                    <a:pt x="76" y="0"/>
                  </a:lnTo>
                  <a:lnTo>
                    <a:pt x="2" y="0"/>
                  </a:lnTo>
                  <a:lnTo>
                    <a:pt x="0" y="2"/>
                  </a:lnTo>
                  <a:lnTo>
                    <a:pt x="6" y="16"/>
                  </a:lnTo>
                  <a:lnTo>
                    <a:pt x="2" y="38"/>
                  </a:lnTo>
                  <a:lnTo>
                    <a:pt x="46" y="58"/>
                  </a:lnTo>
                  <a:lnTo>
                    <a:pt x="12" y="56"/>
                  </a:lnTo>
                  <a:lnTo>
                    <a:pt x="16" y="62"/>
                  </a:lnTo>
                  <a:lnTo>
                    <a:pt x="14" y="68"/>
                  </a:lnTo>
                  <a:lnTo>
                    <a:pt x="40" y="102"/>
                  </a:lnTo>
                  <a:lnTo>
                    <a:pt x="62" y="104"/>
                  </a:lnTo>
                  <a:lnTo>
                    <a:pt x="68" y="98"/>
                  </a:lnTo>
                  <a:lnTo>
                    <a:pt x="70" y="104"/>
                  </a:lnTo>
                  <a:lnTo>
                    <a:pt x="82" y="120"/>
                  </a:lnTo>
                  <a:lnTo>
                    <a:pt x="134" y="120"/>
                  </a:lnTo>
                  <a:lnTo>
                    <a:pt x="158" y="132"/>
                  </a:lnTo>
                  <a:lnTo>
                    <a:pt x="164" y="124"/>
                  </a:lnTo>
                  <a:lnTo>
                    <a:pt x="174" y="134"/>
                  </a:lnTo>
                  <a:lnTo>
                    <a:pt x="184" y="134"/>
                  </a:lnTo>
                  <a:lnTo>
                    <a:pt x="178" y="126"/>
                  </a:lnTo>
                  <a:lnTo>
                    <a:pt x="170" y="116"/>
                  </a:lnTo>
                  <a:lnTo>
                    <a:pt x="194" y="122"/>
                  </a:lnTo>
                  <a:lnTo>
                    <a:pt x="198" y="128"/>
                  </a:lnTo>
                  <a:lnTo>
                    <a:pt x="190" y="126"/>
                  </a:lnTo>
                  <a:lnTo>
                    <a:pt x="182" y="128"/>
                  </a:lnTo>
                  <a:lnTo>
                    <a:pt x="192" y="148"/>
                  </a:lnTo>
                  <a:lnTo>
                    <a:pt x="196" y="146"/>
                  </a:lnTo>
                  <a:lnTo>
                    <a:pt x="196" y="140"/>
                  </a:lnTo>
                  <a:lnTo>
                    <a:pt x="214" y="130"/>
                  </a:lnTo>
                  <a:lnTo>
                    <a:pt x="208" y="130"/>
                  </a:lnTo>
                  <a:lnTo>
                    <a:pt x="204" y="128"/>
                  </a:lnTo>
                  <a:lnTo>
                    <a:pt x="218" y="126"/>
                  </a:lnTo>
                  <a:lnTo>
                    <a:pt x="222" y="122"/>
                  </a:lnTo>
                  <a:lnTo>
                    <a:pt x="214" y="100"/>
                  </a:lnTo>
                  <a:lnTo>
                    <a:pt x="216" y="100"/>
                  </a:lnTo>
                  <a:lnTo>
                    <a:pt x="228" y="110"/>
                  </a:lnTo>
                  <a:lnTo>
                    <a:pt x="236" y="110"/>
                  </a:lnTo>
                  <a:lnTo>
                    <a:pt x="238" y="130"/>
                  </a:lnTo>
                  <a:lnTo>
                    <a:pt x="252" y="130"/>
                  </a:lnTo>
                  <a:lnTo>
                    <a:pt x="252" y="134"/>
                  </a:lnTo>
                  <a:lnTo>
                    <a:pt x="246" y="138"/>
                  </a:lnTo>
                  <a:lnTo>
                    <a:pt x="272" y="160"/>
                  </a:lnTo>
                  <a:lnTo>
                    <a:pt x="274" y="164"/>
                  </a:lnTo>
                  <a:lnTo>
                    <a:pt x="268" y="168"/>
                  </a:lnTo>
                  <a:lnTo>
                    <a:pt x="256" y="166"/>
                  </a:lnTo>
                  <a:lnTo>
                    <a:pt x="256" y="194"/>
                  </a:lnTo>
                  <a:lnTo>
                    <a:pt x="280" y="178"/>
                  </a:lnTo>
                  <a:lnTo>
                    <a:pt x="288" y="176"/>
                  </a:lnTo>
                  <a:lnTo>
                    <a:pt x="288" y="182"/>
                  </a:lnTo>
                  <a:lnTo>
                    <a:pt x="306" y="204"/>
                  </a:lnTo>
                  <a:lnTo>
                    <a:pt x="306" y="190"/>
                  </a:lnTo>
                  <a:lnTo>
                    <a:pt x="308" y="190"/>
                  </a:lnTo>
                  <a:lnTo>
                    <a:pt x="310" y="208"/>
                  </a:lnTo>
                  <a:lnTo>
                    <a:pt x="324" y="218"/>
                  </a:lnTo>
                  <a:lnTo>
                    <a:pt x="338" y="258"/>
                  </a:lnTo>
                  <a:lnTo>
                    <a:pt x="326" y="272"/>
                  </a:lnTo>
                  <a:lnTo>
                    <a:pt x="324" y="284"/>
                  </a:lnTo>
                  <a:lnTo>
                    <a:pt x="296" y="310"/>
                  </a:lnTo>
                  <a:lnTo>
                    <a:pt x="314" y="336"/>
                  </a:lnTo>
                  <a:lnTo>
                    <a:pt x="314" y="340"/>
                  </a:lnTo>
                  <a:lnTo>
                    <a:pt x="304" y="338"/>
                  </a:lnTo>
                  <a:lnTo>
                    <a:pt x="282" y="350"/>
                  </a:lnTo>
                  <a:lnTo>
                    <a:pt x="238" y="340"/>
                  </a:lnTo>
                  <a:lnTo>
                    <a:pt x="242" y="346"/>
                  </a:lnTo>
                  <a:lnTo>
                    <a:pt x="240" y="346"/>
                  </a:lnTo>
                  <a:lnTo>
                    <a:pt x="242" y="354"/>
                  </a:lnTo>
                  <a:lnTo>
                    <a:pt x="232" y="362"/>
                  </a:lnTo>
                  <a:lnTo>
                    <a:pt x="228" y="380"/>
                  </a:lnTo>
                  <a:lnTo>
                    <a:pt x="236" y="392"/>
                  </a:lnTo>
                  <a:lnTo>
                    <a:pt x="258" y="400"/>
                  </a:lnTo>
                  <a:lnTo>
                    <a:pt x="276" y="392"/>
                  </a:lnTo>
                  <a:lnTo>
                    <a:pt x="276" y="384"/>
                  </a:lnTo>
                  <a:lnTo>
                    <a:pt x="276" y="384"/>
                  </a:lnTo>
                  <a:lnTo>
                    <a:pt x="298" y="392"/>
                  </a:lnTo>
                  <a:lnTo>
                    <a:pt x="302" y="386"/>
                  </a:lnTo>
                  <a:lnTo>
                    <a:pt x="298" y="380"/>
                  </a:lnTo>
                  <a:lnTo>
                    <a:pt x="316" y="384"/>
                  </a:lnTo>
                  <a:lnTo>
                    <a:pt x="326" y="410"/>
                  </a:lnTo>
                  <a:lnTo>
                    <a:pt x="354" y="424"/>
                  </a:lnTo>
                  <a:lnTo>
                    <a:pt x="350" y="428"/>
                  </a:lnTo>
                  <a:lnTo>
                    <a:pt x="346" y="426"/>
                  </a:lnTo>
                  <a:lnTo>
                    <a:pt x="342" y="428"/>
                  </a:lnTo>
                  <a:lnTo>
                    <a:pt x="360" y="452"/>
                  </a:lnTo>
                  <a:lnTo>
                    <a:pt x="376" y="460"/>
                  </a:lnTo>
                  <a:lnTo>
                    <a:pt x="366" y="456"/>
                  </a:lnTo>
                  <a:lnTo>
                    <a:pt x="364" y="460"/>
                  </a:lnTo>
                  <a:lnTo>
                    <a:pt x="372" y="470"/>
                  </a:lnTo>
                  <a:lnTo>
                    <a:pt x="384" y="464"/>
                  </a:lnTo>
                  <a:lnTo>
                    <a:pt x="378" y="462"/>
                  </a:lnTo>
                  <a:lnTo>
                    <a:pt x="384" y="458"/>
                  </a:lnTo>
                  <a:lnTo>
                    <a:pt x="386" y="464"/>
                  </a:lnTo>
                  <a:lnTo>
                    <a:pt x="394" y="460"/>
                  </a:lnTo>
                  <a:lnTo>
                    <a:pt x="400" y="478"/>
                  </a:lnTo>
                  <a:lnTo>
                    <a:pt x="406" y="474"/>
                  </a:lnTo>
                  <a:lnTo>
                    <a:pt x="410" y="482"/>
                  </a:lnTo>
                  <a:lnTo>
                    <a:pt x="434" y="492"/>
                  </a:lnTo>
                  <a:lnTo>
                    <a:pt x="444" y="488"/>
                  </a:lnTo>
                  <a:lnTo>
                    <a:pt x="452" y="498"/>
                  </a:lnTo>
                  <a:lnTo>
                    <a:pt x="462" y="496"/>
                  </a:lnTo>
                  <a:lnTo>
                    <a:pt x="460" y="476"/>
                  </a:lnTo>
                  <a:lnTo>
                    <a:pt x="430" y="448"/>
                  </a:lnTo>
                  <a:lnTo>
                    <a:pt x="412" y="426"/>
                  </a:lnTo>
                  <a:lnTo>
                    <a:pt x="408" y="420"/>
                  </a:lnTo>
                  <a:lnTo>
                    <a:pt x="410" y="420"/>
                  </a:lnTo>
                  <a:lnTo>
                    <a:pt x="420" y="434"/>
                  </a:lnTo>
                  <a:lnTo>
                    <a:pt x="428" y="430"/>
                  </a:lnTo>
                  <a:lnTo>
                    <a:pt x="444" y="450"/>
                  </a:lnTo>
                  <a:lnTo>
                    <a:pt x="468" y="452"/>
                  </a:lnTo>
                  <a:lnTo>
                    <a:pt x="480" y="472"/>
                  </a:lnTo>
                  <a:lnTo>
                    <a:pt x="486" y="468"/>
                  </a:lnTo>
                  <a:lnTo>
                    <a:pt x="482" y="458"/>
                  </a:lnTo>
                  <a:lnTo>
                    <a:pt x="492" y="460"/>
                  </a:lnTo>
                  <a:lnTo>
                    <a:pt x="490" y="456"/>
                  </a:lnTo>
                  <a:lnTo>
                    <a:pt x="488" y="446"/>
                  </a:lnTo>
                  <a:lnTo>
                    <a:pt x="480" y="438"/>
                  </a:lnTo>
                  <a:lnTo>
                    <a:pt x="480" y="436"/>
                  </a:lnTo>
                  <a:lnTo>
                    <a:pt x="490" y="442"/>
                  </a:lnTo>
                  <a:lnTo>
                    <a:pt x="492" y="418"/>
                  </a:lnTo>
                  <a:lnTo>
                    <a:pt x="488" y="404"/>
                  </a:lnTo>
                  <a:lnTo>
                    <a:pt x="476" y="400"/>
                  </a:lnTo>
                  <a:lnTo>
                    <a:pt x="482" y="382"/>
                  </a:lnTo>
                  <a:lnTo>
                    <a:pt x="472" y="374"/>
                  </a:lnTo>
                  <a:lnTo>
                    <a:pt x="468" y="376"/>
                  </a:lnTo>
                  <a:lnTo>
                    <a:pt x="468" y="368"/>
                  </a:lnTo>
                  <a:lnTo>
                    <a:pt x="460" y="370"/>
                  </a:lnTo>
                  <a:lnTo>
                    <a:pt x="462" y="364"/>
                  </a:lnTo>
                  <a:lnTo>
                    <a:pt x="446" y="364"/>
                  </a:lnTo>
                  <a:lnTo>
                    <a:pt x="446" y="366"/>
                  </a:lnTo>
                  <a:lnTo>
                    <a:pt x="442" y="352"/>
                  </a:lnTo>
                  <a:lnTo>
                    <a:pt x="438" y="352"/>
                  </a:lnTo>
                  <a:lnTo>
                    <a:pt x="438" y="334"/>
                  </a:lnTo>
                  <a:lnTo>
                    <a:pt x="426" y="334"/>
                  </a:lnTo>
                  <a:lnTo>
                    <a:pt x="426" y="326"/>
                  </a:lnTo>
                  <a:lnTo>
                    <a:pt x="444" y="322"/>
                  </a:lnTo>
                  <a:lnTo>
                    <a:pt x="424" y="302"/>
                  </a:lnTo>
                  <a:lnTo>
                    <a:pt x="426" y="300"/>
                  </a:lnTo>
                  <a:lnTo>
                    <a:pt x="442" y="312"/>
                  </a:lnTo>
                  <a:lnTo>
                    <a:pt x="440" y="306"/>
                  </a:lnTo>
                  <a:lnTo>
                    <a:pt x="458" y="316"/>
                  </a:lnTo>
                  <a:lnTo>
                    <a:pt x="460" y="324"/>
                  </a:lnTo>
                  <a:lnTo>
                    <a:pt x="470" y="322"/>
                  </a:lnTo>
                  <a:lnTo>
                    <a:pt x="470" y="334"/>
                  </a:lnTo>
                  <a:lnTo>
                    <a:pt x="478" y="350"/>
                  </a:lnTo>
                  <a:lnTo>
                    <a:pt x="482" y="348"/>
                  </a:lnTo>
                  <a:lnTo>
                    <a:pt x="480" y="352"/>
                  </a:lnTo>
                  <a:lnTo>
                    <a:pt x="486" y="360"/>
                  </a:lnTo>
                  <a:lnTo>
                    <a:pt x="492" y="358"/>
                  </a:lnTo>
                  <a:lnTo>
                    <a:pt x="506" y="374"/>
                  </a:lnTo>
                  <a:lnTo>
                    <a:pt x="514" y="350"/>
                  </a:lnTo>
                  <a:lnTo>
                    <a:pt x="512" y="336"/>
                  </a:lnTo>
                  <a:lnTo>
                    <a:pt x="522" y="342"/>
                  </a:lnTo>
                  <a:lnTo>
                    <a:pt x="530" y="322"/>
                  </a:lnTo>
                  <a:lnTo>
                    <a:pt x="542" y="318"/>
                  </a:lnTo>
                  <a:lnTo>
                    <a:pt x="528" y="314"/>
                  </a:lnTo>
                  <a:lnTo>
                    <a:pt x="530" y="308"/>
                  </a:lnTo>
                  <a:lnTo>
                    <a:pt x="542" y="310"/>
                  </a:lnTo>
                  <a:lnTo>
                    <a:pt x="546" y="304"/>
                  </a:lnTo>
                  <a:lnTo>
                    <a:pt x="542" y="300"/>
                  </a:lnTo>
                  <a:lnTo>
                    <a:pt x="550" y="292"/>
                  </a:lnTo>
                  <a:lnTo>
                    <a:pt x="532" y="270"/>
                  </a:lnTo>
                  <a:lnTo>
                    <a:pt x="514" y="274"/>
                  </a:lnTo>
                  <a:lnTo>
                    <a:pt x="520" y="256"/>
                  </a:lnTo>
                  <a:lnTo>
                    <a:pt x="498" y="260"/>
                  </a:lnTo>
                  <a:lnTo>
                    <a:pt x="502" y="252"/>
                  </a:lnTo>
                  <a:lnTo>
                    <a:pt x="490" y="232"/>
                  </a:lnTo>
                  <a:lnTo>
                    <a:pt x="480" y="230"/>
                  </a:lnTo>
                  <a:lnTo>
                    <a:pt x="482" y="216"/>
                  </a:lnTo>
                  <a:lnTo>
                    <a:pt x="460" y="226"/>
                  </a:lnTo>
                  <a:lnTo>
                    <a:pt x="458" y="222"/>
                  </a:lnTo>
                  <a:lnTo>
                    <a:pt x="462" y="216"/>
                  </a:lnTo>
                  <a:lnTo>
                    <a:pt x="458" y="210"/>
                  </a:lnTo>
                  <a:lnTo>
                    <a:pt x="446" y="210"/>
                  </a:lnTo>
                  <a:lnTo>
                    <a:pt x="450" y="202"/>
                  </a:lnTo>
                  <a:lnTo>
                    <a:pt x="424" y="192"/>
                  </a:lnTo>
                  <a:lnTo>
                    <a:pt x="432" y="190"/>
                  </a:lnTo>
                  <a:lnTo>
                    <a:pt x="422" y="178"/>
                  </a:lnTo>
                  <a:lnTo>
                    <a:pt x="430" y="170"/>
                  </a:lnTo>
                  <a:lnTo>
                    <a:pt x="418" y="164"/>
                  </a:lnTo>
                  <a:lnTo>
                    <a:pt x="450" y="160"/>
                  </a:lnTo>
                  <a:lnTo>
                    <a:pt x="450" y="156"/>
                  </a:lnTo>
                  <a:lnTo>
                    <a:pt x="414" y="142"/>
                  </a:lnTo>
                  <a:lnTo>
                    <a:pt x="438" y="134"/>
                  </a:lnTo>
                  <a:lnTo>
                    <a:pt x="442" y="128"/>
                  </a:lnTo>
                  <a:lnTo>
                    <a:pt x="438" y="120"/>
                  </a:lnTo>
                  <a:lnTo>
                    <a:pt x="418" y="98"/>
                  </a:lnTo>
                  <a:lnTo>
                    <a:pt x="414" y="110"/>
                  </a:lnTo>
                  <a:lnTo>
                    <a:pt x="410" y="112"/>
                  </a:lnTo>
                  <a:lnTo>
                    <a:pt x="414" y="106"/>
                  </a:lnTo>
                  <a:lnTo>
                    <a:pt x="402" y="106"/>
                  </a:lnTo>
                  <a:lnTo>
                    <a:pt x="414" y="100"/>
                  </a:lnTo>
                  <a:lnTo>
                    <a:pt x="416" y="84"/>
                  </a:lnTo>
                  <a:lnTo>
                    <a:pt x="392" y="72"/>
                  </a:lnTo>
                  <a:lnTo>
                    <a:pt x="386" y="80"/>
                  </a:lnTo>
                  <a:lnTo>
                    <a:pt x="392" y="66"/>
                  </a:lnTo>
                  <a:lnTo>
                    <a:pt x="372" y="76"/>
                  </a:lnTo>
                  <a:lnTo>
                    <a:pt x="376" y="66"/>
                  </a:lnTo>
                  <a:lnTo>
                    <a:pt x="374" y="56"/>
                  </a:lnTo>
                  <a:lnTo>
                    <a:pt x="360" y="56"/>
                  </a:lnTo>
                  <a:lnTo>
                    <a:pt x="364" y="56"/>
                  </a:lnTo>
                  <a:lnTo>
                    <a:pt x="366" y="48"/>
                  </a:lnTo>
                  <a:lnTo>
                    <a:pt x="360" y="32"/>
                  </a:lnTo>
                  <a:lnTo>
                    <a:pt x="334" y="16"/>
                  </a:lnTo>
                  <a:lnTo>
                    <a:pt x="328" y="28"/>
                  </a:lnTo>
                  <a:lnTo>
                    <a:pt x="318" y="28"/>
                  </a:lnTo>
                  <a:lnTo>
                    <a:pt x="318" y="36"/>
                  </a:lnTo>
                  <a:lnTo>
                    <a:pt x="318" y="36"/>
                  </a:lnTo>
                  <a:lnTo>
                    <a:pt x="318" y="26"/>
                  </a:lnTo>
                  <a:lnTo>
                    <a:pt x="312" y="28"/>
                  </a:lnTo>
                  <a:lnTo>
                    <a:pt x="320" y="12"/>
                  </a:lnTo>
                  <a:lnTo>
                    <a:pt x="298" y="18"/>
                  </a:lnTo>
                  <a:lnTo>
                    <a:pt x="304" y="12"/>
                  </a:lnTo>
                  <a:lnTo>
                    <a:pt x="304" y="0"/>
                  </a:lnTo>
                  <a:close/>
                  <a:moveTo>
                    <a:pt x="100" y="50"/>
                  </a:moveTo>
                  <a:lnTo>
                    <a:pt x="94" y="52"/>
                  </a:lnTo>
                  <a:lnTo>
                    <a:pt x="102" y="48"/>
                  </a:lnTo>
                  <a:lnTo>
                    <a:pt x="100" y="50"/>
                  </a:lnTo>
                  <a:close/>
                  <a:moveTo>
                    <a:pt x="440" y="296"/>
                  </a:moveTo>
                  <a:lnTo>
                    <a:pt x="438" y="304"/>
                  </a:lnTo>
                  <a:lnTo>
                    <a:pt x="436" y="296"/>
                  </a:lnTo>
                  <a:lnTo>
                    <a:pt x="440"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29" name="Freeform 132"/>
            <p:cNvSpPr>
              <a:spLocks/>
            </p:cNvSpPr>
            <p:nvPr userDrawn="1"/>
          </p:nvSpPr>
          <p:spPr bwMode="black">
            <a:xfrm>
              <a:off x="260350" y="0"/>
              <a:ext cx="549275" cy="317500"/>
            </a:xfrm>
            <a:custGeom>
              <a:avLst/>
              <a:gdLst>
                <a:gd name="T0" fmla="*/ 206 w 346"/>
                <a:gd name="T1" fmla="*/ 18 h 200"/>
                <a:gd name="T2" fmla="*/ 206 w 346"/>
                <a:gd name="T3" fmla="*/ 4 h 200"/>
                <a:gd name="T4" fmla="*/ 6 w 346"/>
                <a:gd name="T5" fmla="*/ 0 h 200"/>
                <a:gd name="T6" fmla="*/ 2 w 346"/>
                <a:gd name="T7" fmla="*/ 26 h 200"/>
                <a:gd name="T8" fmla="*/ 22 w 346"/>
                <a:gd name="T9" fmla="*/ 30 h 200"/>
                <a:gd name="T10" fmla="*/ 16 w 346"/>
                <a:gd name="T11" fmla="*/ 44 h 200"/>
                <a:gd name="T12" fmla="*/ 52 w 346"/>
                <a:gd name="T13" fmla="*/ 36 h 200"/>
                <a:gd name="T14" fmla="*/ 12 w 346"/>
                <a:gd name="T15" fmla="*/ 58 h 200"/>
                <a:gd name="T16" fmla="*/ 70 w 346"/>
                <a:gd name="T17" fmla="*/ 90 h 200"/>
                <a:gd name="T18" fmla="*/ 128 w 346"/>
                <a:gd name="T19" fmla="*/ 96 h 200"/>
                <a:gd name="T20" fmla="*/ 88 w 346"/>
                <a:gd name="T21" fmla="*/ 96 h 200"/>
                <a:gd name="T22" fmla="*/ 46 w 346"/>
                <a:gd name="T23" fmla="*/ 148 h 200"/>
                <a:gd name="T24" fmla="*/ 102 w 346"/>
                <a:gd name="T25" fmla="*/ 168 h 200"/>
                <a:gd name="T26" fmla="*/ 102 w 346"/>
                <a:gd name="T27" fmla="*/ 186 h 200"/>
                <a:gd name="T28" fmla="*/ 104 w 346"/>
                <a:gd name="T29" fmla="*/ 200 h 200"/>
                <a:gd name="T30" fmla="*/ 198 w 346"/>
                <a:gd name="T31" fmla="*/ 176 h 200"/>
                <a:gd name="T32" fmla="*/ 236 w 346"/>
                <a:gd name="T33" fmla="*/ 148 h 200"/>
                <a:gd name="T34" fmla="*/ 238 w 346"/>
                <a:gd name="T35" fmla="*/ 162 h 200"/>
                <a:gd name="T36" fmla="*/ 258 w 346"/>
                <a:gd name="T37" fmla="*/ 176 h 200"/>
                <a:gd name="T38" fmla="*/ 336 w 346"/>
                <a:gd name="T39" fmla="*/ 162 h 200"/>
                <a:gd name="T40" fmla="*/ 326 w 346"/>
                <a:gd name="T41" fmla="*/ 146 h 200"/>
                <a:gd name="T42" fmla="*/ 304 w 346"/>
                <a:gd name="T43" fmla="*/ 152 h 200"/>
                <a:gd name="T44" fmla="*/ 316 w 346"/>
                <a:gd name="T45" fmla="*/ 144 h 200"/>
                <a:gd name="T46" fmla="*/ 320 w 346"/>
                <a:gd name="T47" fmla="*/ 126 h 200"/>
                <a:gd name="T48" fmla="*/ 332 w 346"/>
                <a:gd name="T49" fmla="*/ 138 h 200"/>
                <a:gd name="T50" fmla="*/ 334 w 346"/>
                <a:gd name="T51" fmla="*/ 138 h 200"/>
                <a:gd name="T52" fmla="*/ 346 w 346"/>
                <a:gd name="T53" fmla="*/ 116 h 200"/>
                <a:gd name="T54" fmla="*/ 332 w 346"/>
                <a:gd name="T55" fmla="*/ 106 h 200"/>
                <a:gd name="T56" fmla="*/ 296 w 346"/>
                <a:gd name="T57" fmla="*/ 80 h 200"/>
                <a:gd name="T58" fmla="*/ 278 w 346"/>
                <a:gd name="T59" fmla="*/ 26 h 200"/>
                <a:gd name="T60" fmla="*/ 268 w 346"/>
                <a:gd name="T61" fmla="*/ 0 h 200"/>
                <a:gd name="T62" fmla="*/ 216 w 346"/>
                <a:gd name="T6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6" h="200">
                  <a:moveTo>
                    <a:pt x="216" y="6"/>
                  </a:moveTo>
                  <a:lnTo>
                    <a:pt x="206" y="18"/>
                  </a:lnTo>
                  <a:lnTo>
                    <a:pt x="204" y="16"/>
                  </a:lnTo>
                  <a:lnTo>
                    <a:pt x="206" y="4"/>
                  </a:lnTo>
                  <a:lnTo>
                    <a:pt x="202" y="0"/>
                  </a:lnTo>
                  <a:lnTo>
                    <a:pt x="6" y="0"/>
                  </a:lnTo>
                  <a:lnTo>
                    <a:pt x="0" y="10"/>
                  </a:lnTo>
                  <a:lnTo>
                    <a:pt x="2" y="26"/>
                  </a:lnTo>
                  <a:lnTo>
                    <a:pt x="22" y="24"/>
                  </a:lnTo>
                  <a:lnTo>
                    <a:pt x="22" y="30"/>
                  </a:lnTo>
                  <a:lnTo>
                    <a:pt x="12" y="34"/>
                  </a:lnTo>
                  <a:lnTo>
                    <a:pt x="16" y="44"/>
                  </a:lnTo>
                  <a:lnTo>
                    <a:pt x="54" y="34"/>
                  </a:lnTo>
                  <a:lnTo>
                    <a:pt x="52" y="36"/>
                  </a:lnTo>
                  <a:lnTo>
                    <a:pt x="56" y="40"/>
                  </a:lnTo>
                  <a:lnTo>
                    <a:pt x="12" y="58"/>
                  </a:lnTo>
                  <a:lnTo>
                    <a:pt x="26" y="84"/>
                  </a:lnTo>
                  <a:lnTo>
                    <a:pt x="70" y="90"/>
                  </a:lnTo>
                  <a:lnTo>
                    <a:pt x="98" y="82"/>
                  </a:lnTo>
                  <a:lnTo>
                    <a:pt x="128" y="96"/>
                  </a:lnTo>
                  <a:lnTo>
                    <a:pt x="122" y="100"/>
                  </a:lnTo>
                  <a:lnTo>
                    <a:pt x="88" y="96"/>
                  </a:lnTo>
                  <a:lnTo>
                    <a:pt x="28" y="114"/>
                  </a:lnTo>
                  <a:lnTo>
                    <a:pt x="46" y="148"/>
                  </a:lnTo>
                  <a:lnTo>
                    <a:pt x="78" y="158"/>
                  </a:lnTo>
                  <a:lnTo>
                    <a:pt x="102" y="168"/>
                  </a:lnTo>
                  <a:lnTo>
                    <a:pt x="100" y="178"/>
                  </a:lnTo>
                  <a:lnTo>
                    <a:pt x="102" y="186"/>
                  </a:lnTo>
                  <a:lnTo>
                    <a:pt x="110" y="194"/>
                  </a:lnTo>
                  <a:lnTo>
                    <a:pt x="104" y="200"/>
                  </a:lnTo>
                  <a:lnTo>
                    <a:pt x="182" y="192"/>
                  </a:lnTo>
                  <a:lnTo>
                    <a:pt x="198" y="176"/>
                  </a:lnTo>
                  <a:lnTo>
                    <a:pt x="222" y="172"/>
                  </a:lnTo>
                  <a:lnTo>
                    <a:pt x="236" y="148"/>
                  </a:lnTo>
                  <a:lnTo>
                    <a:pt x="238" y="150"/>
                  </a:lnTo>
                  <a:lnTo>
                    <a:pt x="238" y="162"/>
                  </a:lnTo>
                  <a:lnTo>
                    <a:pt x="262" y="168"/>
                  </a:lnTo>
                  <a:lnTo>
                    <a:pt x="258" y="176"/>
                  </a:lnTo>
                  <a:lnTo>
                    <a:pt x="304" y="186"/>
                  </a:lnTo>
                  <a:lnTo>
                    <a:pt x="336" y="162"/>
                  </a:lnTo>
                  <a:lnTo>
                    <a:pt x="322" y="158"/>
                  </a:lnTo>
                  <a:lnTo>
                    <a:pt x="326" y="146"/>
                  </a:lnTo>
                  <a:lnTo>
                    <a:pt x="320" y="142"/>
                  </a:lnTo>
                  <a:lnTo>
                    <a:pt x="304" y="152"/>
                  </a:lnTo>
                  <a:lnTo>
                    <a:pt x="304" y="144"/>
                  </a:lnTo>
                  <a:lnTo>
                    <a:pt x="316" y="144"/>
                  </a:lnTo>
                  <a:lnTo>
                    <a:pt x="314" y="132"/>
                  </a:lnTo>
                  <a:lnTo>
                    <a:pt x="320" y="126"/>
                  </a:lnTo>
                  <a:lnTo>
                    <a:pt x="322" y="134"/>
                  </a:lnTo>
                  <a:lnTo>
                    <a:pt x="332" y="138"/>
                  </a:lnTo>
                  <a:lnTo>
                    <a:pt x="332" y="132"/>
                  </a:lnTo>
                  <a:lnTo>
                    <a:pt x="334" y="138"/>
                  </a:lnTo>
                  <a:lnTo>
                    <a:pt x="344" y="138"/>
                  </a:lnTo>
                  <a:lnTo>
                    <a:pt x="346" y="116"/>
                  </a:lnTo>
                  <a:lnTo>
                    <a:pt x="344" y="106"/>
                  </a:lnTo>
                  <a:lnTo>
                    <a:pt x="332" y="106"/>
                  </a:lnTo>
                  <a:lnTo>
                    <a:pt x="308" y="78"/>
                  </a:lnTo>
                  <a:lnTo>
                    <a:pt x="296" y="80"/>
                  </a:lnTo>
                  <a:lnTo>
                    <a:pt x="278" y="56"/>
                  </a:lnTo>
                  <a:lnTo>
                    <a:pt x="278" y="26"/>
                  </a:lnTo>
                  <a:lnTo>
                    <a:pt x="268" y="0"/>
                  </a:lnTo>
                  <a:lnTo>
                    <a:pt x="268" y="0"/>
                  </a:lnTo>
                  <a:lnTo>
                    <a:pt x="214" y="0"/>
                  </a:lnTo>
                  <a:lnTo>
                    <a:pt x="2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0" name="Freeform 133"/>
            <p:cNvSpPr>
              <a:spLocks/>
            </p:cNvSpPr>
            <p:nvPr userDrawn="1"/>
          </p:nvSpPr>
          <p:spPr bwMode="black">
            <a:xfrm>
              <a:off x="50800" y="0"/>
              <a:ext cx="171450" cy="95250"/>
            </a:xfrm>
            <a:custGeom>
              <a:avLst/>
              <a:gdLst>
                <a:gd name="T0" fmla="*/ 2 w 108"/>
                <a:gd name="T1" fmla="*/ 0 h 60"/>
                <a:gd name="T2" fmla="*/ 0 w 108"/>
                <a:gd name="T3" fmla="*/ 4 h 60"/>
                <a:gd name="T4" fmla="*/ 34 w 108"/>
                <a:gd name="T5" fmla="*/ 20 h 60"/>
                <a:gd name="T6" fmla="*/ 54 w 108"/>
                <a:gd name="T7" fmla="*/ 60 h 60"/>
                <a:gd name="T8" fmla="*/ 82 w 108"/>
                <a:gd name="T9" fmla="*/ 34 h 60"/>
                <a:gd name="T10" fmla="*/ 88 w 108"/>
                <a:gd name="T11" fmla="*/ 40 h 60"/>
                <a:gd name="T12" fmla="*/ 104 w 108"/>
                <a:gd name="T13" fmla="*/ 32 h 60"/>
                <a:gd name="T14" fmla="*/ 108 w 108"/>
                <a:gd name="T15" fmla="*/ 18 h 60"/>
                <a:gd name="T16" fmla="*/ 108 w 108"/>
                <a:gd name="T17" fmla="*/ 4 h 60"/>
                <a:gd name="T18" fmla="*/ 108 w 108"/>
                <a:gd name="T19" fmla="*/ 0 h 60"/>
                <a:gd name="T20" fmla="*/ 2 w 108"/>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60">
                  <a:moveTo>
                    <a:pt x="2" y="0"/>
                  </a:moveTo>
                  <a:lnTo>
                    <a:pt x="0" y="4"/>
                  </a:lnTo>
                  <a:lnTo>
                    <a:pt x="34" y="20"/>
                  </a:lnTo>
                  <a:lnTo>
                    <a:pt x="54" y="60"/>
                  </a:lnTo>
                  <a:lnTo>
                    <a:pt x="82" y="34"/>
                  </a:lnTo>
                  <a:lnTo>
                    <a:pt x="88" y="40"/>
                  </a:lnTo>
                  <a:lnTo>
                    <a:pt x="104" y="32"/>
                  </a:lnTo>
                  <a:lnTo>
                    <a:pt x="108" y="18"/>
                  </a:lnTo>
                  <a:lnTo>
                    <a:pt x="108" y="4"/>
                  </a:lnTo>
                  <a:lnTo>
                    <a:pt x="108"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1" name="Freeform 134"/>
            <p:cNvSpPr>
              <a:spLocks/>
            </p:cNvSpPr>
            <p:nvPr userDrawn="1"/>
          </p:nvSpPr>
          <p:spPr bwMode="black">
            <a:xfrm>
              <a:off x="820738" y="0"/>
              <a:ext cx="117475" cy="76200"/>
            </a:xfrm>
            <a:custGeom>
              <a:avLst/>
              <a:gdLst>
                <a:gd name="T0" fmla="*/ 4 w 74"/>
                <a:gd name="T1" fmla="*/ 10 h 48"/>
                <a:gd name="T2" fmla="*/ 14 w 74"/>
                <a:gd name="T3" fmla="*/ 22 h 48"/>
                <a:gd name="T4" fmla="*/ 22 w 74"/>
                <a:gd name="T5" fmla="*/ 46 h 48"/>
                <a:gd name="T6" fmla="*/ 36 w 74"/>
                <a:gd name="T7" fmla="*/ 48 h 48"/>
                <a:gd name="T8" fmla="*/ 48 w 74"/>
                <a:gd name="T9" fmla="*/ 38 h 48"/>
                <a:gd name="T10" fmla="*/ 46 w 74"/>
                <a:gd name="T11" fmla="*/ 28 h 48"/>
                <a:gd name="T12" fmla="*/ 56 w 74"/>
                <a:gd name="T13" fmla="*/ 30 h 48"/>
                <a:gd name="T14" fmla="*/ 74 w 74"/>
                <a:gd name="T15" fmla="*/ 14 h 48"/>
                <a:gd name="T16" fmla="*/ 72 w 74"/>
                <a:gd name="T17" fmla="*/ 0 h 48"/>
                <a:gd name="T18" fmla="*/ 0 w 74"/>
                <a:gd name="T19" fmla="*/ 0 h 48"/>
                <a:gd name="T20" fmla="*/ 4 w 74"/>
                <a:gd name="T21"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8">
                  <a:moveTo>
                    <a:pt x="4" y="10"/>
                  </a:moveTo>
                  <a:lnTo>
                    <a:pt x="14" y="22"/>
                  </a:lnTo>
                  <a:lnTo>
                    <a:pt x="22" y="46"/>
                  </a:lnTo>
                  <a:lnTo>
                    <a:pt x="36" y="48"/>
                  </a:lnTo>
                  <a:lnTo>
                    <a:pt x="48" y="38"/>
                  </a:lnTo>
                  <a:lnTo>
                    <a:pt x="46" y="28"/>
                  </a:lnTo>
                  <a:lnTo>
                    <a:pt x="56" y="30"/>
                  </a:lnTo>
                  <a:lnTo>
                    <a:pt x="74" y="14"/>
                  </a:lnTo>
                  <a:lnTo>
                    <a:pt x="72" y="0"/>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2" name="Freeform 135"/>
            <p:cNvSpPr>
              <a:spLocks noEditPoints="1"/>
            </p:cNvSpPr>
            <p:nvPr userDrawn="1"/>
          </p:nvSpPr>
          <p:spPr bwMode="black">
            <a:xfrm>
              <a:off x="-3175" y="0"/>
              <a:ext cx="2781300" cy="4953000"/>
            </a:xfrm>
            <a:custGeom>
              <a:avLst/>
              <a:gdLst>
                <a:gd name="T0" fmla="*/ 26 w 1752"/>
                <a:gd name="T1" fmla="*/ 906 h 3120"/>
                <a:gd name="T2" fmla="*/ 72 w 1752"/>
                <a:gd name="T3" fmla="*/ 1128 h 3120"/>
                <a:gd name="T4" fmla="*/ 228 w 1752"/>
                <a:gd name="T5" fmla="*/ 1388 h 3120"/>
                <a:gd name="T6" fmla="*/ 336 w 1752"/>
                <a:gd name="T7" fmla="*/ 1510 h 3120"/>
                <a:gd name="T8" fmla="*/ 328 w 1752"/>
                <a:gd name="T9" fmla="*/ 1452 h 3120"/>
                <a:gd name="T10" fmla="*/ 567 w 1752"/>
                <a:gd name="T11" fmla="*/ 1680 h 3120"/>
                <a:gd name="T12" fmla="*/ 809 w 1752"/>
                <a:gd name="T13" fmla="*/ 1798 h 3120"/>
                <a:gd name="T14" fmla="*/ 933 w 1752"/>
                <a:gd name="T15" fmla="*/ 1826 h 3120"/>
                <a:gd name="T16" fmla="*/ 891 w 1752"/>
                <a:gd name="T17" fmla="*/ 2046 h 3120"/>
                <a:gd name="T18" fmla="*/ 1073 w 1752"/>
                <a:gd name="T19" fmla="*/ 2502 h 3120"/>
                <a:gd name="T20" fmla="*/ 1025 w 1752"/>
                <a:gd name="T21" fmla="*/ 2882 h 3120"/>
                <a:gd name="T22" fmla="*/ 1023 w 1752"/>
                <a:gd name="T23" fmla="*/ 2936 h 3120"/>
                <a:gd name="T24" fmla="*/ 1011 w 1752"/>
                <a:gd name="T25" fmla="*/ 2980 h 3120"/>
                <a:gd name="T26" fmla="*/ 991 w 1752"/>
                <a:gd name="T27" fmla="*/ 3040 h 3120"/>
                <a:gd name="T28" fmla="*/ 1109 w 1752"/>
                <a:gd name="T29" fmla="*/ 3114 h 3120"/>
                <a:gd name="T30" fmla="*/ 1203 w 1752"/>
                <a:gd name="T31" fmla="*/ 2876 h 3120"/>
                <a:gd name="T32" fmla="*/ 1259 w 1752"/>
                <a:gd name="T33" fmla="*/ 2776 h 3120"/>
                <a:gd name="T34" fmla="*/ 1494 w 1752"/>
                <a:gd name="T35" fmla="*/ 2516 h 3120"/>
                <a:gd name="T36" fmla="*/ 1746 w 1752"/>
                <a:gd name="T37" fmla="*/ 2088 h 3120"/>
                <a:gd name="T38" fmla="*/ 1471 w 1752"/>
                <a:gd name="T39" fmla="*/ 1980 h 3120"/>
                <a:gd name="T40" fmla="*/ 1267 w 1752"/>
                <a:gd name="T41" fmla="*/ 1818 h 3120"/>
                <a:gd name="T42" fmla="*/ 1129 w 1752"/>
                <a:gd name="T43" fmla="*/ 1782 h 3120"/>
                <a:gd name="T44" fmla="*/ 957 w 1752"/>
                <a:gd name="T45" fmla="*/ 1824 h 3120"/>
                <a:gd name="T46" fmla="*/ 823 w 1752"/>
                <a:gd name="T47" fmla="*/ 1682 h 3120"/>
                <a:gd name="T48" fmla="*/ 667 w 1752"/>
                <a:gd name="T49" fmla="*/ 1622 h 3120"/>
                <a:gd name="T50" fmla="*/ 581 w 1752"/>
                <a:gd name="T51" fmla="*/ 1438 h 3120"/>
                <a:gd name="T52" fmla="*/ 747 w 1752"/>
                <a:gd name="T53" fmla="*/ 1384 h 3120"/>
                <a:gd name="T54" fmla="*/ 901 w 1752"/>
                <a:gd name="T55" fmla="*/ 1340 h 3120"/>
                <a:gd name="T56" fmla="*/ 1069 w 1752"/>
                <a:gd name="T57" fmla="*/ 1128 h 3120"/>
                <a:gd name="T58" fmla="*/ 1161 w 1752"/>
                <a:gd name="T59" fmla="*/ 1068 h 3120"/>
                <a:gd name="T60" fmla="*/ 1209 w 1752"/>
                <a:gd name="T61" fmla="*/ 1008 h 3120"/>
                <a:gd name="T62" fmla="*/ 1127 w 1752"/>
                <a:gd name="T63" fmla="*/ 920 h 3120"/>
                <a:gd name="T64" fmla="*/ 1301 w 1752"/>
                <a:gd name="T65" fmla="*/ 944 h 3120"/>
                <a:gd name="T66" fmla="*/ 1397 w 1752"/>
                <a:gd name="T67" fmla="*/ 960 h 3120"/>
                <a:gd name="T68" fmla="*/ 1357 w 1752"/>
                <a:gd name="T69" fmla="*/ 858 h 3120"/>
                <a:gd name="T70" fmla="*/ 1315 w 1752"/>
                <a:gd name="T71" fmla="*/ 740 h 3120"/>
                <a:gd name="T72" fmla="*/ 1237 w 1752"/>
                <a:gd name="T73" fmla="*/ 642 h 3120"/>
                <a:gd name="T74" fmla="*/ 1169 w 1752"/>
                <a:gd name="T75" fmla="*/ 598 h 3120"/>
                <a:gd name="T76" fmla="*/ 1103 w 1752"/>
                <a:gd name="T77" fmla="*/ 532 h 3120"/>
                <a:gd name="T78" fmla="*/ 941 w 1752"/>
                <a:gd name="T79" fmla="*/ 572 h 3120"/>
                <a:gd name="T80" fmla="*/ 893 w 1752"/>
                <a:gd name="T81" fmla="*/ 854 h 3120"/>
                <a:gd name="T82" fmla="*/ 653 w 1752"/>
                <a:gd name="T83" fmla="*/ 614 h 3120"/>
                <a:gd name="T84" fmla="*/ 715 w 1752"/>
                <a:gd name="T85" fmla="*/ 412 h 3120"/>
                <a:gd name="T86" fmla="*/ 837 w 1752"/>
                <a:gd name="T87" fmla="*/ 318 h 3120"/>
                <a:gd name="T88" fmla="*/ 795 w 1752"/>
                <a:gd name="T89" fmla="*/ 156 h 3120"/>
                <a:gd name="T90" fmla="*/ 707 w 1752"/>
                <a:gd name="T91" fmla="*/ 180 h 3120"/>
                <a:gd name="T92" fmla="*/ 601 w 1752"/>
                <a:gd name="T93" fmla="*/ 36 h 3120"/>
                <a:gd name="T94" fmla="*/ 599 w 1752"/>
                <a:gd name="T95" fmla="*/ 234 h 3120"/>
                <a:gd name="T96" fmla="*/ 517 w 1752"/>
                <a:gd name="T97" fmla="*/ 226 h 3120"/>
                <a:gd name="T98" fmla="*/ 386 w 1752"/>
                <a:gd name="T99" fmla="*/ 272 h 3120"/>
                <a:gd name="T100" fmla="*/ 220 w 1752"/>
                <a:gd name="T101" fmla="*/ 176 h 3120"/>
                <a:gd name="T102" fmla="*/ 102 w 1752"/>
                <a:gd name="T103" fmla="*/ 948 h 3120"/>
                <a:gd name="T104" fmla="*/ 104 w 1752"/>
                <a:gd name="T105" fmla="*/ 934 h 3120"/>
                <a:gd name="T106" fmla="*/ 1459 w 1752"/>
                <a:gd name="T107" fmla="*/ 1982 h 3120"/>
                <a:gd name="T108" fmla="*/ 1055 w 1752"/>
                <a:gd name="T109" fmla="*/ 1800 h 3120"/>
                <a:gd name="T110" fmla="*/ 805 w 1752"/>
                <a:gd name="T111" fmla="*/ 1016 h 3120"/>
                <a:gd name="T112" fmla="*/ 755 w 1752"/>
                <a:gd name="T113" fmla="*/ 1042 h 3120"/>
                <a:gd name="T114" fmla="*/ 969 w 1752"/>
                <a:gd name="T115" fmla="*/ 1184 h 3120"/>
                <a:gd name="T116" fmla="*/ 843 w 1752"/>
                <a:gd name="T117" fmla="*/ 1116 h 3120"/>
                <a:gd name="T118" fmla="*/ 887 w 1752"/>
                <a:gd name="T119" fmla="*/ 1040 h 3120"/>
                <a:gd name="T120" fmla="*/ 727 w 1752"/>
                <a:gd name="T121" fmla="*/ 952 h 3120"/>
                <a:gd name="T122" fmla="*/ 763 w 1752"/>
                <a:gd name="T123" fmla="*/ 994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 h="3120">
                  <a:moveTo>
                    <a:pt x="0" y="840"/>
                  </a:moveTo>
                  <a:lnTo>
                    <a:pt x="0" y="852"/>
                  </a:lnTo>
                  <a:lnTo>
                    <a:pt x="6" y="848"/>
                  </a:lnTo>
                  <a:lnTo>
                    <a:pt x="6" y="852"/>
                  </a:lnTo>
                  <a:lnTo>
                    <a:pt x="0" y="854"/>
                  </a:lnTo>
                  <a:lnTo>
                    <a:pt x="0" y="856"/>
                  </a:lnTo>
                  <a:lnTo>
                    <a:pt x="2" y="858"/>
                  </a:lnTo>
                  <a:lnTo>
                    <a:pt x="0" y="858"/>
                  </a:lnTo>
                  <a:lnTo>
                    <a:pt x="4" y="866"/>
                  </a:lnTo>
                  <a:lnTo>
                    <a:pt x="14" y="872"/>
                  </a:lnTo>
                  <a:lnTo>
                    <a:pt x="26" y="870"/>
                  </a:lnTo>
                  <a:lnTo>
                    <a:pt x="26" y="872"/>
                  </a:lnTo>
                  <a:lnTo>
                    <a:pt x="34" y="876"/>
                  </a:lnTo>
                  <a:lnTo>
                    <a:pt x="32" y="880"/>
                  </a:lnTo>
                  <a:lnTo>
                    <a:pt x="0" y="868"/>
                  </a:lnTo>
                  <a:lnTo>
                    <a:pt x="0" y="880"/>
                  </a:lnTo>
                  <a:lnTo>
                    <a:pt x="4" y="880"/>
                  </a:lnTo>
                  <a:lnTo>
                    <a:pt x="4" y="882"/>
                  </a:lnTo>
                  <a:lnTo>
                    <a:pt x="0" y="882"/>
                  </a:lnTo>
                  <a:lnTo>
                    <a:pt x="0" y="896"/>
                  </a:lnTo>
                  <a:lnTo>
                    <a:pt x="12" y="898"/>
                  </a:lnTo>
                  <a:lnTo>
                    <a:pt x="16" y="904"/>
                  </a:lnTo>
                  <a:lnTo>
                    <a:pt x="26" y="906"/>
                  </a:lnTo>
                  <a:lnTo>
                    <a:pt x="24" y="908"/>
                  </a:lnTo>
                  <a:lnTo>
                    <a:pt x="26" y="916"/>
                  </a:lnTo>
                  <a:lnTo>
                    <a:pt x="40" y="920"/>
                  </a:lnTo>
                  <a:lnTo>
                    <a:pt x="40" y="922"/>
                  </a:lnTo>
                  <a:lnTo>
                    <a:pt x="34" y="922"/>
                  </a:lnTo>
                  <a:lnTo>
                    <a:pt x="44" y="930"/>
                  </a:lnTo>
                  <a:lnTo>
                    <a:pt x="52" y="930"/>
                  </a:lnTo>
                  <a:lnTo>
                    <a:pt x="50" y="932"/>
                  </a:lnTo>
                  <a:lnTo>
                    <a:pt x="56" y="936"/>
                  </a:lnTo>
                  <a:lnTo>
                    <a:pt x="56" y="938"/>
                  </a:lnTo>
                  <a:lnTo>
                    <a:pt x="62" y="942"/>
                  </a:lnTo>
                  <a:lnTo>
                    <a:pt x="60" y="948"/>
                  </a:lnTo>
                  <a:lnTo>
                    <a:pt x="72" y="984"/>
                  </a:lnTo>
                  <a:lnTo>
                    <a:pt x="72" y="984"/>
                  </a:lnTo>
                  <a:lnTo>
                    <a:pt x="72" y="986"/>
                  </a:lnTo>
                  <a:lnTo>
                    <a:pt x="70" y="984"/>
                  </a:lnTo>
                  <a:lnTo>
                    <a:pt x="72" y="1000"/>
                  </a:lnTo>
                  <a:lnTo>
                    <a:pt x="82" y="1004"/>
                  </a:lnTo>
                  <a:lnTo>
                    <a:pt x="74" y="1006"/>
                  </a:lnTo>
                  <a:lnTo>
                    <a:pt x="70" y="1076"/>
                  </a:lnTo>
                  <a:lnTo>
                    <a:pt x="64" y="1090"/>
                  </a:lnTo>
                  <a:lnTo>
                    <a:pt x="70" y="1118"/>
                  </a:lnTo>
                  <a:lnTo>
                    <a:pt x="72" y="1128"/>
                  </a:lnTo>
                  <a:lnTo>
                    <a:pt x="66" y="1156"/>
                  </a:lnTo>
                  <a:lnTo>
                    <a:pt x="78" y="1172"/>
                  </a:lnTo>
                  <a:lnTo>
                    <a:pt x="80" y="1192"/>
                  </a:lnTo>
                  <a:lnTo>
                    <a:pt x="94" y="1212"/>
                  </a:lnTo>
                  <a:lnTo>
                    <a:pt x="102" y="1218"/>
                  </a:lnTo>
                  <a:lnTo>
                    <a:pt x="100" y="1218"/>
                  </a:lnTo>
                  <a:lnTo>
                    <a:pt x="106" y="1234"/>
                  </a:lnTo>
                  <a:lnTo>
                    <a:pt x="114" y="1240"/>
                  </a:lnTo>
                  <a:lnTo>
                    <a:pt x="114" y="1252"/>
                  </a:lnTo>
                  <a:lnTo>
                    <a:pt x="138" y="1280"/>
                  </a:lnTo>
                  <a:lnTo>
                    <a:pt x="138" y="1292"/>
                  </a:lnTo>
                  <a:lnTo>
                    <a:pt x="176" y="1306"/>
                  </a:lnTo>
                  <a:lnTo>
                    <a:pt x="180" y="1312"/>
                  </a:lnTo>
                  <a:lnTo>
                    <a:pt x="188" y="1314"/>
                  </a:lnTo>
                  <a:lnTo>
                    <a:pt x="198" y="1324"/>
                  </a:lnTo>
                  <a:lnTo>
                    <a:pt x="200" y="1336"/>
                  </a:lnTo>
                  <a:lnTo>
                    <a:pt x="200" y="1336"/>
                  </a:lnTo>
                  <a:lnTo>
                    <a:pt x="202" y="1338"/>
                  </a:lnTo>
                  <a:lnTo>
                    <a:pt x="202" y="1340"/>
                  </a:lnTo>
                  <a:lnTo>
                    <a:pt x="202" y="1340"/>
                  </a:lnTo>
                  <a:lnTo>
                    <a:pt x="212" y="1354"/>
                  </a:lnTo>
                  <a:lnTo>
                    <a:pt x="226" y="1388"/>
                  </a:lnTo>
                  <a:lnTo>
                    <a:pt x="228" y="1388"/>
                  </a:lnTo>
                  <a:lnTo>
                    <a:pt x="230" y="1400"/>
                  </a:lnTo>
                  <a:lnTo>
                    <a:pt x="244" y="1406"/>
                  </a:lnTo>
                  <a:lnTo>
                    <a:pt x="260" y="1428"/>
                  </a:lnTo>
                  <a:lnTo>
                    <a:pt x="258" y="1438"/>
                  </a:lnTo>
                  <a:lnTo>
                    <a:pt x="244" y="1436"/>
                  </a:lnTo>
                  <a:lnTo>
                    <a:pt x="244" y="1430"/>
                  </a:lnTo>
                  <a:lnTo>
                    <a:pt x="240" y="1428"/>
                  </a:lnTo>
                  <a:lnTo>
                    <a:pt x="238" y="1434"/>
                  </a:lnTo>
                  <a:lnTo>
                    <a:pt x="244" y="1440"/>
                  </a:lnTo>
                  <a:lnTo>
                    <a:pt x="244" y="1444"/>
                  </a:lnTo>
                  <a:lnTo>
                    <a:pt x="272" y="1464"/>
                  </a:lnTo>
                  <a:lnTo>
                    <a:pt x="278" y="1466"/>
                  </a:lnTo>
                  <a:lnTo>
                    <a:pt x="280" y="1464"/>
                  </a:lnTo>
                  <a:lnTo>
                    <a:pt x="280" y="1468"/>
                  </a:lnTo>
                  <a:lnTo>
                    <a:pt x="294" y="1476"/>
                  </a:lnTo>
                  <a:lnTo>
                    <a:pt x="296" y="1484"/>
                  </a:lnTo>
                  <a:lnTo>
                    <a:pt x="294" y="1508"/>
                  </a:lnTo>
                  <a:lnTo>
                    <a:pt x="304" y="1508"/>
                  </a:lnTo>
                  <a:lnTo>
                    <a:pt x="328" y="1528"/>
                  </a:lnTo>
                  <a:lnTo>
                    <a:pt x="340" y="1546"/>
                  </a:lnTo>
                  <a:lnTo>
                    <a:pt x="352" y="1538"/>
                  </a:lnTo>
                  <a:lnTo>
                    <a:pt x="352" y="1528"/>
                  </a:lnTo>
                  <a:lnTo>
                    <a:pt x="336" y="1510"/>
                  </a:lnTo>
                  <a:lnTo>
                    <a:pt x="332" y="1514"/>
                  </a:lnTo>
                  <a:lnTo>
                    <a:pt x="330" y="1512"/>
                  </a:lnTo>
                  <a:lnTo>
                    <a:pt x="312" y="1462"/>
                  </a:lnTo>
                  <a:lnTo>
                    <a:pt x="304" y="1458"/>
                  </a:lnTo>
                  <a:lnTo>
                    <a:pt x="280" y="1416"/>
                  </a:lnTo>
                  <a:lnTo>
                    <a:pt x="276" y="1416"/>
                  </a:lnTo>
                  <a:lnTo>
                    <a:pt x="272" y="1408"/>
                  </a:lnTo>
                  <a:lnTo>
                    <a:pt x="260" y="1398"/>
                  </a:lnTo>
                  <a:lnTo>
                    <a:pt x="256" y="1390"/>
                  </a:lnTo>
                  <a:lnTo>
                    <a:pt x="250" y="1356"/>
                  </a:lnTo>
                  <a:lnTo>
                    <a:pt x="260" y="1362"/>
                  </a:lnTo>
                  <a:lnTo>
                    <a:pt x="266" y="1362"/>
                  </a:lnTo>
                  <a:lnTo>
                    <a:pt x="278" y="1370"/>
                  </a:lnTo>
                  <a:lnTo>
                    <a:pt x="286" y="1396"/>
                  </a:lnTo>
                  <a:lnTo>
                    <a:pt x="294" y="1410"/>
                  </a:lnTo>
                  <a:lnTo>
                    <a:pt x="290" y="1414"/>
                  </a:lnTo>
                  <a:lnTo>
                    <a:pt x="290" y="1420"/>
                  </a:lnTo>
                  <a:lnTo>
                    <a:pt x="300" y="1422"/>
                  </a:lnTo>
                  <a:lnTo>
                    <a:pt x="300" y="1418"/>
                  </a:lnTo>
                  <a:lnTo>
                    <a:pt x="304" y="1424"/>
                  </a:lnTo>
                  <a:lnTo>
                    <a:pt x="318" y="1440"/>
                  </a:lnTo>
                  <a:lnTo>
                    <a:pt x="326" y="1440"/>
                  </a:lnTo>
                  <a:lnTo>
                    <a:pt x="328" y="1452"/>
                  </a:lnTo>
                  <a:lnTo>
                    <a:pt x="352" y="1470"/>
                  </a:lnTo>
                  <a:lnTo>
                    <a:pt x="348" y="1480"/>
                  </a:lnTo>
                  <a:lnTo>
                    <a:pt x="352" y="1490"/>
                  </a:lnTo>
                  <a:lnTo>
                    <a:pt x="356" y="1488"/>
                  </a:lnTo>
                  <a:lnTo>
                    <a:pt x="356" y="1492"/>
                  </a:lnTo>
                  <a:lnTo>
                    <a:pt x="370" y="1496"/>
                  </a:lnTo>
                  <a:lnTo>
                    <a:pt x="376" y="1500"/>
                  </a:lnTo>
                  <a:lnTo>
                    <a:pt x="378" y="1510"/>
                  </a:lnTo>
                  <a:lnTo>
                    <a:pt x="396" y="1524"/>
                  </a:lnTo>
                  <a:lnTo>
                    <a:pt x="406" y="1540"/>
                  </a:lnTo>
                  <a:lnTo>
                    <a:pt x="420" y="1550"/>
                  </a:lnTo>
                  <a:lnTo>
                    <a:pt x="428" y="1574"/>
                  </a:lnTo>
                  <a:lnTo>
                    <a:pt x="424" y="1584"/>
                  </a:lnTo>
                  <a:lnTo>
                    <a:pt x="426" y="1588"/>
                  </a:lnTo>
                  <a:lnTo>
                    <a:pt x="420" y="1590"/>
                  </a:lnTo>
                  <a:lnTo>
                    <a:pt x="424" y="1606"/>
                  </a:lnTo>
                  <a:lnTo>
                    <a:pt x="436" y="1616"/>
                  </a:lnTo>
                  <a:lnTo>
                    <a:pt x="452" y="1626"/>
                  </a:lnTo>
                  <a:lnTo>
                    <a:pt x="464" y="1636"/>
                  </a:lnTo>
                  <a:lnTo>
                    <a:pt x="490" y="1642"/>
                  </a:lnTo>
                  <a:lnTo>
                    <a:pt x="508" y="1658"/>
                  </a:lnTo>
                  <a:lnTo>
                    <a:pt x="549" y="1670"/>
                  </a:lnTo>
                  <a:lnTo>
                    <a:pt x="567" y="1680"/>
                  </a:lnTo>
                  <a:lnTo>
                    <a:pt x="597" y="1688"/>
                  </a:lnTo>
                  <a:lnTo>
                    <a:pt x="619" y="1678"/>
                  </a:lnTo>
                  <a:lnTo>
                    <a:pt x="625" y="1676"/>
                  </a:lnTo>
                  <a:lnTo>
                    <a:pt x="645" y="1684"/>
                  </a:lnTo>
                  <a:lnTo>
                    <a:pt x="667" y="1706"/>
                  </a:lnTo>
                  <a:lnTo>
                    <a:pt x="667" y="1706"/>
                  </a:lnTo>
                  <a:lnTo>
                    <a:pt x="669" y="1706"/>
                  </a:lnTo>
                  <a:lnTo>
                    <a:pt x="671" y="1710"/>
                  </a:lnTo>
                  <a:lnTo>
                    <a:pt x="671" y="1708"/>
                  </a:lnTo>
                  <a:lnTo>
                    <a:pt x="687" y="1720"/>
                  </a:lnTo>
                  <a:lnTo>
                    <a:pt x="711" y="1724"/>
                  </a:lnTo>
                  <a:lnTo>
                    <a:pt x="737" y="1734"/>
                  </a:lnTo>
                  <a:lnTo>
                    <a:pt x="747" y="1734"/>
                  </a:lnTo>
                  <a:lnTo>
                    <a:pt x="755" y="1732"/>
                  </a:lnTo>
                  <a:lnTo>
                    <a:pt x="757" y="1732"/>
                  </a:lnTo>
                  <a:lnTo>
                    <a:pt x="759" y="1734"/>
                  </a:lnTo>
                  <a:lnTo>
                    <a:pt x="757" y="1734"/>
                  </a:lnTo>
                  <a:lnTo>
                    <a:pt x="757" y="1740"/>
                  </a:lnTo>
                  <a:lnTo>
                    <a:pt x="789" y="1774"/>
                  </a:lnTo>
                  <a:lnTo>
                    <a:pt x="787" y="1786"/>
                  </a:lnTo>
                  <a:lnTo>
                    <a:pt x="793" y="1796"/>
                  </a:lnTo>
                  <a:lnTo>
                    <a:pt x="807" y="1804"/>
                  </a:lnTo>
                  <a:lnTo>
                    <a:pt x="809" y="1798"/>
                  </a:lnTo>
                  <a:lnTo>
                    <a:pt x="815" y="1806"/>
                  </a:lnTo>
                  <a:lnTo>
                    <a:pt x="829" y="1812"/>
                  </a:lnTo>
                  <a:lnTo>
                    <a:pt x="829" y="1822"/>
                  </a:lnTo>
                  <a:lnTo>
                    <a:pt x="841" y="1826"/>
                  </a:lnTo>
                  <a:lnTo>
                    <a:pt x="841" y="1824"/>
                  </a:lnTo>
                  <a:lnTo>
                    <a:pt x="841" y="1826"/>
                  </a:lnTo>
                  <a:lnTo>
                    <a:pt x="845" y="1834"/>
                  </a:lnTo>
                  <a:lnTo>
                    <a:pt x="849" y="1828"/>
                  </a:lnTo>
                  <a:lnTo>
                    <a:pt x="867" y="1830"/>
                  </a:lnTo>
                  <a:lnTo>
                    <a:pt x="867" y="1832"/>
                  </a:lnTo>
                  <a:lnTo>
                    <a:pt x="861" y="1844"/>
                  </a:lnTo>
                  <a:lnTo>
                    <a:pt x="871" y="1848"/>
                  </a:lnTo>
                  <a:lnTo>
                    <a:pt x="869" y="1834"/>
                  </a:lnTo>
                  <a:lnTo>
                    <a:pt x="875" y="1842"/>
                  </a:lnTo>
                  <a:lnTo>
                    <a:pt x="881" y="1840"/>
                  </a:lnTo>
                  <a:lnTo>
                    <a:pt x="881" y="1850"/>
                  </a:lnTo>
                  <a:lnTo>
                    <a:pt x="891" y="1850"/>
                  </a:lnTo>
                  <a:lnTo>
                    <a:pt x="901" y="1842"/>
                  </a:lnTo>
                  <a:lnTo>
                    <a:pt x="895" y="1832"/>
                  </a:lnTo>
                  <a:lnTo>
                    <a:pt x="895" y="1830"/>
                  </a:lnTo>
                  <a:lnTo>
                    <a:pt x="915" y="1816"/>
                  </a:lnTo>
                  <a:lnTo>
                    <a:pt x="931" y="1826"/>
                  </a:lnTo>
                  <a:lnTo>
                    <a:pt x="933" y="1826"/>
                  </a:lnTo>
                  <a:lnTo>
                    <a:pt x="929" y="1832"/>
                  </a:lnTo>
                  <a:lnTo>
                    <a:pt x="939" y="1846"/>
                  </a:lnTo>
                  <a:lnTo>
                    <a:pt x="947" y="1860"/>
                  </a:lnTo>
                  <a:lnTo>
                    <a:pt x="947" y="1912"/>
                  </a:lnTo>
                  <a:lnTo>
                    <a:pt x="953" y="1912"/>
                  </a:lnTo>
                  <a:lnTo>
                    <a:pt x="945" y="1922"/>
                  </a:lnTo>
                  <a:lnTo>
                    <a:pt x="943" y="1928"/>
                  </a:lnTo>
                  <a:lnTo>
                    <a:pt x="925" y="1932"/>
                  </a:lnTo>
                  <a:lnTo>
                    <a:pt x="925" y="1946"/>
                  </a:lnTo>
                  <a:lnTo>
                    <a:pt x="917" y="1950"/>
                  </a:lnTo>
                  <a:lnTo>
                    <a:pt x="919" y="1956"/>
                  </a:lnTo>
                  <a:lnTo>
                    <a:pt x="897" y="1966"/>
                  </a:lnTo>
                  <a:lnTo>
                    <a:pt x="897" y="1978"/>
                  </a:lnTo>
                  <a:lnTo>
                    <a:pt x="891" y="1994"/>
                  </a:lnTo>
                  <a:lnTo>
                    <a:pt x="883" y="2000"/>
                  </a:lnTo>
                  <a:lnTo>
                    <a:pt x="883" y="2026"/>
                  </a:lnTo>
                  <a:lnTo>
                    <a:pt x="895" y="2036"/>
                  </a:lnTo>
                  <a:lnTo>
                    <a:pt x="901" y="2028"/>
                  </a:lnTo>
                  <a:lnTo>
                    <a:pt x="903" y="2030"/>
                  </a:lnTo>
                  <a:lnTo>
                    <a:pt x="901" y="2038"/>
                  </a:lnTo>
                  <a:lnTo>
                    <a:pt x="895" y="2044"/>
                  </a:lnTo>
                  <a:lnTo>
                    <a:pt x="895" y="2042"/>
                  </a:lnTo>
                  <a:lnTo>
                    <a:pt x="891" y="2046"/>
                  </a:lnTo>
                  <a:lnTo>
                    <a:pt x="891" y="2046"/>
                  </a:lnTo>
                  <a:lnTo>
                    <a:pt x="891" y="2046"/>
                  </a:lnTo>
                  <a:lnTo>
                    <a:pt x="875" y="2062"/>
                  </a:lnTo>
                  <a:lnTo>
                    <a:pt x="877" y="2082"/>
                  </a:lnTo>
                  <a:lnTo>
                    <a:pt x="881" y="2086"/>
                  </a:lnTo>
                  <a:lnTo>
                    <a:pt x="877" y="2092"/>
                  </a:lnTo>
                  <a:lnTo>
                    <a:pt x="899" y="2110"/>
                  </a:lnTo>
                  <a:lnTo>
                    <a:pt x="909" y="2130"/>
                  </a:lnTo>
                  <a:lnTo>
                    <a:pt x="919" y="2138"/>
                  </a:lnTo>
                  <a:lnTo>
                    <a:pt x="943" y="2198"/>
                  </a:lnTo>
                  <a:lnTo>
                    <a:pt x="967" y="2234"/>
                  </a:lnTo>
                  <a:lnTo>
                    <a:pt x="967" y="2252"/>
                  </a:lnTo>
                  <a:lnTo>
                    <a:pt x="991" y="2274"/>
                  </a:lnTo>
                  <a:lnTo>
                    <a:pt x="1017" y="2292"/>
                  </a:lnTo>
                  <a:lnTo>
                    <a:pt x="1043" y="2302"/>
                  </a:lnTo>
                  <a:lnTo>
                    <a:pt x="1077" y="2328"/>
                  </a:lnTo>
                  <a:lnTo>
                    <a:pt x="1081" y="2364"/>
                  </a:lnTo>
                  <a:lnTo>
                    <a:pt x="1083" y="2394"/>
                  </a:lnTo>
                  <a:lnTo>
                    <a:pt x="1081" y="2420"/>
                  </a:lnTo>
                  <a:lnTo>
                    <a:pt x="1075" y="2428"/>
                  </a:lnTo>
                  <a:lnTo>
                    <a:pt x="1077" y="2468"/>
                  </a:lnTo>
                  <a:lnTo>
                    <a:pt x="1073" y="2482"/>
                  </a:lnTo>
                  <a:lnTo>
                    <a:pt x="1073" y="2502"/>
                  </a:lnTo>
                  <a:lnTo>
                    <a:pt x="1057" y="2546"/>
                  </a:lnTo>
                  <a:lnTo>
                    <a:pt x="1061" y="2568"/>
                  </a:lnTo>
                  <a:lnTo>
                    <a:pt x="1055" y="2576"/>
                  </a:lnTo>
                  <a:lnTo>
                    <a:pt x="1053" y="2584"/>
                  </a:lnTo>
                  <a:lnTo>
                    <a:pt x="1057" y="2624"/>
                  </a:lnTo>
                  <a:lnTo>
                    <a:pt x="1055" y="2652"/>
                  </a:lnTo>
                  <a:lnTo>
                    <a:pt x="1031" y="2718"/>
                  </a:lnTo>
                  <a:lnTo>
                    <a:pt x="1027" y="2718"/>
                  </a:lnTo>
                  <a:lnTo>
                    <a:pt x="1027" y="2730"/>
                  </a:lnTo>
                  <a:lnTo>
                    <a:pt x="1019" y="2734"/>
                  </a:lnTo>
                  <a:lnTo>
                    <a:pt x="1019" y="2766"/>
                  </a:lnTo>
                  <a:lnTo>
                    <a:pt x="1023" y="2786"/>
                  </a:lnTo>
                  <a:lnTo>
                    <a:pt x="1017" y="2796"/>
                  </a:lnTo>
                  <a:lnTo>
                    <a:pt x="1013" y="2834"/>
                  </a:lnTo>
                  <a:lnTo>
                    <a:pt x="1019" y="2840"/>
                  </a:lnTo>
                  <a:lnTo>
                    <a:pt x="1017" y="2838"/>
                  </a:lnTo>
                  <a:lnTo>
                    <a:pt x="1015" y="2840"/>
                  </a:lnTo>
                  <a:lnTo>
                    <a:pt x="1009" y="2848"/>
                  </a:lnTo>
                  <a:lnTo>
                    <a:pt x="1005" y="2880"/>
                  </a:lnTo>
                  <a:lnTo>
                    <a:pt x="1005" y="2886"/>
                  </a:lnTo>
                  <a:lnTo>
                    <a:pt x="1019" y="2888"/>
                  </a:lnTo>
                  <a:lnTo>
                    <a:pt x="1021" y="2882"/>
                  </a:lnTo>
                  <a:lnTo>
                    <a:pt x="1025" y="2882"/>
                  </a:lnTo>
                  <a:lnTo>
                    <a:pt x="1023" y="2872"/>
                  </a:lnTo>
                  <a:lnTo>
                    <a:pt x="1027" y="2872"/>
                  </a:lnTo>
                  <a:lnTo>
                    <a:pt x="1023" y="2866"/>
                  </a:lnTo>
                  <a:lnTo>
                    <a:pt x="1027" y="2860"/>
                  </a:lnTo>
                  <a:lnTo>
                    <a:pt x="1025" y="2846"/>
                  </a:lnTo>
                  <a:lnTo>
                    <a:pt x="1025" y="2848"/>
                  </a:lnTo>
                  <a:lnTo>
                    <a:pt x="1035" y="2840"/>
                  </a:lnTo>
                  <a:lnTo>
                    <a:pt x="1041" y="2842"/>
                  </a:lnTo>
                  <a:lnTo>
                    <a:pt x="1031" y="2850"/>
                  </a:lnTo>
                  <a:lnTo>
                    <a:pt x="1041" y="2852"/>
                  </a:lnTo>
                  <a:lnTo>
                    <a:pt x="1041" y="2854"/>
                  </a:lnTo>
                  <a:lnTo>
                    <a:pt x="1035" y="2858"/>
                  </a:lnTo>
                  <a:lnTo>
                    <a:pt x="1039" y="2864"/>
                  </a:lnTo>
                  <a:lnTo>
                    <a:pt x="1033" y="2866"/>
                  </a:lnTo>
                  <a:lnTo>
                    <a:pt x="1035" y="2874"/>
                  </a:lnTo>
                  <a:lnTo>
                    <a:pt x="1029" y="2886"/>
                  </a:lnTo>
                  <a:lnTo>
                    <a:pt x="1033" y="2894"/>
                  </a:lnTo>
                  <a:lnTo>
                    <a:pt x="1025" y="2906"/>
                  </a:lnTo>
                  <a:lnTo>
                    <a:pt x="1029" y="2908"/>
                  </a:lnTo>
                  <a:lnTo>
                    <a:pt x="1019" y="2914"/>
                  </a:lnTo>
                  <a:lnTo>
                    <a:pt x="1025" y="2926"/>
                  </a:lnTo>
                  <a:lnTo>
                    <a:pt x="1023" y="2926"/>
                  </a:lnTo>
                  <a:lnTo>
                    <a:pt x="1023" y="2936"/>
                  </a:lnTo>
                  <a:lnTo>
                    <a:pt x="1025" y="2936"/>
                  </a:lnTo>
                  <a:lnTo>
                    <a:pt x="1023" y="2938"/>
                  </a:lnTo>
                  <a:lnTo>
                    <a:pt x="1019" y="2924"/>
                  </a:lnTo>
                  <a:lnTo>
                    <a:pt x="1005" y="2928"/>
                  </a:lnTo>
                  <a:lnTo>
                    <a:pt x="1023" y="2938"/>
                  </a:lnTo>
                  <a:lnTo>
                    <a:pt x="1017" y="2948"/>
                  </a:lnTo>
                  <a:lnTo>
                    <a:pt x="1021" y="2948"/>
                  </a:lnTo>
                  <a:lnTo>
                    <a:pt x="1023" y="2948"/>
                  </a:lnTo>
                  <a:lnTo>
                    <a:pt x="1019" y="2948"/>
                  </a:lnTo>
                  <a:lnTo>
                    <a:pt x="1019" y="2952"/>
                  </a:lnTo>
                  <a:lnTo>
                    <a:pt x="1015" y="2960"/>
                  </a:lnTo>
                  <a:lnTo>
                    <a:pt x="1015" y="2958"/>
                  </a:lnTo>
                  <a:lnTo>
                    <a:pt x="1011" y="2948"/>
                  </a:lnTo>
                  <a:lnTo>
                    <a:pt x="991" y="2948"/>
                  </a:lnTo>
                  <a:lnTo>
                    <a:pt x="997" y="2958"/>
                  </a:lnTo>
                  <a:lnTo>
                    <a:pt x="983" y="2968"/>
                  </a:lnTo>
                  <a:lnTo>
                    <a:pt x="981" y="2976"/>
                  </a:lnTo>
                  <a:lnTo>
                    <a:pt x="993" y="2986"/>
                  </a:lnTo>
                  <a:lnTo>
                    <a:pt x="991" y="2974"/>
                  </a:lnTo>
                  <a:lnTo>
                    <a:pt x="993" y="2972"/>
                  </a:lnTo>
                  <a:lnTo>
                    <a:pt x="1001" y="2978"/>
                  </a:lnTo>
                  <a:lnTo>
                    <a:pt x="1009" y="2978"/>
                  </a:lnTo>
                  <a:lnTo>
                    <a:pt x="1011" y="2980"/>
                  </a:lnTo>
                  <a:lnTo>
                    <a:pt x="1009" y="2984"/>
                  </a:lnTo>
                  <a:lnTo>
                    <a:pt x="1011" y="2986"/>
                  </a:lnTo>
                  <a:lnTo>
                    <a:pt x="1001" y="2992"/>
                  </a:lnTo>
                  <a:lnTo>
                    <a:pt x="1011" y="2998"/>
                  </a:lnTo>
                  <a:lnTo>
                    <a:pt x="1009" y="3006"/>
                  </a:lnTo>
                  <a:lnTo>
                    <a:pt x="1017" y="3004"/>
                  </a:lnTo>
                  <a:lnTo>
                    <a:pt x="1021" y="3010"/>
                  </a:lnTo>
                  <a:lnTo>
                    <a:pt x="1009" y="3006"/>
                  </a:lnTo>
                  <a:lnTo>
                    <a:pt x="1009" y="3010"/>
                  </a:lnTo>
                  <a:lnTo>
                    <a:pt x="1007" y="3006"/>
                  </a:lnTo>
                  <a:lnTo>
                    <a:pt x="1003" y="3008"/>
                  </a:lnTo>
                  <a:lnTo>
                    <a:pt x="1005" y="3022"/>
                  </a:lnTo>
                  <a:lnTo>
                    <a:pt x="1007" y="3022"/>
                  </a:lnTo>
                  <a:lnTo>
                    <a:pt x="1007" y="3056"/>
                  </a:lnTo>
                  <a:lnTo>
                    <a:pt x="1013" y="3048"/>
                  </a:lnTo>
                  <a:lnTo>
                    <a:pt x="1013" y="3050"/>
                  </a:lnTo>
                  <a:lnTo>
                    <a:pt x="1015" y="3054"/>
                  </a:lnTo>
                  <a:lnTo>
                    <a:pt x="1009" y="3056"/>
                  </a:lnTo>
                  <a:lnTo>
                    <a:pt x="1003" y="3064"/>
                  </a:lnTo>
                  <a:lnTo>
                    <a:pt x="1005" y="3034"/>
                  </a:lnTo>
                  <a:lnTo>
                    <a:pt x="999" y="3026"/>
                  </a:lnTo>
                  <a:lnTo>
                    <a:pt x="995" y="3036"/>
                  </a:lnTo>
                  <a:lnTo>
                    <a:pt x="991" y="3040"/>
                  </a:lnTo>
                  <a:lnTo>
                    <a:pt x="995" y="3046"/>
                  </a:lnTo>
                  <a:lnTo>
                    <a:pt x="991" y="3044"/>
                  </a:lnTo>
                  <a:lnTo>
                    <a:pt x="999" y="3050"/>
                  </a:lnTo>
                  <a:lnTo>
                    <a:pt x="999" y="3064"/>
                  </a:lnTo>
                  <a:lnTo>
                    <a:pt x="1003" y="3066"/>
                  </a:lnTo>
                  <a:lnTo>
                    <a:pt x="999" y="3070"/>
                  </a:lnTo>
                  <a:lnTo>
                    <a:pt x="1013" y="3080"/>
                  </a:lnTo>
                  <a:lnTo>
                    <a:pt x="1009" y="3082"/>
                  </a:lnTo>
                  <a:lnTo>
                    <a:pt x="1009" y="3084"/>
                  </a:lnTo>
                  <a:lnTo>
                    <a:pt x="1001" y="3078"/>
                  </a:lnTo>
                  <a:lnTo>
                    <a:pt x="1007" y="3086"/>
                  </a:lnTo>
                  <a:lnTo>
                    <a:pt x="1011" y="3088"/>
                  </a:lnTo>
                  <a:lnTo>
                    <a:pt x="1011" y="3090"/>
                  </a:lnTo>
                  <a:lnTo>
                    <a:pt x="1011" y="3090"/>
                  </a:lnTo>
                  <a:lnTo>
                    <a:pt x="1011" y="3090"/>
                  </a:lnTo>
                  <a:lnTo>
                    <a:pt x="1011" y="3100"/>
                  </a:lnTo>
                  <a:lnTo>
                    <a:pt x="1019" y="3108"/>
                  </a:lnTo>
                  <a:lnTo>
                    <a:pt x="1019" y="3110"/>
                  </a:lnTo>
                  <a:lnTo>
                    <a:pt x="1017" y="3106"/>
                  </a:lnTo>
                  <a:lnTo>
                    <a:pt x="1021" y="3116"/>
                  </a:lnTo>
                  <a:lnTo>
                    <a:pt x="1021" y="3120"/>
                  </a:lnTo>
                  <a:lnTo>
                    <a:pt x="1115" y="3120"/>
                  </a:lnTo>
                  <a:lnTo>
                    <a:pt x="1109" y="3114"/>
                  </a:lnTo>
                  <a:lnTo>
                    <a:pt x="1109" y="3114"/>
                  </a:lnTo>
                  <a:lnTo>
                    <a:pt x="1111" y="3112"/>
                  </a:lnTo>
                  <a:lnTo>
                    <a:pt x="1107" y="3094"/>
                  </a:lnTo>
                  <a:lnTo>
                    <a:pt x="1105" y="3094"/>
                  </a:lnTo>
                  <a:lnTo>
                    <a:pt x="1109" y="3080"/>
                  </a:lnTo>
                  <a:lnTo>
                    <a:pt x="1121" y="3072"/>
                  </a:lnTo>
                  <a:lnTo>
                    <a:pt x="1133" y="3066"/>
                  </a:lnTo>
                  <a:lnTo>
                    <a:pt x="1139" y="3040"/>
                  </a:lnTo>
                  <a:lnTo>
                    <a:pt x="1167" y="3014"/>
                  </a:lnTo>
                  <a:lnTo>
                    <a:pt x="1173" y="2996"/>
                  </a:lnTo>
                  <a:lnTo>
                    <a:pt x="1171" y="2982"/>
                  </a:lnTo>
                  <a:lnTo>
                    <a:pt x="1151" y="2978"/>
                  </a:lnTo>
                  <a:lnTo>
                    <a:pt x="1143" y="2968"/>
                  </a:lnTo>
                  <a:lnTo>
                    <a:pt x="1137" y="2958"/>
                  </a:lnTo>
                  <a:lnTo>
                    <a:pt x="1137" y="2954"/>
                  </a:lnTo>
                  <a:lnTo>
                    <a:pt x="1151" y="2936"/>
                  </a:lnTo>
                  <a:lnTo>
                    <a:pt x="1161" y="2930"/>
                  </a:lnTo>
                  <a:lnTo>
                    <a:pt x="1175" y="2930"/>
                  </a:lnTo>
                  <a:lnTo>
                    <a:pt x="1175" y="2920"/>
                  </a:lnTo>
                  <a:lnTo>
                    <a:pt x="1183" y="2912"/>
                  </a:lnTo>
                  <a:lnTo>
                    <a:pt x="1183" y="2890"/>
                  </a:lnTo>
                  <a:lnTo>
                    <a:pt x="1187" y="2884"/>
                  </a:lnTo>
                  <a:lnTo>
                    <a:pt x="1203" y="2876"/>
                  </a:lnTo>
                  <a:lnTo>
                    <a:pt x="1189" y="2868"/>
                  </a:lnTo>
                  <a:lnTo>
                    <a:pt x="1191" y="2866"/>
                  </a:lnTo>
                  <a:lnTo>
                    <a:pt x="1197" y="2872"/>
                  </a:lnTo>
                  <a:lnTo>
                    <a:pt x="1209" y="2872"/>
                  </a:lnTo>
                  <a:lnTo>
                    <a:pt x="1213" y="2864"/>
                  </a:lnTo>
                  <a:lnTo>
                    <a:pt x="1211" y="2854"/>
                  </a:lnTo>
                  <a:lnTo>
                    <a:pt x="1207" y="2848"/>
                  </a:lnTo>
                  <a:lnTo>
                    <a:pt x="1193" y="2854"/>
                  </a:lnTo>
                  <a:lnTo>
                    <a:pt x="1195" y="2856"/>
                  </a:lnTo>
                  <a:lnTo>
                    <a:pt x="1193" y="2858"/>
                  </a:lnTo>
                  <a:lnTo>
                    <a:pt x="1185" y="2850"/>
                  </a:lnTo>
                  <a:lnTo>
                    <a:pt x="1183" y="2822"/>
                  </a:lnTo>
                  <a:lnTo>
                    <a:pt x="1185" y="2820"/>
                  </a:lnTo>
                  <a:lnTo>
                    <a:pt x="1205" y="2830"/>
                  </a:lnTo>
                  <a:lnTo>
                    <a:pt x="1221" y="2830"/>
                  </a:lnTo>
                  <a:lnTo>
                    <a:pt x="1233" y="2824"/>
                  </a:lnTo>
                  <a:lnTo>
                    <a:pt x="1237" y="2818"/>
                  </a:lnTo>
                  <a:lnTo>
                    <a:pt x="1235" y="2802"/>
                  </a:lnTo>
                  <a:lnTo>
                    <a:pt x="1241" y="2786"/>
                  </a:lnTo>
                  <a:lnTo>
                    <a:pt x="1237" y="2780"/>
                  </a:lnTo>
                  <a:lnTo>
                    <a:pt x="1237" y="2774"/>
                  </a:lnTo>
                  <a:lnTo>
                    <a:pt x="1237" y="2776"/>
                  </a:lnTo>
                  <a:lnTo>
                    <a:pt x="1259" y="2776"/>
                  </a:lnTo>
                  <a:lnTo>
                    <a:pt x="1315" y="2764"/>
                  </a:lnTo>
                  <a:lnTo>
                    <a:pt x="1323" y="2756"/>
                  </a:lnTo>
                  <a:lnTo>
                    <a:pt x="1327" y="2748"/>
                  </a:lnTo>
                  <a:lnTo>
                    <a:pt x="1339" y="2730"/>
                  </a:lnTo>
                  <a:lnTo>
                    <a:pt x="1341" y="2708"/>
                  </a:lnTo>
                  <a:lnTo>
                    <a:pt x="1333" y="2708"/>
                  </a:lnTo>
                  <a:lnTo>
                    <a:pt x="1329" y="2700"/>
                  </a:lnTo>
                  <a:lnTo>
                    <a:pt x="1333" y="2688"/>
                  </a:lnTo>
                  <a:lnTo>
                    <a:pt x="1309" y="2670"/>
                  </a:lnTo>
                  <a:lnTo>
                    <a:pt x="1309" y="2666"/>
                  </a:lnTo>
                  <a:lnTo>
                    <a:pt x="1315" y="2670"/>
                  </a:lnTo>
                  <a:lnTo>
                    <a:pt x="1329" y="2672"/>
                  </a:lnTo>
                  <a:lnTo>
                    <a:pt x="1349" y="2680"/>
                  </a:lnTo>
                  <a:lnTo>
                    <a:pt x="1373" y="2682"/>
                  </a:lnTo>
                  <a:lnTo>
                    <a:pt x="1389" y="2674"/>
                  </a:lnTo>
                  <a:lnTo>
                    <a:pt x="1403" y="2654"/>
                  </a:lnTo>
                  <a:lnTo>
                    <a:pt x="1421" y="2634"/>
                  </a:lnTo>
                  <a:lnTo>
                    <a:pt x="1425" y="2622"/>
                  </a:lnTo>
                  <a:lnTo>
                    <a:pt x="1447" y="2604"/>
                  </a:lnTo>
                  <a:lnTo>
                    <a:pt x="1461" y="2582"/>
                  </a:lnTo>
                  <a:lnTo>
                    <a:pt x="1471" y="2560"/>
                  </a:lnTo>
                  <a:lnTo>
                    <a:pt x="1492" y="2536"/>
                  </a:lnTo>
                  <a:lnTo>
                    <a:pt x="1494" y="2516"/>
                  </a:lnTo>
                  <a:lnTo>
                    <a:pt x="1496" y="2510"/>
                  </a:lnTo>
                  <a:lnTo>
                    <a:pt x="1494" y="2504"/>
                  </a:lnTo>
                  <a:lnTo>
                    <a:pt x="1492" y="2488"/>
                  </a:lnTo>
                  <a:lnTo>
                    <a:pt x="1498" y="2476"/>
                  </a:lnTo>
                  <a:lnTo>
                    <a:pt x="1528" y="2448"/>
                  </a:lnTo>
                  <a:lnTo>
                    <a:pt x="1566" y="2430"/>
                  </a:lnTo>
                  <a:lnTo>
                    <a:pt x="1570" y="2424"/>
                  </a:lnTo>
                  <a:lnTo>
                    <a:pt x="1612" y="2422"/>
                  </a:lnTo>
                  <a:lnTo>
                    <a:pt x="1616" y="2416"/>
                  </a:lnTo>
                  <a:lnTo>
                    <a:pt x="1632" y="2404"/>
                  </a:lnTo>
                  <a:lnTo>
                    <a:pt x="1636" y="2390"/>
                  </a:lnTo>
                  <a:lnTo>
                    <a:pt x="1658" y="2352"/>
                  </a:lnTo>
                  <a:lnTo>
                    <a:pt x="1662" y="2330"/>
                  </a:lnTo>
                  <a:lnTo>
                    <a:pt x="1670" y="2316"/>
                  </a:lnTo>
                  <a:lnTo>
                    <a:pt x="1674" y="2280"/>
                  </a:lnTo>
                  <a:lnTo>
                    <a:pt x="1672" y="2254"/>
                  </a:lnTo>
                  <a:lnTo>
                    <a:pt x="1676" y="2232"/>
                  </a:lnTo>
                  <a:lnTo>
                    <a:pt x="1688" y="2224"/>
                  </a:lnTo>
                  <a:lnTo>
                    <a:pt x="1704" y="2196"/>
                  </a:lnTo>
                  <a:lnTo>
                    <a:pt x="1724" y="2178"/>
                  </a:lnTo>
                  <a:lnTo>
                    <a:pt x="1744" y="2152"/>
                  </a:lnTo>
                  <a:lnTo>
                    <a:pt x="1752" y="2114"/>
                  </a:lnTo>
                  <a:lnTo>
                    <a:pt x="1746" y="2088"/>
                  </a:lnTo>
                  <a:lnTo>
                    <a:pt x="1740" y="2078"/>
                  </a:lnTo>
                  <a:lnTo>
                    <a:pt x="1710" y="2074"/>
                  </a:lnTo>
                  <a:lnTo>
                    <a:pt x="1664" y="2038"/>
                  </a:lnTo>
                  <a:lnTo>
                    <a:pt x="1654" y="2034"/>
                  </a:lnTo>
                  <a:lnTo>
                    <a:pt x="1618" y="2034"/>
                  </a:lnTo>
                  <a:lnTo>
                    <a:pt x="1586" y="2022"/>
                  </a:lnTo>
                  <a:lnTo>
                    <a:pt x="1574" y="2028"/>
                  </a:lnTo>
                  <a:lnTo>
                    <a:pt x="1576" y="2022"/>
                  </a:lnTo>
                  <a:lnTo>
                    <a:pt x="1568" y="2020"/>
                  </a:lnTo>
                  <a:lnTo>
                    <a:pt x="1570" y="2018"/>
                  </a:lnTo>
                  <a:lnTo>
                    <a:pt x="1562" y="2006"/>
                  </a:lnTo>
                  <a:lnTo>
                    <a:pt x="1554" y="2010"/>
                  </a:lnTo>
                  <a:lnTo>
                    <a:pt x="1552" y="2004"/>
                  </a:lnTo>
                  <a:lnTo>
                    <a:pt x="1520" y="1992"/>
                  </a:lnTo>
                  <a:lnTo>
                    <a:pt x="1500" y="1994"/>
                  </a:lnTo>
                  <a:lnTo>
                    <a:pt x="1494" y="2008"/>
                  </a:lnTo>
                  <a:lnTo>
                    <a:pt x="1486" y="2012"/>
                  </a:lnTo>
                  <a:lnTo>
                    <a:pt x="1496" y="1998"/>
                  </a:lnTo>
                  <a:lnTo>
                    <a:pt x="1498" y="1986"/>
                  </a:lnTo>
                  <a:lnTo>
                    <a:pt x="1486" y="1982"/>
                  </a:lnTo>
                  <a:lnTo>
                    <a:pt x="1481" y="1982"/>
                  </a:lnTo>
                  <a:lnTo>
                    <a:pt x="1475" y="1974"/>
                  </a:lnTo>
                  <a:lnTo>
                    <a:pt x="1471" y="1980"/>
                  </a:lnTo>
                  <a:lnTo>
                    <a:pt x="1463" y="1970"/>
                  </a:lnTo>
                  <a:lnTo>
                    <a:pt x="1461" y="1972"/>
                  </a:lnTo>
                  <a:lnTo>
                    <a:pt x="1467" y="1964"/>
                  </a:lnTo>
                  <a:lnTo>
                    <a:pt x="1471" y="1950"/>
                  </a:lnTo>
                  <a:lnTo>
                    <a:pt x="1461" y="1946"/>
                  </a:lnTo>
                  <a:lnTo>
                    <a:pt x="1447" y="1906"/>
                  </a:lnTo>
                  <a:lnTo>
                    <a:pt x="1439" y="1900"/>
                  </a:lnTo>
                  <a:lnTo>
                    <a:pt x="1437" y="1902"/>
                  </a:lnTo>
                  <a:lnTo>
                    <a:pt x="1435" y="1896"/>
                  </a:lnTo>
                  <a:lnTo>
                    <a:pt x="1419" y="1884"/>
                  </a:lnTo>
                  <a:lnTo>
                    <a:pt x="1393" y="1874"/>
                  </a:lnTo>
                  <a:lnTo>
                    <a:pt x="1393" y="1872"/>
                  </a:lnTo>
                  <a:lnTo>
                    <a:pt x="1373" y="1868"/>
                  </a:lnTo>
                  <a:lnTo>
                    <a:pt x="1335" y="1870"/>
                  </a:lnTo>
                  <a:lnTo>
                    <a:pt x="1323" y="1856"/>
                  </a:lnTo>
                  <a:lnTo>
                    <a:pt x="1309" y="1852"/>
                  </a:lnTo>
                  <a:lnTo>
                    <a:pt x="1305" y="1838"/>
                  </a:lnTo>
                  <a:lnTo>
                    <a:pt x="1287" y="1824"/>
                  </a:lnTo>
                  <a:lnTo>
                    <a:pt x="1283" y="1824"/>
                  </a:lnTo>
                  <a:lnTo>
                    <a:pt x="1275" y="1818"/>
                  </a:lnTo>
                  <a:lnTo>
                    <a:pt x="1267" y="1822"/>
                  </a:lnTo>
                  <a:lnTo>
                    <a:pt x="1265" y="1822"/>
                  </a:lnTo>
                  <a:lnTo>
                    <a:pt x="1267" y="1818"/>
                  </a:lnTo>
                  <a:lnTo>
                    <a:pt x="1261" y="1804"/>
                  </a:lnTo>
                  <a:lnTo>
                    <a:pt x="1245" y="1796"/>
                  </a:lnTo>
                  <a:lnTo>
                    <a:pt x="1245" y="1796"/>
                  </a:lnTo>
                  <a:lnTo>
                    <a:pt x="1257" y="1794"/>
                  </a:lnTo>
                  <a:lnTo>
                    <a:pt x="1263" y="1778"/>
                  </a:lnTo>
                  <a:lnTo>
                    <a:pt x="1243" y="1778"/>
                  </a:lnTo>
                  <a:lnTo>
                    <a:pt x="1247" y="1786"/>
                  </a:lnTo>
                  <a:lnTo>
                    <a:pt x="1235" y="1796"/>
                  </a:lnTo>
                  <a:lnTo>
                    <a:pt x="1231" y="1788"/>
                  </a:lnTo>
                  <a:lnTo>
                    <a:pt x="1229" y="1788"/>
                  </a:lnTo>
                  <a:lnTo>
                    <a:pt x="1241" y="1784"/>
                  </a:lnTo>
                  <a:lnTo>
                    <a:pt x="1239" y="1778"/>
                  </a:lnTo>
                  <a:lnTo>
                    <a:pt x="1205" y="1778"/>
                  </a:lnTo>
                  <a:lnTo>
                    <a:pt x="1211" y="1776"/>
                  </a:lnTo>
                  <a:lnTo>
                    <a:pt x="1205" y="1768"/>
                  </a:lnTo>
                  <a:lnTo>
                    <a:pt x="1189" y="1774"/>
                  </a:lnTo>
                  <a:lnTo>
                    <a:pt x="1199" y="1778"/>
                  </a:lnTo>
                  <a:lnTo>
                    <a:pt x="1189" y="1782"/>
                  </a:lnTo>
                  <a:lnTo>
                    <a:pt x="1197" y="1784"/>
                  </a:lnTo>
                  <a:lnTo>
                    <a:pt x="1181" y="1788"/>
                  </a:lnTo>
                  <a:lnTo>
                    <a:pt x="1173" y="1788"/>
                  </a:lnTo>
                  <a:lnTo>
                    <a:pt x="1163" y="1780"/>
                  </a:lnTo>
                  <a:lnTo>
                    <a:pt x="1129" y="1782"/>
                  </a:lnTo>
                  <a:lnTo>
                    <a:pt x="1123" y="1768"/>
                  </a:lnTo>
                  <a:lnTo>
                    <a:pt x="1099" y="1764"/>
                  </a:lnTo>
                  <a:lnTo>
                    <a:pt x="1091" y="1746"/>
                  </a:lnTo>
                  <a:lnTo>
                    <a:pt x="1081" y="1762"/>
                  </a:lnTo>
                  <a:lnTo>
                    <a:pt x="1089" y="1764"/>
                  </a:lnTo>
                  <a:lnTo>
                    <a:pt x="1073" y="1768"/>
                  </a:lnTo>
                  <a:lnTo>
                    <a:pt x="1061" y="1776"/>
                  </a:lnTo>
                  <a:lnTo>
                    <a:pt x="1057" y="1764"/>
                  </a:lnTo>
                  <a:lnTo>
                    <a:pt x="1065" y="1760"/>
                  </a:lnTo>
                  <a:lnTo>
                    <a:pt x="1067" y="1760"/>
                  </a:lnTo>
                  <a:lnTo>
                    <a:pt x="1071" y="1752"/>
                  </a:lnTo>
                  <a:lnTo>
                    <a:pt x="1059" y="1744"/>
                  </a:lnTo>
                  <a:lnTo>
                    <a:pt x="1049" y="1752"/>
                  </a:lnTo>
                  <a:lnTo>
                    <a:pt x="1045" y="1758"/>
                  </a:lnTo>
                  <a:lnTo>
                    <a:pt x="1029" y="1766"/>
                  </a:lnTo>
                  <a:lnTo>
                    <a:pt x="1009" y="1768"/>
                  </a:lnTo>
                  <a:lnTo>
                    <a:pt x="1005" y="1774"/>
                  </a:lnTo>
                  <a:lnTo>
                    <a:pt x="1005" y="1772"/>
                  </a:lnTo>
                  <a:lnTo>
                    <a:pt x="995" y="1772"/>
                  </a:lnTo>
                  <a:lnTo>
                    <a:pt x="981" y="1784"/>
                  </a:lnTo>
                  <a:lnTo>
                    <a:pt x="979" y="1802"/>
                  </a:lnTo>
                  <a:lnTo>
                    <a:pt x="957" y="1818"/>
                  </a:lnTo>
                  <a:lnTo>
                    <a:pt x="957" y="1824"/>
                  </a:lnTo>
                  <a:lnTo>
                    <a:pt x="953" y="1818"/>
                  </a:lnTo>
                  <a:lnTo>
                    <a:pt x="953" y="1818"/>
                  </a:lnTo>
                  <a:lnTo>
                    <a:pt x="951" y="1818"/>
                  </a:lnTo>
                  <a:lnTo>
                    <a:pt x="949" y="1814"/>
                  </a:lnTo>
                  <a:lnTo>
                    <a:pt x="949" y="1814"/>
                  </a:lnTo>
                  <a:lnTo>
                    <a:pt x="937" y="1804"/>
                  </a:lnTo>
                  <a:lnTo>
                    <a:pt x="915" y="1798"/>
                  </a:lnTo>
                  <a:lnTo>
                    <a:pt x="905" y="1798"/>
                  </a:lnTo>
                  <a:lnTo>
                    <a:pt x="901" y="1808"/>
                  </a:lnTo>
                  <a:lnTo>
                    <a:pt x="897" y="1804"/>
                  </a:lnTo>
                  <a:lnTo>
                    <a:pt x="877" y="1812"/>
                  </a:lnTo>
                  <a:lnTo>
                    <a:pt x="863" y="1810"/>
                  </a:lnTo>
                  <a:lnTo>
                    <a:pt x="859" y="1802"/>
                  </a:lnTo>
                  <a:lnTo>
                    <a:pt x="853" y="1798"/>
                  </a:lnTo>
                  <a:lnTo>
                    <a:pt x="841" y="1788"/>
                  </a:lnTo>
                  <a:lnTo>
                    <a:pt x="833" y="1774"/>
                  </a:lnTo>
                  <a:lnTo>
                    <a:pt x="831" y="1766"/>
                  </a:lnTo>
                  <a:lnTo>
                    <a:pt x="841" y="1700"/>
                  </a:lnTo>
                  <a:lnTo>
                    <a:pt x="845" y="1700"/>
                  </a:lnTo>
                  <a:lnTo>
                    <a:pt x="841" y="1698"/>
                  </a:lnTo>
                  <a:lnTo>
                    <a:pt x="843" y="1694"/>
                  </a:lnTo>
                  <a:lnTo>
                    <a:pt x="839" y="1696"/>
                  </a:lnTo>
                  <a:lnTo>
                    <a:pt x="823" y="1682"/>
                  </a:lnTo>
                  <a:lnTo>
                    <a:pt x="805" y="1676"/>
                  </a:lnTo>
                  <a:lnTo>
                    <a:pt x="745" y="1680"/>
                  </a:lnTo>
                  <a:lnTo>
                    <a:pt x="737" y="1676"/>
                  </a:lnTo>
                  <a:lnTo>
                    <a:pt x="747" y="1660"/>
                  </a:lnTo>
                  <a:lnTo>
                    <a:pt x="751" y="1638"/>
                  </a:lnTo>
                  <a:lnTo>
                    <a:pt x="755" y="1644"/>
                  </a:lnTo>
                  <a:lnTo>
                    <a:pt x="761" y="1612"/>
                  </a:lnTo>
                  <a:lnTo>
                    <a:pt x="759" y="1610"/>
                  </a:lnTo>
                  <a:lnTo>
                    <a:pt x="763" y="1608"/>
                  </a:lnTo>
                  <a:lnTo>
                    <a:pt x="759" y="1604"/>
                  </a:lnTo>
                  <a:lnTo>
                    <a:pt x="775" y="1574"/>
                  </a:lnTo>
                  <a:lnTo>
                    <a:pt x="771" y="1568"/>
                  </a:lnTo>
                  <a:lnTo>
                    <a:pt x="759" y="1564"/>
                  </a:lnTo>
                  <a:lnTo>
                    <a:pt x="757" y="1566"/>
                  </a:lnTo>
                  <a:lnTo>
                    <a:pt x="757" y="1564"/>
                  </a:lnTo>
                  <a:lnTo>
                    <a:pt x="755" y="1564"/>
                  </a:lnTo>
                  <a:lnTo>
                    <a:pt x="747" y="1564"/>
                  </a:lnTo>
                  <a:lnTo>
                    <a:pt x="703" y="1574"/>
                  </a:lnTo>
                  <a:lnTo>
                    <a:pt x="695" y="1612"/>
                  </a:lnTo>
                  <a:lnTo>
                    <a:pt x="685" y="1618"/>
                  </a:lnTo>
                  <a:lnTo>
                    <a:pt x="685" y="1624"/>
                  </a:lnTo>
                  <a:lnTo>
                    <a:pt x="683" y="1626"/>
                  </a:lnTo>
                  <a:lnTo>
                    <a:pt x="667" y="1622"/>
                  </a:lnTo>
                  <a:lnTo>
                    <a:pt x="629" y="1632"/>
                  </a:lnTo>
                  <a:lnTo>
                    <a:pt x="619" y="1624"/>
                  </a:lnTo>
                  <a:lnTo>
                    <a:pt x="609" y="1620"/>
                  </a:lnTo>
                  <a:lnTo>
                    <a:pt x="601" y="1614"/>
                  </a:lnTo>
                  <a:lnTo>
                    <a:pt x="593" y="1598"/>
                  </a:lnTo>
                  <a:lnTo>
                    <a:pt x="579" y="1580"/>
                  </a:lnTo>
                  <a:lnTo>
                    <a:pt x="581" y="1568"/>
                  </a:lnTo>
                  <a:lnTo>
                    <a:pt x="571" y="1556"/>
                  </a:lnTo>
                  <a:lnTo>
                    <a:pt x="571" y="1530"/>
                  </a:lnTo>
                  <a:lnTo>
                    <a:pt x="567" y="1504"/>
                  </a:lnTo>
                  <a:lnTo>
                    <a:pt x="573" y="1494"/>
                  </a:lnTo>
                  <a:lnTo>
                    <a:pt x="583" y="1490"/>
                  </a:lnTo>
                  <a:lnTo>
                    <a:pt x="583" y="1484"/>
                  </a:lnTo>
                  <a:lnTo>
                    <a:pt x="585" y="1484"/>
                  </a:lnTo>
                  <a:lnTo>
                    <a:pt x="583" y="1480"/>
                  </a:lnTo>
                  <a:lnTo>
                    <a:pt x="583" y="1478"/>
                  </a:lnTo>
                  <a:lnTo>
                    <a:pt x="583" y="1478"/>
                  </a:lnTo>
                  <a:lnTo>
                    <a:pt x="577" y="1462"/>
                  </a:lnTo>
                  <a:lnTo>
                    <a:pt x="577" y="1454"/>
                  </a:lnTo>
                  <a:lnTo>
                    <a:pt x="577" y="1454"/>
                  </a:lnTo>
                  <a:lnTo>
                    <a:pt x="579" y="1454"/>
                  </a:lnTo>
                  <a:lnTo>
                    <a:pt x="577" y="1440"/>
                  </a:lnTo>
                  <a:lnTo>
                    <a:pt x="581" y="1438"/>
                  </a:lnTo>
                  <a:lnTo>
                    <a:pt x="581" y="1442"/>
                  </a:lnTo>
                  <a:lnTo>
                    <a:pt x="585" y="1444"/>
                  </a:lnTo>
                  <a:lnTo>
                    <a:pt x="595" y="1432"/>
                  </a:lnTo>
                  <a:lnTo>
                    <a:pt x="593" y="1430"/>
                  </a:lnTo>
                  <a:lnTo>
                    <a:pt x="595" y="1428"/>
                  </a:lnTo>
                  <a:lnTo>
                    <a:pt x="595" y="1424"/>
                  </a:lnTo>
                  <a:lnTo>
                    <a:pt x="607" y="1422"/>
                  </a:lnTo>
                  <a:lnTo>
                    <a:pt x="619" y="1418"/>
                  </a:lnTo>
                  <a:lnTo>
                    <a:pt x="621" y="1408"/>
                  </a:lnTo>
                  <a:lnTo>
                    <a:pt x="639" y="1400"/>
                  </a:lnTo>
                  <a:lnTo>
                    <a:pt x="669" y="1404"/>
                  </a:lnTo>
                  <a:lnTo>
                    <a:pt x="675" y="1400"/>
                  </a:lnTo>
                  <a:lnTo>
                    <a:pt x="697" y="1412"/>
                  </a:lnTo>
                  <a:lnTo>
                    <a:pt x="709" y="1412"/>
                  </a:lnTo>
                  <a:lnTo>
                    <a:pt x="713" y="1408"/>
                  </a:lnTo>
                  <a:lnTo>
                    <a:pt x="723" y="1418"/>
                  </a:lnTo>
                  <a:lnTo>
                    <a:pt x="731" y="1412"/>
                  </a:lnTo>
                  <a:lnTo>
                    <a:pt x="721" y="1402"/>
                  </a:lnTo>
                  <a:lnTo>
                    <a:pt x="729" y="1388"/>
                  </a:lnTo>
                  <a:lnTo>
                    <a:pt x="709" y="1388"/>
                  </a:lnTo>
                  <a:lnTo>
                    <a:pt x="709" y="1388"/>
                  </a:lnTo>
                  <a:lnTo>
                    <a:pt x="747" y="1386"/>
                  </a:lnTo>
                  <a:lnTo>
                    <a:pt x="747" y="1384"/>
                  </a:lnTo>
                  <a:lnTo>
                    <a:pt x="749" y="1390"/>
                  </a:lnTo>
                  <a:lnTo>
                    <a:pt x="765" y="1384"/>
                  </a:lnTo>
                  <a:lnTo>
                    <a:pt x="765" y="1386"/>
                  </a:lnTo>
                  <a:lnTo>
                    <a:pt x="781" y="1384"/>
                  </a:lnTo>
                  <a:lnTo>
                    <a:pt x="801" y="1402"/>
                  </a:lnTo>
                  <a:lnTo>
                    <a:pt x="825" y="1392"/>
                  </a:lnTo>
                  <a:lnTo>
                    <a:pt x="845" y="1412"/>
                  </a:lnTo>
                  <a:lnTo>
                    <a:pt x="847" y="1442"/>
                  </a:lnTo>
                  <a:lnTo>
                    <a:pt x="849" y="1442"/>
                  </a:lnTo>
                  <a:lnTo>
                    <a:pt x="847" y="1448"/>
                  </a:lnTo>
                  <a:lnTo>
                    <a:pt x="857" y="1462"/>
                  </a:lnTo>
                  <a:lnTo>
                    <a:pt x="859" y="1460"/>
                  </a:lnTo>
                  <a:lnTo>
                    <a:pt x="865" y="1480"/>
                  </a:lnTo>
                  <a:lnTo>
                    <a:pt x="873" y="1484"/>
                  </a:lnTo>
                  <a:lnTo>
                    <a:pt x="877" y="1498"/>
                  </a:lnTo>
                  <a:lnTo>
                    <a:pt x="895" y="1492"/>
                  </a:lnTo>
                  <a:lnTo>
                    <a:pt x="899" y="1476"/>
                  </a:lnTo>
                  <a:lnTo>
                    <a:pt x="901" y="1456"/>
                  </a:lnTo>
                  <a:lnTo>
                    <a:pt x="873" y="1380"/>
                  </a:lnTo>
                  <a:lnTo>
                    <a:pt x="885" y="1348"/>
                  </a:lnTo>
                  <a:lnTo>
                    <a:pt x="893" y="1344"/>
                  </a:lnTo>
                  <a:lnTo>
                    <a:pt x="891" y="1340"/>
                  </a:lnTo>
                  <a:lnTo>
                    <a:pt x="901" y="1340"/>
                  </a:lnTo>
                  <a:lnTo>
                    <a:pt x="917" y="1324"/>
                  </a:lnTo>
                  <a:lnTo>
                    <a:pt x="923" y="1314"/>
                  </a:lnTo>
                  <a:lnTo>
                    <a:pt x="945" y="1306"/>
                  </a:lnTo>
                  <a:lnTo>
                    <a:pt x="951" y="1296"/>
                  </a:lnTo>
                  <a:lnTo>
                    <a:pt x="971" y="1288"/>
                  </a:lnTo>
                  <a:lnTo>
                    <a:pt x="971" y="1278"/>
                  </a:lnTo>
                  <a:lnTo>
                    <a:pt x="969" y="1278"/>
                  </a:lnTo>
                  <a:lnTo>
                    <a:pt x="971" y="1276"/>
                  </a:lnTo>
                  <a:lnTo>
                    <a:pt x="975" y="1278"/>
                  </a:lnTo>
                  <a:lnTo>
                    <a:pt x="985" y="1268"/>
                  </a:lnTo>
                  <a:lnTo>
                    <a:pt x="981" y="1260"/>
                  </a:lnTo>
                  <a:lnTo>
                    <a:pt x="985" y="1260"/>
                  </a:lnTo>
                  <a:lnTo>
                    <a:pt x="979" y="1236"/>
                  </a:lnTo>
                  <a:lnTo>
                    <a:pt x="999" y="1198"/>
                  </a:lnTo>
                  <a:lnTo>
                    <a:pt x="997" y="1194"/>
                  </a:lnTo>
                  <a:lnTo>
                    <a:pt x="1013" y="1172"/>
                  </a:lnTo>
                  <a:lnTo>
                    <a:pt x="1019" y="1158"/>
                  </a:lnTo>
                  <a:lnTo>
                    <a:pt x="1015" y="1152"/>
                  </a:lnTo>
                  <a:lnTo>
                    <a:pt x="1045" y="1144"/>
                  </a:lnTo>
                  <a:lnTo>
                    <a:pt x="1053" y="1132"/>
                  </a:lnTo>
                  <a:lnTo>
                    <a:pt x="1061" y="1132"/>
                  </a:lnTo>
                  <a:lnTo>
                    <a:pt x="1067" y="1126"/>
                  </a:lnTo>
                  <a:lnTo>
                    <a:pt x="1069" y="1128"/>
                  </a:lnTo>
                  <a:lnTo>
                    <a:pt x="1095" y="1124"/>
                  </a:lnTo>
                  <a:lnTo>
                    <a:pt x="1093" y="1114"/>
                  </a:lnTo>
                  <a:lnTo>
                    <a:pt x="1089" y="1114"/>
                  </a:lnTo>
                  <a:lnTo>
                    <a:pt x="1087" y="1118"/>
                  </a:lnTo>
                  <a:lnTo>
                    <a:pt x="1085" y="1118"/>
                  </a:lnTo>
                  <a:lnTo>
                    <a:pt x="1075" y="1106"/>
                  </a:lnTo>
                  <a:lnTo>
                    <a:pt x="1089" y="1072"/>
                  </a:lnTo>
                  <a:lnTo>
                    <a:pt x="1109" y="1064"/>
                  </a:lnTo>
                  <a:lnTo>
                    <a:pt x="1113" y="1052"/>
                  </a:lnTo>
                  <a:lnTo>
                    <a:pt x="1121" y="1060"/>
                  </a:lnTo>
                  <a:lnTo>
                    <a:pt x="1147" y="1046"/>
                  </a:lnTo>
                  <a:lnTo>
                    <a:pt x="1149" y="1042"/>
                  </a:lnTo>
                  <a:lnTo>
                    <a:pt x="1147" y="1038"/>
                  </a:lnTo>
                  <a:lnTo>
                    <a:pt x="1147" y="1034"/>
                  </a:lnTo>
                  <a:lnTo>
                    <a:pt x="1173" y="1030"/>
                  </a:lnTo>
                  <a:lnTo>
                    <a:pt x="1191" y="1016"/>
                  </a:lnTo>
                  <a:lnTo>
                    <a:pt x="1185" y="1022"/>
                  </a:lnTo>
                  <a:lnTo>
                    <a:pt x="1187" y="1030"/>
                  </a:lnTo>
                  <a:lnTo>
                    <a:pt x="1189" y="1030"/>
                  </a:lnTo>
                  <a:lnTo>
                    <a:pt x="1163" y="1046"/>
                  </a:lnTo>
                  <a:lnTo>
                    <a:pt x="1163" y="1050"/>
                  </a:lnTo>
                  <a:lnTo>
                    <a:pt x="1161" y="1056"/>
                  </a:lnTo>
                  <a:lnTo>
                    <a:pt x="1161" y="1068"/>
                  </a:lnTo>
                  <a:lnTo>
                    <a:pt x="1177" y="1078"/>
                  </a:lnTo>
                  <a:lnTo>
                    <a:pt x="1201" y="1056"/>
                  </a:lnTo>
                  <a:lnTo>
                    <a:pt x="1203" y="1050"/>
                  </a:lnTo>
                  <a:lnTo>
                    <a:pt x="1213" y="1052"/>
                  </a:lnTo>
                  <a:lnTo>
                    <a:pt x="1213" y="1046"/>
                  </a:lnTo>
                  <a:lnTo>
                    <a:pt x="1225" y="1044"/>
                  </a:lnTo>
                  <a:lnTo>
                    <a:pt x="1267" y="1028"/>
                  </a:lnTo>
                  <a:lnTo>
                    <a:pt x="1255" y="1024"/>
                  </a:lnTo>
                  <a:lnTo>
                    <a:pt x="1257" y="1022"/>
                  </a:lnTo>
                  <a:lnTo>
                    <a:pt x="1269" y="1020"/>
                  </a:lnTo>
                  <a:lnTo>
                    <a:pt x="1285" y="1010"/>
                  </a:lnTo>
                  <a:lnTo>
                    <a:pt x="1279" y="996"/>
                  </a:lnTo>
                  <a:lnTo>
                    <a:pt x="1273" y="1004"/>
                  </a:lnTo>
                  <a:lnTo>
                    <a:pt x="1269" y="1004"/>
                  </a:lnTo>
                  <a:lnTo>
                    <a:pt x="1275" y="984"/>
                  </a:lnTo>
                  <a:lnTo>
                    <a:pt x="1267" y="978"/>
                  </a:lnTo>
                  <a:lnTo>
                    <a:pt x="1251" y="1004"/>
                  </a:lnTo>
                  <a:lnTo>
                    <a:pt x="1247" y="1014"/>
                  </a:lnTo>
                  <a:lnTo>
                    <a:pt x="1249" y="1016"/>
                  </a:lnTo>
                  <a:lnTo>
                    <a:pt x="1245" y="1016"/>
                  </a:lnTo>
                  <a:lnTo>
                    <a:pt x="1243" y="1008"/>
                  </a:lnTo>
                  <a:lnTo>
                    <a:pt x="1227" y="1016"/>
                  </a:lnTo>
                  <a:lnTo>
                    <a:pt x="1209" y="1008"/>
                  </a:lnTo>
                  <a:lnTo>
                    <a:pt x="1213" y="1006"/>
                  </a:lnTo>
                  <a:lnTo>
                    <a:pt x="1195" y="998"/>
                  </a:lnTo>
                  <a:lnTo>
                    <a:pt x="1191" y="994"/>
                  </a:lnTo>
                  <a:lnTo>
                    <a:pt x="1189" y="978"/>
                  </a:lnTo>
                  <a:lnTo>
                    <a:pt x="1183" y="976"/>
                  </a:lnTo>
                  <a:lnTo>
                    <a:pt x="1191" y="960"/>
                  </a:lnTo>
                  <a:lnTo>
                    <a:pt x="1183" y="954"/>
                  </a:lnTo>
                  <a:lnTo>
                    <a:pt x="1173" y="958"/>
                  </a:lnTo>
                  <a:lnTo>
                    <a:pt x="1171" y="954"/>
                  </a:lnTo>
                  <a:lnTo>
                    <a:pt x="1165" y="952"/>
                  </a:lnTo>
                  <a:lnTo>
                    <a:pt x="1169" y="952"/>
                  </a:lnTo>
                  <a:lnTo>
                    <a:pt x="1181" y="954"/>
                  </a:lnTo>
                  <a:lnTo>
                    <a:pt x="1201" y="940"/>
                  </a:lnTo>
                  <a:lnTo>
                    <a:pt x="1199" y="924"/>
                  </a:lnTo>
                  <a:lnTo>
                    <a:pt x="1185" y="916"/>
                  </a:lnTo>
                  <a:lnTo>
                    <a:pt x="1153" y="918"/>
                  </a:lnTo>
                  <a:lnTo>
                    <a:pt x="1119" y="934"/>
                  </a:lnTo>
                  <a:lnTo>
                    <a:pt x="1095" y="954"/>
                  </a:lnTo>
                  <a:lnTo>
                    <a:pt x="1093" y="958"/>
                  </a:lnTo>
                  <a:lnTo>
                    <a:pt x="1095" y="952"/>
                  </a:lnTo>
                  <a:lnTo>
                    <a:pt x="1103" y="948"/>
                  </a:lnTo>
                  <a:lnTo>
                    <a:pt x="1113" y="932"/>
                  </a:lnTo>
                  <a:lnTo>
                    <a:pt x="1127" y="920"/>
                  </a:lnTo>
                  <a:lnTo>
                    <a:pt x="1143" y="918"/>
                  </a:lnTo>
                  <a:lnTo>
                    <a:pt x="1151" y="900"/>
                  </a:lnTo>
                  <a:lnTo>
                    <a:pt x="1161" y="892"/>
                  </a:lnTo>
                  <a:lnTo>
                    <a:pt x="1235" y="892"/>
                  </a:lnTo>
                  <a:lnTo>
                    <a:pt x="1249" y="896"/>
                  </a:lnTo>
                  <a:lnTo>
                    <a:pt x="1271" y="888"/>
                  </a:lnTo>
                  <a:lnTo>
                    <a:pt x="1271" y="890"/>
                  </a:lnTo>
                  <a:lnTo>
                    <a:pt x="1279" y="892"/>
                  </a:lnTo>
                  <a:lnTo>
                    <a:pt x="1309" y="860"/>
                  </a:lnTo>
                  <a:lnTo>
                    <a:pt x="1341" y="854"/>
                  </a:lnTo>
                  <a:lnTo>
                    <a:pt x="1339" y="856"/>
                  </a:lnTo>
                  <a:lnTo>
                    <a:pt x="1323" y="876"/>
                  </a:lnTo>
                  <a:lnTo>
                    <a:pt x="1327" y="880"/>
                  </a:lnTo>
                  <a:lnTo>
                    <a:pt x="1323" y="890"/>
                  </a:lnTo>
                  <a:lnTo>
                    <a:pt x="1323" y="890"/>
                  </a:lnTo>
                  <a:lnTo>
                    <a:pt x="1319" y="892"/>
                  </a:lnTo>
                  <a:lnTo>
                    <a:pt x="1315" y="910"/>
                  </a:lnTo>
                  <a:lnTo>
                    <a:pt x="1309" y="912"/>
                  </a:lnTo>
                  <a:lnTo>
                    <a:pt x="1311" y="922"/>
                  </a:lnTo>
                  <a:lnTo>
                    <a:pt x="1307" y="922"/>
                  </a:lnTo>
                  <a:lnTo>
                    <a:pt x="1301" y="934"/>
                  </a:lnTo>
                  <a:lnTo>
                    <a:pt x="1285" y="940"/>
                  </a:lnTo>
                  <a:lnTo>
                    <a:pt x="1301" y="944"/>
                  </a:lnTo>
                  <a:lnTo>
                    <a:pt x="1289" y="956"/>
                  </a:lnTo>
                  <a:lnTo>
                    <a:pt x="1289" y="962"/>
                  </a:lnTo>
                  <a:lnTo>
                    <a:pt x="1297" y="970"/>
                  </a:lnTo>
                  <a:lnTo>
                    <a:pt x="1339" y="968"/>
                  </a:lnTo>
                  <a:lnTo>
                    <a:pt x="1353" y="964"/>
                  </a:lnTo>
                  <a:lnTo>
                    <a:pt x="1343" y="972"/>
                  </a:lnTo>
                  <a:lnTo>
                    <a:pt x="1363" y="972"/>
                  </a:lnTo>
                  <a:lnTo>
                    <a:pt x="1351" y="980"/>
                  </a:lnTo>
                  <a:lnTo>
                    <a:pt x="1359" y="988"/>
                  </a:lnTo>
                  <a:lnTo>
                    <a:pt x="1383" y="972"/>
                  </a:lnTo>
                  <a:lnTo>
                    <a:pt x="1387" y="960"/>
                  </a:lnTo>
                  <a:lnTo>
                    <a:pt x="1389" y="972"/>
                  </a:lnTo>
                  <a:lnTo>
                    <a:pt x="1383" y="992"/>
                  </a:lnTo>
                  <a:lnTo>
                    <a:pt x="1397" y="982"/>
                  </a:lnTo>
                  <a:lnTo>
                    <a:pt x="1399" y="996"/>
                  </a:lnTo>
                  <a:lnTo>
                    <a:pt x="1409" y="992"/>
                  </a:lnTo>
                  <a:lnTo>
                    <a:pt x="1417" y="970"/>
                  </a:lnTo>
                  <a:lnTo>
                    <a:pt x="1413" y="956"/>
                  </a:lnTo>
                  <a:lnTo>
                    <a:pt x="1411" y="958"/>
                  </a:lnTo>
                  <a:lnTo>
                    <a:pt x="1413" y="950"/>
                  </a:lnTo>
                  <a:lnTo>
                    <a:pt x="1409" y="948"/>
                  </a:lnTo>
                  <a:lnTo>
                    <a:pt x="1397" y="960"/>
                  </a:lnTo>
                  <a:lnTo>
                    <a:pt x="1397" y="960"/>
                  </a:lnTo>
                  <a:lnTo>
                    <a:pt x="1401" y="952"/>
                  </a:lnTo>
                  <a:lnTo>
                    <a:pt x="1397" y="950"/>
                  </a:lnTo>
                  <a:lnTo>
                    <a:pt x="1407" y="944"/>
                  </a:lnTo>
                  <a:lnTo>
                    <a:pt x="1411" y="932"/>
                  </a:lnTo>
                  <a:lnTo>
                    <a:pt x="1393" y="938"/>
                  </a:lnTo>
                  <a:lnTo>
                    <a:pt x="1403" y="914"/>
                  </a:lnTo>
                  <a:lnTo>
                    <a:pt x="1381" y="910"/>
                  </a:lnTo>
                  <a:lnTo>
                    <a:pt x="1369" y="914"/>
                  </a:lnTo>
                  <a:lnTo>
                    <a:pt x="1373" y="906"/>
                  </a:lnTo>
                  <a:lnTo>
                    <a:pt x="1357" y="910"/>
                  </a:lnTo>
                  <a:lnTo>
                    <a:pt x="1355" y="906"/>
                  </a:lnTo>
                  <a:lnTo>
                    <a:pt x="1371" y="898"/>
                  </a:lnTo>
                  <a:lnTo>
                    <a:pt x="1353" y="896"/>
                  </a:lnTo>
                  <a:lnTo>
                    <a:pt x="1353" y="894"/>
                  </a:lnTo>
                  <a:lnTo>
                    <a:pt x="1349" y="892"/>
                  </a:lnTo>
                  <a:lnTo>
                    <a:pt x="1341" y="902"/>
                  </a:lnTo>
                  <a:lnTo>
                    <a:pt x="1341" y="896"/>
                  </a:lnTo>
                  <a:lnTo>
                    <a:pt x="1351" y="880"/>
                  </a:lnTo>
                  <a:lnTo>
                    <a:pt x="1351" y="872"/>
                  </a:lnTo>
                  <a:lnTo>
                    <a:pt x="1357" y="872"/>
                  </a:lnTo>
                  <a:lnTo>
                    <a:pt x="1357" y="870"/>
                  </a:lnTo>
                  <a:lnTo>
                    <a:pt x="1359" y="862"/>
                  </a:lnTo>
                  <a:lnTo>
                    <a:pt x="1357" y="858"/>
                  </a:lnTo>
                  <a:lnTo>
                    <a:pt x="1369" y="848"/>
                  </a:lnTo>
                  <a:lnTo>
                    <a:pt x="1361" y="848"/>
                  </a:lnTo>
                  <a:lnTo>
                    <a:pt x="1349" y="850"/>
                  </a:lnTo>
                  <a:lnTo>
                    <a:pt x="1345" y="852"/>
                  </a:lnTo>
                  <a:lnTo>
                    <a:pt x="1363" y="832"/>
                  </a:lnTo>
                  <a:lnTo>
                    <a:pt x="1361" y="828"/>
                  </a:lnTo>
                  <a:lnTo>
                    <a:pt x="1367" y="830"/>
                  </a:lnTo>
                  <a:lnTo>
                    <a:pt x="1357" y="820"/>
                  </a:lnTo>
                  <a:lnTo>
                    <a:pt x="1361" y="820"/>
                  </a:lnTo>
                  <a:lnTo>
                    <a:pt x="1357" y="804"/>
                  </a:lnTo>
                  <a:lnTo>
                    <a:pt x="1355" y="804"/>
                  </a:lnTo>
                  <a:lnTo>
                    <a:pt x="1363" y="804"/>
                  </a:lnTo>
                  <a:lnTo>
                    <a:pt x="1357" y="792"/>
                  </a:lnTo>
                  <a:lnTo>
                    <a:pt x="1359" y="788"/>
                  </a:lnTo>
                  <a:lnTo>
                    <a:pt x="1335" y="778"/>
                  </a:lnTo>
                  <a:lnTo>
                    <a:pt x="1331" y="784"/>
                  </a:lnTo>
                  <a:lnTo>
                    <a:pt x="1331" y="766"/>
                  </a:lnTo>
                  <a:lnTo>
                    <a:pt x="1313" y="768"/>
                  </a:lnTo>
                  <a:lnTo>
                    <a:pt x="1313" y="770"/>
                  </a:lnTo>
                  <a:lnTo>
                    <a:pt x="1303" y="772"/>
                  </a:lnTo>
                  <a:lnTo>
                    <a:pt x="1303" y="770"/>
                  </a:lnTo>
                  <a:lnTo>
                    <a:pt x="1331" y="758"/>
                  </a:lnTo>
                  <a:lnTo>
                    <a:pt x="1315" y="740"/>
                  </a:lnTo>
                  <a:lnTo>
                    <a:pt x="1307" y="748"/>
                  </a:lnTo>
                  <a:lnTo>
                    <a:pt x="1303" y="746"/>
                  </a:lnTo>
                  <a:lnTo>
                    <a:pt x="1293" y="732"/>
                  </a:lnTo>
                  <a:lnTo>
                    <a:pt x="1291" y="736"/>
                  </a:lnTo>
                  <a:lnTo>
                    <a:pt x="1285" y="730"/>
                  </a:lnTo>
                  <a:lnTo>
                    <a:pt x="1275" y="730"/>
                  </a:lnTo>
                  <a:lnTo>
                    <a:pt x="1275" y="728"/>
                  </a:lnTo>
                  <a:lnTo>
                    <a:pt x="1275" y="716"/>
                  </a:lnTo>
                  <a:lnTo>
                    <a:pt x="1257" y="710"/>
                  </a:lnTo>
                  <a:lnTo>
                    <a:pt x="1255" y="700"/>
                  </a:lnTo>
                  <a:lnTo>
                    <a:pt x="1249" y="700"/>
                  </a:lnTo>
                  <a:lnTo>
                    <a:pt x="1249" y="700"/>
                  </a:lnTo>
                  <a:lnTo>
                    <a:pt x="1245" y="694"/>
                  </a:lnTo>
                  <a:lnTo>
                    <a:pt x="1249" y="690"/>
                  </a:lnTo>
                  <a:lnTo>
                    <a:pt x="1249" y="690"/>
                  </a:lnTo>
                  <a:lnTo>
                    <a:pt x="1249" y="690"/>
                  </a:lnTo>
                  <a:lnTo>
                    <a:pt x="1251" y="688"/>
                  </a:lnTo>
                  <a:lnTo>
                    <a:pt x="1249" y="688"/>
                  </a:lnTo>
                  <a:lnTo>
                    <a:pt x="1247" y="682"/>
                  </a:lnTo>
                  <a:lnTo>
                    <a:pt x="1255" y="674"/>
                  </a:lnTo>
                  <a:lnTo>
                    <a:pt x="1243" y="658"/>
                  </a:lnTo>
                  <a:lnTo>
                    <a:pt x="1247" y="656"/>
                  </a:lnTo>
                  <a:lnTo>
                    <a:pt x="1237" y="642"/>
                  </a:lnTo>
                  <a:lnTo>
                    <a:pt x="1237" y="642"/>
                  </a:lnTo>
                  <a:lnTo>
                    <a:pt x="1237" y="640"/>
                  </a:lnTo>
                  <a:lnTo>
                    <a:pt x="1231" y="632"/>
                  </a:lnTo>
                  <a:lnTo>
                    <a:pt x="1227" y="634"/>
                  </a:lnTo>
                  <a:lnTo>
                    <a:pt x="1235" y="626"/>
                  </a:lnTo>
                  <a:lnTo>
                    <a:pt x="1219" y="622"/>
                  </a:lnTo>
                  <a:lnTo>
                    <a:pt x="1229" y="618"/>
                  </a:lnTo>
                  <a:lnTo>
                    <a:pt x="1219" y="610"/>
                  </a:lnTo>
                  <a:lnTo>
                    <a:pt x="1221" y="600"/>
                  </a:lnTo>
                  <a:lnTo>
                    <a:pt x="1213" y="600"/>
                  </a:lnTo>
                  <a:lnTo>
                    <a:pt x="1221" y="596"/>
                  </a:lnTo>
                  <a:lnTo>
                    <a:pt x="1207" y="590"/>
                  </a:lnTo>
                  <a:lnTo>
                    <a:pt x="1213" y="584"/>
                  </a:lnTo>
                  <a:lnTo>
                    <a:pt x="1203" y="582"/>
                  </a:lnTo>
                  <a:lnTo>
                    <a:pt x="1199" y="570"/>
                  </a:lnTo>
                  <a:lnTo>
                    <a:pt x="1197" y="570"/>
                  </a:lnTo>
                  <a:lnTo>
                    <a:pt x="1199" y="566"/>
                  </a:lnTo>
                  <a:lnTo>
                    <a:pt x="1193" y="554"/>
                  </a:lnTo>
                  <a:lnTo>
                    <a:pt x="1185" y="554"/>
                  </a:lnTo>
                  <a:lnTo>
                    <a:pt x="1171" y="578"/>
                  </a:lnTo>
                  <a:lnTo>
                    <a:pt x="1175" y="588"/>
                  </a:lnTo>
                  <a:lnTo>
                    <a:pt x="1167" y="592"/>
                  </a:lnTo>
                  <a:lnTo>
                    <a:pt x="1169" y="598"/>
                  </a:lnTo>
                  <a:lnTo>
                    <a:pt x="1167" y="606"/>
                  </a:lnTo>
                  <a:lnTo>
                    <a:pt x="1157" y="606"/>
                  </a:lnTo>
                  <a:lnTo>
                    <a:pt x="1161" y="610"/>
                  </a:lnTo>
                  <a:lnTo>
                    <a:pt x="1155" y="606"/>
                  </a:lnTo>
                  <a:lnTo>
                    <a:pt x="1149" y="622"/>
                  </a:lnTo>
                  <a:lnTo>
                    <a:pt x="1133" y="632"/>
                  </a:lnTo>
                  <a:lnTo>
                    <a:pt x="1131" y="620"/>
                  </a:lnTo>
                  <a:lnTo>
                    <a:pt x="1131" y="620"/>
                  </a:lnTo>
                  <a:lnTo>
                    <a:pt x="1131" y="618"/>
                  </a:lnTo>
                  <a:lnTo>
                    <a:pt x="1127" y="618"/>
                  </a:lnTo>
                  <a:lnTo>
                    <a:pt x="1125" y="622"/>
                  </a:lnTo>
                  <a:lnTo>
                    <a:pt x="1119" y="606"/>
                  </a:lnTo>
                  <a:lnTo>
                    <a:pt x="1101" y="610"/>
                  </a:lnTo>
                  <a:lnTo>
                    <a:pt x="1107" y="606"/>
                  </a:lnTo>
                  <a:lnTo>
                    <a:pt x="1101" y="598"/>
                  </a:lnTo>
                  <a:lnTo>
                    <a:pt x="1109" y="592"/>
                  </a:lnTo>
                  <a:lnTo>
                    <a:pt x="1099" y="590"/>
                  </a:lnTo>
                  <a:lnTo>
                    <a:pt x="1103" y="582"/>
                  </a:lnTo>
                  <a:lnTo>
                    <a:pt x="1097" y="570"/>
                  </a:lnTo>
                  <a:lnTo>
                    <a:pt x="1089" y="568"/>
                  </a:lnTo>
                  <a:lnTo>
                    <a:pt x="1105" y="568"/>
                  </a:lnTo>
                  <a:lnTo>
                    <a:pt x="1097" y="548"/>
                  </a:lnTo>
                  <a:lnTo>
                    <a:pt x="1103" y="532"/>
                  </a:lnTo>
                  <a:lnTo>
                    <a:pt x="1095" y="524"/>
                  </a:lnTo>
                  <a:lnTo>
                    <a:pt x="1087" y="530"/>
                  </a:lnTo>
                  <a:lnTo>
                    <a:pt x="1085" y="524"/>
                  </a:lnTo>
                  <a:lnTo>
                    <a:pt x="1061" y="522"/>
                  </a:lnTo>
                  <a:lnTo>
                    <a:pt x="1057" y="512"/>
                  </a:lnTo>
                  <a:lnTo>
                    <a:pt x="1067" y="504"/>
                  </a:lnTo>
                  <a:lnTo>
                    <a:pt x="1051" y="506"/>
                  </a:lnTo>
                  <a:lnTo>
                    <a:pt x="1051" y="504"/>
                  </a:lnTo>
                  <a:lnTo>
                    <a:pt x="1047" y="490"/>
                  </a:lnTo>
                  <a:lnTo>
                    <a:pt x="1039" y="494"/>
                  </a:lnTo>
                  <a:lnTo>
                    <a:pt x="1043" y="482"/>
                  </a:lnTo>
                  <a:lnTo>
                    <a:pt x="1017" y="468"/>
                  </a:lnTo>
                  <a:lnTo>
                    <a:pt x="993" y="482"/>
                  </a:lnTo>
                  <a:lnTo>
                    <a:pt x="947" y="464"/>
                  </a:lnTo>
                  <a:lnTo>
                    <a:pt x="931" y="480"/>
                  </a:lnTo>
                  <a:lnTo>
                    <a:pt x="935" y="500"/>
                  </a:lnTo>
                  <a:lnTo>
                    <a:pt x="945" y="502"/>
                  </a:lnTo>
                  <a:lnTo>
                    <a:pt x="933" y="538"/>
                  </a:lnTo>
                  <a:lnTo>
                    <a:pt x="939" y="540"/>
                  </a:lnTo>
                  <a:lnTo>
                    <a:pt x="939" y="540"/>
                  </a:lnTo>
                  <a:lnTo>
                    <a:pt x="941" y="552"/>
                  </a:lnTo>
                  <a:lnTo>
                    <a:pt x="945" y="562"/>
                  </a:lnTo>
                  <a:lnTo>
                    <a:pt x="941" y="572"/>
                  </a:lnTo>
                  <a:lnTo>
                    <a:pt x="949" y="572"/>
                  </a:lnTo>
                  <a:lnTo>
                    <a:pt x="947" y="578"/>
                  </a:lnTo>
                  <a:lnTo>
                    <a:pt x="941" y="578"/>
                  </a:lnTo>
                  <a:lnTo>
                    <a:pt x="941" y="592"/>
                  </a:lnTo>
                  <a:lnTo>
                    <a:pt x="921" y="600"/>
                  </a:lnTo>
                  <a:lnTo>
                    <a:pt x="921" y="612"/>
                  </a:lnTo>
                  <a:lnTo>
                    <a:pt x="945" y="632"/>
                  </a:lnTo>
                  <a:lnTo>
                    <a:pt x="957" y="676"/>
                  </a:lnTo>
                  <a:lnTo>
                    <a:pt x="959" y="702"/>
                  </a:lnTo>
                  <a:lnTo>
                    <a:pt x="943" y="730"/>
                  </a:lnTo>
                  <a:lnTo>
                    <a:pt x="905" y="758"/>
                  </a:lnTo>
                  <a:lnTo>
                    <a:pt x="917" y="778"/>
                  </a:lnTo>
                  <a:lnTo>
                    <a:pt x="923" y="824"/>
                  </a:lnTo>
                  <a:lnTo>
                    <a:pt x="929" y="830"/>
                  </a:lnTo>
                  <a:lnTo>
                    <a:pt x="915" y="842"/>
                  </a:lnTo>
                  <a:lnTo>
                    <a:pt x="923" y="852"/>
                  </a:lnTo>
                  <a:lnTo>
                    <a:pt x="921" y="856"/>
                  </a:lnTo>
                  <a:lnTo>
                    <a:pt x="911" y="848"/>
                  </a:lnTo>
                  <a:lnTo>
                    <a:pt x="909" y="850"/>
                  </a:lnTo>
                  <a:lnTo>
                    <a:pt x="907" y="852"/>
                  </a:lnTo>
                  <a:lnTo>
                    <a:pt x="903" y="854"/>
                  </a:lnTo>
                  <a:lnTo>
                    <a:pt x="903" y="860"/>
                  </a:lnTo>
                  <a:lnTo>
                    <a:pt x="893" y="854"/>
                  </a:lnTo>
                  <a:lnTo>
                    <a:pt x="893" y="856"/>
                  </a:lnTo>
                  <a:lnTo>
                    <a:pt x="891" y="844"/>
                  </a:lnTo>
                  <a:lnTo>
                    <a:pt x="879" y="834"/>
                  </a:lnTo>
                  <a:lnTo>
                    <a:pt x="869" y="834"/>
                  </a:lnTo>
                  <a:lnTo>
                    <a:pt x="877" y="828"/>
                  </a:lnTo>
                  <a:lnTo>
                    <a:pt x="863" y="810"/>
                  </a:lnTo>
                  <a:lnTo>
                    <a:pt x="891" y="822"/>
                  </a:lnTo>
                  <a:lnTo>
                    <a:pt x="881" y="800"/>
                  </a:lnTo>
                  <a:lnTo>
                    <a:pt x="861" y="800"/>
                  </a:lnTo>
                  <a:lnTo>
                    <a:pt x="861" y="802"/>
                  </a:lnTo>
                  <a:lnTo>
                    <a:pt x="861" y="798"/>
                  </a:lnTo>
                  <a:lnTo>
                    <a:pt x="857" y="772"/>
                  </a:lnTo>
                  <a:lnTo>
                    <a:pt x="859" y="738"/>
                  </a:lnTo>
                  <a:lnTo>
                    <a:pt x="803" y="732"/>
                  </a:lnTo>
                  <a:lnTo>
                    <a:pt x="803" y="730"/>
                  </a:lnTo>
                  <a:lnTo>
                    <a:pt x="789" y="718"/>
                  </a:lnTo>
                  <a:lnTo>
                    <a:pt x="759" y="710"/>
                  </a:lnTo>
                  <a:lnTo>
                    <a:pt x="747" y="692"/>
                  </a:lnTo>
                  <a:lnTo>
                    <a:pt x="729" y="680"/>
                  </a:lnTo>
                  <a:lnTo>
                    <a:pt x="691" y="664"/>
                  </a:lnTo>
                  <a:lnTo>
                    <a:pt x="669" y="672"/>
                  </a:lnTo>
                  <a:lnTo>
                    <a:pt x="669" y="658"/>
                  </a:lnTo>
                  <a:lnTo>
                    <a:pt x="653" y="614"/>
                  </a:lnTo>
                  <a:lnTo>
                    <a:pt x="635" y="610"/>
                  </a:lnTo>
                  <a:lnTo>
                    <a:pt x="633" y="610"/>
                  </a:lnTo>
                  <a:lnTo>
                    <a:pt x="625" y="596"/>
                  </a:lnTo>
                  <a:lnTo>
                    <a:pt x="625" y="550"/>
                  </a:lnTo>
                  <a:lnTo>
                    <a:pt x="637" y="522"/>
                  </a:lnTo>
                  <a:lnTo>
                    <a:pt x="631" y="516"/>
                  </a:lnTo>
                  <a:lnTo>
                    <a:pt x="647" y="506"/>
                  </a:lnTo>
                  <a:lnTo>
                    <a:pt x="653" y="498"/>
                  </a:lnTo>
                  <a:lnTo>
                    <a:pt x="651" y="496"/>
                  </a:lnTo>
                  <a:lnTo>
                    <a:pt x="653" y="496"/>
                  </a:lnTo>
                  <a:lnTo>
                    <a:pt x="657" y="486"/>
                  </a:lnTo>
                  <a:lnTo>
                    <a:pt x="667" y="492"/>
                  </a:lnTo>
                  <a:lnTo>
                    <a:pt x="667" y="470"/>
                  </a:lnTo>
                  <a:lnTo>
                    <a:pt x="677" y="470"/>
                  </a:lnTo>
                  <a:lnTo>
                    <a:pt x="677" y="464"/>
                  </a:lnTo>
                  <a:lnTo>
                    <a:pt x="671" y="462"/>
                  </a:lnTo>
                  <a:lnTo>
                    <a:pt x="671" y="458"/>
                  </a:lnTo>
                  <a:lnTo>
                    <a:pt x="687" y="460"/>
                  </a:lnTo>
                  <a:lnTo>
                    <a:pt x="703" y="450"/>
                  </a:lnTo>
                  <a:lnTo>
                    <a:pt x="699" y="430"/>
                  </a:lnTo>
                  <a:lnTo>
                    <a:pt x="701" y="432"/>
                  </a:lnTo>
                  <a:lnTo>
                    <a:pt x="713" y="422"/>
                  </a:lnTo>
                  <a:lnTo>
                    <a:pt x="715" y="412"/>
                  </a:lnTo>
                  <a:lnTo>
                    <a:pt x="719" y="412"/>
                  </a:lnTo>
                  <a:lnTo>
                    <a:pt x="719" y="406"/>
                  </a:lnTo>
                  <a:lnTo>
                    <a:pt x="729" y="410"/>
                  </a:lnTo>
                  <a:lnTo>
                    <a:pt x="751" y="402"/>
                  </a:lnTo>
                  <a:lnTo>
                    <a:pt x="775" y="352"/>
                  </a:lnTo>
                  <a:lnTo>
                    <a:pt x="759" y="350"/>
                  </a:lnTo>
                  <a:lnTo>
                    <a:pt x="765" y="348"/>
                  </a:lnTo>
                  <a:lnTo>
                    <a:pt x="791" y="314"/>
                  </a:lnTo>
                  <a:lnTo>
                    <a:pt x="789" y="302"/>
                  </a:lnTo>
                  <a:lnTo>
                    <a:pt x="779" y="300"/>
                  </a:lnTo>
                  <a:lnTo>
                    <a:pt x="781" y="294"/>
                  </a:lnTo>
                  <a:lnTo>
                    <a:pt x="799" y="294"/>
                  </a:lnTo>
                  <a:lnTo>
                    <a:pt x="801" y="308"/>
                  </a:lnTo>
                  <a:lnTo>
                    <a:pt x="817" y="312"/>
                  </a:lnTo>
                  <a:lnTo>
                    <a:pt x="815" y="314"/>
                  </a:lnTo>
                  <a:lnTo>
                    <a:pt x="823" y="330"/>
                  </a:lnTo>
                  <a:lnTo>
                    <a:pt x="837" y="338"/>
                  </a:lnTo>
                  <a:lnTo>
                    <a:pt x="841" y="334"/>
                  </a:lnTo>
                  <a:lnTo>
                    <a:pt x="829" y="318"/>
                  </a:lnTo>
                  <a:lnTo>
                    <a:pt x="817" y="312"/>
                  </a:lnTo>
                  <a:lnTo>
                    <a:pt x="819" y="312"/>
                  </a:lnTo>
                  <a:lnTo>
                    <a:pt x="819" y="306"/>
                  </a:lnTo>
                  <a:lnTo>
                    <a:pt x="837" y="318"/>
                  </a:lnTo>
                  <a:lnTo>
                    <a:pt x="825" y="292"/>
                  </a:lnTo>
                  <a:lnTo>
                    <a:pt x="827" y="290"/>
                  </a:lnTo>
                  <a:lnTo>
                    <a:pt x="837" y="304"/>
                  </a:lnTo>
                  <a:lnTo>
                    <a:pt x="853" y="292"/>
                  </a:lnTo>
                  <a:lnTo>
                    <a:pt x="879" y="262"/>
                  </a:lnTo>
                  <a:lnTo>
                    <a:pt x="879" y="246"/>
                  </a:lnTo>
                  <a:lnTo>
                    <a:pt x="863" y="226"/>
                  </a:lnTo>
                  <a:lnTo>
                    <a:pt x="867" y="208"/>
                  </a:lnTo>
                  <a:lnTo>
                    <a:pt x="861" y="210"/>
                  </a:lnTo>
                  <a:lnTo>
                    <a:pt x="861" y="206"/>
                  </a:lnTo>
                  <a:lnTo>
                    <a:pt x="857" y="200"/>
                  </a:lnTo>
                  <a:lnTo>
                    <a:pt x="859" y="198"/>
                  </a:lnTo>
                  <a:lnTo>
                    <a:pt x="865" y="206"/>
                  </a:lnTo>
                  <a:lnTo>
                    <a:pt x="877" y="194"/>
                  </a:lnTo>
                  <a:lnTo>
                    <a:pt x="879" y="178"/>
                  </a:lnTo>
                  <a:lnTo>
                    <a:pt x="869" y="176"/>
                  </a:lnTo>
                  <a:lnTo>
                    <a:pt x="881" y="164"/>
                  </a:lnTo>
                  <a:lnTo>
                    <a:pt x="859" y="158"/>
                  </a:lnTo>
                  <a:lnTo>
                    <a:pt x="853" y="148"/>
                  </a:lnTo>
                  <a:lnTo>
                    <a:pt x="857" y="146"/>
                  </a:lnTo>
                  <a:lnTo>
                    <a:pt x="853" y="132"/>
                  </a:lnTo>
                  <a:lnTo>
                    <a:pt x="795" y="126"/>
                  </a:lnTo>
                  <a:lnTo>
                    <a:pt x="795" y="156"/>
                  </a:lnTo>
                  <a:lnTo>
                    <a:pt x="809" y="170"/>
                  </a:lnTo>
                  <a:lnTo>
                    <a:pt x="799" y="180"/>
                  </a:lnTo>
                  <a:lnTo>
                    <a:pt x="805" y="182"/>
                  </a:lnTo>
                  <a:lnTo>
                    <a:pt x="789" y="188"/>
                  </a:lnTo>
                  <a:lnTo>
                    <a:pt x="789" y="204"/>
                  </a:lnTo>
                  <a:lnTo>
                    <a:pt x="779" y="228"/>
                  </a:lnTo>
                  <a:lnTo>
                    <a:pt x="777" y="206"/>
                  </a:lnTo>
                  <a:lnTo>
                    <a:pt x="767" y="210"/>
                  </a:lnTo>
                  <a:lnTo>
                    <a:pt x="767" y="230"/>
                  </a:lnTo>
                  <a:lnTo>
                    <a:pt x="775" y="236"/>
                  </a:lnTo>
                  <a:lnTo>
                    <a:pt x="775" y="250"/>
                  </a:lnTo>
                  <a:lnTo>
                    <a:pt x="763" y="256"/>
                  </a:lnTo>
                  <a:lnTo>
                    <a:pt x="745" y="224"/>
                  </a:lnTo>
                  <a:lnTo>
                    <a:pt x="747" y="210"/>
                  </a:lnTo>
                  <a:lnTo>
                    <a:pt x="757" y="210"/>
                  </a:lnTo>
                  <a:lnTo>
                    <a:pt x="747" y="176"/>
                  </a:lnTo>
                  <a:lnTo>
                    <a:pt x="731" y="154"/>
                  </a:lnTo>
                  <a:lnTo>
                    <a:pt x="721" y="156"/>
                  </a:lnTo>
                  <a:lnTo>
                    <a:pt x="713" y="170"/>
                  </a:lnTo>
                  <a:lnTo>
                    <a:pt x="713" y="186"/>
                  </a:lnTo>
                  <a:lnTo>
                    <a:pt x="707" y="202"/>
                  </a:lnTo>
                  <a:lnTo>
                    <a:pt x="705" y="196"/>
                  </a:lnTo>
                  <a:lnTo>
                    <a:pt x="707" y="180"/>
                  </a:lnTo>
                  <a:lnTo>
                    <a:pt x="693" y="156"/>
                  </a:lnTo>
                  <a:lnTo>
                    <a:pt x="697" y="158"/>
                  </a:lnTo>
                  <a:lnTo>
                    <a:pt x="699" y="142"/>
                  </a:lnTo>
                  <a:lnTo>
                    <a:pt x="665" y="134"/>
                  </a:lnTo>
                  <a:lnTo>
                    <a:pt x="679" y="120"/>
                  </a:lnTo>
                  <a:lnTo>
                    <a:pt x="673" y="112"/>
                  </a:lnTo>
                  <a:lnTo>
                    <a:pt x="689" y="114"/>
                  </a:lnTo>
                  <a:lnTo>
                    <a:pt x="659" y="72"/>
                  </a:lnTo>
                  <a:lnTo>
                    <a:pt x="657" y="44"/>
                  </a:lnTo>
                  <a:lnTo>
                    <a:pt x="645" y="28"/>
                  </a:lnTo>
                  <a:lnTo>
                    <a:pt x="643" y="12"/>
                  </a:lnTo>
                  <a:lnTo>
                    <a:pt x="631" y="18"/>
                  </a:lnTo>
                  <a:lnTo>
                    <a:pt x="629" y="16"/>
                  </a:lnTo>
                  <a:lnTo>
                    <a:pt x="631" y="6"/>
                  </a:lnTo>
                  <a:lnTo>
                    <a:pt x="623" y="4"/>
                  </a:lnTo>
                  <a:lnTo>
                    <a:pt x="635" y="0"/>
                  </a:lnTo>
                  <a:lnTo>
                    <a:pt x="611" y="0"/>
                  </a:lnTo>
                  <a:lnTo>
                    <a:pt x="611" y="0"/>
                  </a:lnTo>
                  <a:lnTo>
                    <a:pt x="617" y="4"/>
                  </a:lnTo>
                  <a:lnTo>
                    <a:pt x="601" y="28"/>
                  </a:lnTo>
                  <a:lnTo>
                    <a:pt x="607" y="36"/>
                  </a:lnTo>
                  <a:lnTo>
                    <a:pt x="605" y="40"/>
                  </a:lnTo>
                  <a:lnTo>
                    <a:pt x="601" y="36"/>
                  </a:lnTo>
                  <a:lnTo>
                    <a:pt x="591" y="44"/>
                  </a:lnTo>
                  <a:lnTo>
                    <a:pt x="589" y="72"/>
                  </a:lnTo>
                  <a:lnTo>
                    <a:pt x="597" y="82"/>
                  </a:lnTo>
                  <a:lnTo>
                    <a:pt x="585" y="96"/>
                  </a:lnTo>
                  <a:lnTo>
                    <a:pt x="585" y="114"/>
                  </a:lnTo>
                  <a:lnTo>
                    <a:pt x="629" y="150"/>
                  </a:lnTo>
                  <a:lnTo>
                    <a:pt x="633" y="150"/>
                  </a:lnTo>
                  <a:lnTo>
                    <a:pt x="631" y="150"/>
                  </a:lnTo>
                  <a:lnTo>
                    <a:pt x="621" y="188"/>
                  </a:lnTo>
                  <a:lnTo>
                    <a:pt x="637" y="186"/>
                  </a:lnTo>
                  <a:lnTo>
                    <a:pt x="639" y="182"/>
                  </a:lnTo>
                  <a:lnTo>
                    <a:pt x="643" y="192"/>
                  </a:lnTo>
                  <a:lnTo>
                    <a:pt x="623" y="216"/>
                  </a:lnTo>
                  <a:lnTo>
                    <a:pt x="603" y="214"/>
                  </a:lnTo>
                  <a:lnTo>
                    <a:pt x="607" y="222"/>
                  </a:lnTo>
                  <a:lnTo>
                    <a:pt x="603" y="236"/>
                  </a:lnTo>
                  <a:lnTo>
                    <a:pt x="609" y="244"/>
                  </a:lnTo>
                  <a:lnTo>
                    <a:pt x="609" y="248"/>
                  </a:lnTo>
                  <a:lnTo>
                    <a:pt x="603" y="252"/>
                  </a:lnTo>
                  <a:lnTo>
                    <a:pt x="603" y="246"/>
                  </a:lnTo>
                  <a:lnTo>
                    <a:pt x="597" y="244"/>
                  </a:lnTo>
                  <a:lnTo>
                    <a:pt x="603" y="238"/>
                  </a:lnTo>
                  <a:lnTo>
                    <a:pt x="599" y="234"/>
                  </a:lnTo>
                  <a:lnTo>
                    <a:pt x="603" y="202"/>
                  </a:lnTo>
                  <a:lnTo>
                    <a:pt x="591" y="214"/>
                  </a:lnTo>
                  <a:lnTo>
                    <a:pt x="593" y="204"/>
                  </a:lnTo>
                  <a:lnTo>
                    <a:pt x="583" y="204"/>
                  </a:lnTo>
                  <a:lnTo>
                    <a:pt x="577" y="194"/>
                  </a:lnTo>
                  <a:lnTo>
                    <a:pt x="595" y="200"/>
                  </a:lnTo>
                  <a:lnTo>
                    <a:pt x="617" y="182"/>
                  </a:lnTo>
                  <a:lnTo>
                    <a:pt x="613" y="178"/>
                  </a:lnTo>
                  <a:lnTo>
                    <a:pt x="611" y="180"/>
                  </a:lnTo>
                  <a:lnTo>
                    <a:pt x="585" y="140"/>
                  </a:lnTo>
                  <a:lnTo>
                    <a:pt x="563" y="118"/>
                  </a:lnTo>
                  <a:lnTo>
                    <a:pt x="553" y="140"/>
                  </a:lnTo>
                  <a:lnTo>
                    <a:pt x="555" y="142"/>
                  </a:lnTo>
                  <a:lnTo>
                    <a:pt x="549" y="142"/>
                  </a:lnTo>
                  <a:lnTo>
                    <a:pt x="551" y="154"/>
                  </a:lnTo>
                  <a:lnTo>
                    <a:pt x="533" y="166"/>
                  </a:lnTo>
                  <a:lnTo>
                    <a:pt x="531" y="178"/>
                  </a:lnTo>
                  <a:lnTo>
                    <a:pt x="575" y="194"/>
                  </a:lnTo>
                  <a:lnTo>
                    <a:pt x="545" y="200"/>
                  </a:lnTo>
                  <a:lnTo>
                    <a:pt x="553" y="214"/>
                  </a:lnTo>
                  <a:lnTo>
                    <a:pt x="545" y="220"/>
                  </a:lnTo>
                  <a:lnTo>
                    <a:pt x="551" y="230"/>
                  </a:lnTo>
                  <a:lnTo>
                    <a:pt x="517" y="226"/>
                  </a:lnTo>
                  <a:lnTo>
                    <a:pt x="484" y="234"/>
                  </a:lnTo>
                  <a:lnTo>
                    <a:pt x="464" y="212"/>
                  </a:lnTo>
                  <a:lnTo>
                    <a:pt x="440" y="214"/>
                  </a:lnTo>
                  <a:lnTo>
                    <a:pt x="440" y="208"/>
                  </a:lnTo>
                  <a:lnTo>
                    <a:pt x="424" y="198"/>
                  </a:lnTo>
                  <a:lnTo>
                    <a:pt x="426" y="196"/>
                  </a:lnTo>
                  <a:lnTo>
                    <a:pt x="420" y="186"/>
                  </a:lnTo>
                  <a:lnTo>
                    <a:pt x="424" y="184"/>
                  </a:lnTo>
                  <a:lnTo>
                    <a:pt x="408" y="168"/>
                  </a:lnTo>
                  <a:lnTo>
                    <a:pt x="366" y="186"/>
                  </a:lnTo>
                  <a:lnTo>
                    <a:pt x="356" y="204"/>
                  </a:lnTo>
                  <a:lnTo>
                    <a:pt x="374" y="218"/>
                  </a:lnTo>
                  <a:lnTo>
                    <a:pt x="386" y="212"/>
                  </a:lnTo>
                  <a:lnTo>
                    <a:pt x="380" y="206"/>
                  </a:lnTo>
                  <a:lnTo>
                    <a:pt x="382" y="206"/>
                  </a:lnTo>
                  <a:lnTo>
                    <a:pt x="396" y="210"/>
                  </a:lnTo>
                  <a:lnTo>
                    <a:pt x="380" y="216"/>
                  </a:lnTo>
                  <a:lnTo>
                    <a:pt x="376" y="224"/>
                  </a:lnTo>
                  <a:lnTo>
                    <a:pt x="378" y="224"/>
                  </a:lnTo>
                  <a:lnTo>
                    <a:pt x="370" y="234"/>
                  </a:lnTo>
                  <a:lnTo>
                    <a:pt x="384" y="264"/>
                  </a:lnTo>
                  <a:lnTo>
                    <a:pt x="382" y="266"/>
                  </a:lnTo>
                  <a:lnTo>
                    <a:pt x="386" y="272"/>
                  </a:lnTo>
                  <a:lnTo>
                    <a:pt x="376" y="272"/>
                  </a:lnTo>
                  <a:lnTo>
                    <a:pt x="376" y="276"/>
                  </a:lnTo>
                  <a:lnTo>
                    <a:pt x="370" y="268"/>
                  </a:lnTo>
                  <a:lnTo>
                    <a:pt x="380" y="266"/>
                  </a:lnTo>
                  <a:lnTo>
                    <a:pt x="376" y="252"/>
                  </a:lnTo>
                  <a:lnTo>
                    <a:pt x="366" y="248"/>
                  </a:lnTo>
                  <a:lnTo>
                    <a:pt x="364" y="238"/>
                  </a:lnTo>
                  <a:lnTo>
                    <a:pt x="360" y="238"/>
                  </a:lnTo>
                  <a:lnTo>
                    <a:pt x="360" y="238"/>
                  </a:lnTo>
                  <a:lnTo>
                    <a:pt x="358" y="232"/>
                  </a:lnTo>
                  <a:lnTo>
                    <a:pt x="344" y="232"/>
                  </a:lnTo>
                  <a:lnTo>
                    <a:pt x="336" y="216"/>
                  </a:lnTo>
                  <a:lnTo>
                    <a:pt x="302" y="234"/>
                  </a:lnTo>
                  <a:lnTo>
                    <a:pt x="250" y="232"/>
                  </a:lnTo>
                  <a:lnTo>
                    <a:pt x="236" y="224"/>
                  </a:lnTo>
                  <a:lnTo>
                    <a:pt x="240" y="222"/>
                  </a:lnTo>
                  <a:lnTo>
                    <a:pt x="240" y="214"/>
                  </a:lnTo>
                  <a:lnTo>
                    <a:pt x="256" y="210"/>
                  </a:lnTo>
                  <a:lnTo>
                    <a:pt x="264" y="210"/>
                  </a:lnTo>
                  <a:lnTo>
                    <a:pt x="260" y="192"/>
                  </a:lnTo>
                  <a:lnTo>
                    <a:pt x="240" y="170"/>
                  </a:lnTo>
                  <a:lnTo>
                    <a:pt x="216" y="168"/>
                  </a:lnTo>
                  <a:lnTo>
                    <a:pt x="220" y="176"/>
                  </a:lnTo>
                  <a:lnTo>
                    <a:pt x="206" y="172"/>
                  </a:lnTo>
                  <a:lnTo>
                    <a:pt x="148" y="148"/>
                  </a:lnTo>
                  <a:lnTo>
                    <a:pt x="116" y="126"/>
                  </a:lnTo>
                  <a:lnTo>
                    <a:pt x="90" y="126"/>
                  </a:lnTo>
                  <a:lnTo>
                    <a:pt x="82" y="148"/>
                  </a:lnTo>
                  <a:lnTo>
                    <a:pt x="68" y="148"/>
                  </a:lnTo>
                  <a:lnTo>
                    <a:pt x="78" y="130"/>
                  </a:lnTo>
                  <a:lnTo>
                    <a:pt x="68" y="130"/>
                  </a:lnTo>
                  <a:lnTo>
                    <a:pt x="68" y="108"/>
                  </a:lnTo>
                  <a:lnTo>
                    <a:pt x="56" y="108"/>
                  </a:lnTo>
                  <a:lnTo>
                    <a:pt x="60" y="116"/>
                  </a:lnTo>
                  <a:lnTo>
                    <a:pt x="58" y="114"/>
                  </a:lnTo>
                  <a:lnTo>
                    <a:pt x="42" y="140"/>
                  </a:lnTo>
                  <a:lnTo>
                    <a:pt x="46" y="142"/>
                  </a:lnTo>
                  <a:lnTo>
                    <a:pt x="42" y="146"/>
                  </a:lnTo>
                  <a:lnTo>
                    <a:pt x="36" y="148"/>
                  </a:lnTo>
                  <a:lnTo>
                    <a:pt x="24" y="132"/>
                  </a:lnTo>
                  <a:lnTo>
                    <a:pt x="14" y="100"/>
                  </a:lnTo>
                  <a:lnTo>
                    <a:pt x="0" y="86"/>
                  </a:lnTo>
                  <a:lnTo>
                    <a:pt x="0" y="840"/>
                  </a:lnTo>
                  <a:close/>
                  <a:moveTo>
                    <a:pt x="96" y="966"/>
                  </a:moveTo>
                  <a:lnTo>
                    <a:pt x="102" y="956"/>
                  </a:lnTo>
                  <a:lnTo>
                    <a:pt x="102" y="948"/>
                  </a:lnTo>
                  <a:lnTo>
                    <a:pt x="86" y="944"/>
                  </a:lnTo>
                  <a:lnTo>
                    <a:pt x="90" y="942"/>
                  </a:lnTo>
                  <a:lnTo>
                    <a:pt x="80" y="922"/>
                  </a:lnTo>
                  <a:lnTo>
                    <a:pt x="62" y="910"/>
                  </a:lnTo>
                  <a:lnTo>
                    <a:pt x="46" y="884"/>
                  </a:lnTo>
                  <a:lnTo>
                    <a:pt x="60" y="886"/>
                  </a:lnTo>
                  <a:lnTo>
                    <a:pt x="58" y="894"/>
                  </a:lnTo>
                  <a:lnTo>
                    <a:pt x="60" y="900"/>
                  </a:lnTo>
                  <a:lnTo>
                    <a:pt x="70" y="906"/>
                  </a:lnTo>
                  <a:lnTo>
                    <a:pt x="78" y="904"/>
                  </a:lnTo>
                  <a:lnTo>
                    <a:pt x="78" y="904"/>
                  </a:lnTo>
                  <a:lnTo>
                    <a:pt x="80" y="906"/>
                  </a:lnTo>
                  <a:lnTo>
                    <a:pt x="80" y="920"/>
                  </a:lnTo>
                  <a:lnTo>
                    <a:pt x="86" y="912"/>
                  </a:lnTo>
                  <a:lnTo>
                    <a:pt x="86" y="920"/>
                  </a:lnTo>
                  <a:lnTo>
                    <a:pt x="90" y="920"/>
                  </a:lnTo>
                  <a:lnTo>
                    <a:pt x="90" y="920"/>
                  </a:lnTo>
                  <a:lnTo>
                    <a:pt x="92" y="924"/>
                  </a:lnTo>
                  <a:lnTo>
                    <a:pt x="90" y="924"/>
                  </a:lnTo>
                  <a:lnTo>
                    <a:pt x="96" y="928"/>
                  </a:lnTo>
                  <a:lnTo>
                    <a:pt x="96" y="928"/>
                  </a:lnTo>
                  <a:lnTo>
                    <a:pt x="96" y="928"/>
                  </a:lnTo>
                  <a:lnTo>
                    <a:pt x="104" y="934"/>
                  </a:lnTo>
                  <a:lnTo>
                    <a:pt x="98" y="942"/>
                  </a:lnTo>
                  <a:lnTo>
                    <a:pt x="104" y="946"/>
                  </a:lnTo>
                  <a:lnTo>
                    <a:pt x="104" y="956"/>
                  </a:lnTo>
                  <a:lnTo>
                    <a:pt x="96" y="966"/>
                  </a:lnTo>
                  <a:close/>
                  <a:moveTo>
                    <a:pt x="402" y="208"/>
                  </a:moveTo>
                  <a:lnTo>
                    <a:pt x="402" y="208"/>
                  </a:lnTo>
                  <a:lnTo>
                    <a:pt x="404" y="198"/>
                  </a:lnTo>
                  <a:lnTo>
                    <a:pt x="406" y="198"/>
                  </a:lnTo>
                  <a:lnTo>
                    <a:pt x="402" y="208"/>
                  </a:lnTo>
                  <a:close/>
                  <a:moveTo>
                    <a:pt x="1484" y="2012"/>
                  </a:moveTo>
                  <a:lnTo>
                    <a:pt x="1481" y="2020"/>
                  </a:lnTo>
                  <a:lnTo>
                    <a:pt x="1481" y="2014"/>
                  </a:lnTo>
                  <a:lnTo>
                    <a:pt x="1484" y="2012"/>
                  </a:lnTo>
                  <a:close/>
                  <a:moveTo>
                    <a:pt x="1453" y="2002"/>
                  </a:moveTo>
                  <a:lnTo>
                    <a:pt x="1453" y="2000"/>
                  </a:lnTo>
                  <a:lnTo>
                    <a:pt x="1453" y="2002"/>
                  </a:lnTo>
                  <a:lnTo>
                    <a:pt x="1453" y="2002"/>
                  </a:lnTo>
                  <a:close/>
                  <a:moveTo>
                    <a:pt x="1457" y="2014"/>
                  </a:moveTo>
                  <a:lnTo>
                    <a:pt x="1457" y="2014"/>
                  </a:lnTo>
                  <a:lnTo>
                    <a:pt x="1459" y="2014"/>
                  </a:lnTo>
                  <a:lnTo>
                    <a:pt x="1457" y="2014"/>
                  </a:lnTo>
                  <a:close/>
                  <a:moveTo>
                    <a:pt x="1457" y="1976"/>
                  </a:moveTo>
                  <a:lnTo>
                    <a:pt x="1459" y="1982"/>
                  </a:lnTo>
                  <a:lnTo>
                    <a:pt x="1465" y="1984"/>
                  </a:lnTo>
                  <a:lnTo>
                    <a:pt x="1461" y="1984"/>
                  </a:lnTo>
                  <a:lnTo>
                    <a:pt x="1457" y="1986"/>
                  </a:lnTo>
                  <a:lnTo>
                    <a:pt x="1457" y="1984"/>
                  </a:lnTo>
                  <a:lnTo>
                    <a:pt x="1457" y="1984"/>
                  </a:lnTo>
                  <a:lnTo>
                    <a:pt x="1455" y="1980"/>
                  </a:lnTo>
                  <a:lnTo>
                    <a:pt x="1451" y="1982"/>
                  </a:lnTo>
                  <a:lnTo>
                    <a:pt x="1457" y="1976"/>
                  </a:lnTo>
                  <a:close/>
                  <a:moveTo>
                    <a:pt x="1453" y="1994"/>
                  </a:moveTo>
                  <a:lnTo>
                    <a:pt x="1453" y="1996"/>
                  </a:lnTo>
                  <a:lnTo>
                    <a:pt x="1451" y="1994"/>
                  </a:lnTo>
                  <a:lnTo>
                    <a:pt x="1451" y="1996"/>
                  </a:lnTo>
                  <a:lnTo>
                    <a:pt x="1453" y="1994"/>
                  </a:lnTo>
                  <a:close/>
                  <a:moveTo>
                    <a:pt x="1445" y="2000"/>
                  </a:moveTo>
                  <a:lnTo>
                    <a:pt x="1443" y="2000"/>
                  </a:lnTo>
                  <a:lnTo>
                    <a:pt x="1443" y="1994"/>
                  </a:lnTo>
                  <a:lnTo>
                    <a:pt x="1445" y="2000"/>
                  </a:lnTo>
                  <a:close/>
                  <a:moveTo>
                    <a:pt x="1059" y="1786"/>
                  </a:moveTo>
                  <a:lnTo>
                    <a:pt x="1059" y="1788"/>
                  </a:lnTo>
                  <a:lnTo>
                    <a:pt x="1067" y="1798"/>
                  </a:lnTo>
                  <a:lnTo>
                    <a:pt x="1067" y="1804"/>
                  </a:lnTo>
                  <a:lnTo>
                    <a:pt x="1061" y="1810"/>
                  </a:lnTo>
                  <a:lnTo>
                    <a:pt x="1055" y="1800"/>
                  </a:lnTo>
                  <a:lnTo>
                    <a:pt x="1055" y="1794"/>
                  </a:lnTo>
                  <a:lnTo>
                    <a:pt x="1059" y="1786"/>
                  </a:lnTo>
                  <a:close/>
                  <a:moveTo>
                    <a:pt x="575" y="236"/>
                  </a:moveTo>
                  <a:lnTo>
                    <a:pt x="575" y="238"/>
                  </a:lnTo>
                  <a:lnTo>
                    <a:pt x="561" y="232"/>
                  </a:lnTo>
                  <a:lnTo>
                    <a:pt x="561" y="232"/>
                  </a:lnTo>
                  <a:lnTo>
                    <a:pt x="575" y="228"/>
                  </a:lnTo>
                  <a:lnTo>
                    <a:pt x="575" y="236"/>
                  </a:lnTo>
                  <a:close/>
                  <a:moveTo>
                    <a:pt x="1275" y="790"/>
                  </a:moveTo>
                  <a:lnTo>
                    <a:pt x="1277" y="790"/>
                  </a:lnTo>
                  <a:lnTo>
                    <a:pt x="1281" y="780"/>
                  </a:lnTo>
                  <a:lnTo>
                    <a:pt x="1299" y="776"/>
                  </a:lnTo>
                  <a:lnTo>
                    <a:pt x="1275" y="792"/>
                  </a:lnTo>
                  <a:lnTo>
                    <a:pt x="1275" y="790"/>
                  </a:lnTo>
                  <a:close/>
                  <a:moveTo>
                    <a:pt x="1035" y="1134"/>
                  </a:moveTo>
                  <a:lnTo>
                    <a:pt x="1043" y="1134"/>
                  </a:lnTo>
                  <a:lnTo>
                    <a:pt x="1031" y="1138"/>
                  </a:lnTo>
                  <a:lnTo>
                    <a:pt x="1035" y="1134"/>
                  </a:lnTo>
                  <a:close/>
                  <a:moveTo>
                    <a:pt x="1015" y="1148"/>
                  </a:moveTo>
                  <a:lnTo>
                    <a:pt x="1015" y="1148"/>
                  </a:lnTo>
                  <a:lnTo>
                    <a:pt x="1013" y="1148"/>
                  </a:lnTo>
                  <a:lnTo>
                    <a:pt x="1015" y="1148"/>
                  </a:lnTo>
                  <a:close/>
                  <a:moveTo>
                    <a:pt x="805" y="1016"/>
                  </a:moveTo>
                  <a:lnTo>
                    <a:pt x="805" y="1024"/>
                  </a:lnTo>
                  <a:lnTo>
                    <a:pt x="795" y="1026"/>
                  </a:lnTo>
                  <a:lnTo>
                    <a:pt x="795" y="1030"/>
                  </a:lnTo>
                  <a:lnTo>
                    <a:pt x="795" y="1028"/>
                  </a:lnTo>
                  <a:lnTo>
                    <a:pt x="781" y="1044"/>
                  </a:lnTo>
                  <a:lnTo>
                    <a:pt x="775" y="1072"/>
                  </a:lnTo>
                  <a:lnTo>
                    <a:pt x="781" y="1086"/>
                  </a:lnTo>
                  <a:lnTo>
                    <a:pt x="781" y="1098"/>
                  </a:lnTo>
                  <a:lnTo>
                    <a:pt x="773" y="1114"/>
                  </a:lnTo>
                  <a:lnTo>
                    <a:pt x="765" y="1120"/>
                  </a:lnTo>
                  <a:lnTo>
                    <a:pt x="761" y="1116"/>
                  </a:lnTo>
                  <a:lnTo>
                    <a:pt x="755" y="1106"/>
                  </a:lnTo>
                  <a:lnTo>
                    <a:pt x="755" y="1084"/>
                  </a:lnTo>
                  <a:lnTo>
                    <a:pt x="763" y="1050"/>
                  </a:lnTo>
                  <a:lnTo>
                    <a:pt x="771" y="1032"/>
                  </a:lnTo>
                  <a:lnTo>
                    <a:pt x="767" y="1024"/>
                  </a:lnTo>
                  <a:lnTo>
                    <a:pt x="767" y="1022"/>
                  </a:lnTo>
                  <a:lnTo>
                    <a:pt x="773" y="1018"/>
                  </a:lnTo>
                  <a:lnTo>
                    <a:pt x="773" y="1022"/>
                  </a:lnTo>
                  <a:lnTo>
                    <a:pt x="801" y="1010"/>
                  </a:lnTo>
                  <a:lnTo>
                    <a:pt x="809" y="1016"/>
                  </a:lnTo>
                  <a:lnTo>
                    <a:pt x="805" y="1016"/>
                  </a:lnTo>
                  <a:close/>
                  <a:moveTo>
                    <a:pt x="755" y="1042"/>
                  </a:moveTo>
                  <a:lnTo>
                    <a:pt x="763" y="1030"/>
                  </a:lnTo>
                  <a:lnTo>
                    <a:pt x="759" y="1040"/>
                  </a:lnTo>
                  <a:lnTo>
                    <a:pt x="755" y="1042"/>
                  </a:lnTo>
                  <a:close/>
                  <a:moveTo>
                    <a:pt x="995" y="1184"/>
                  </a:moveTo>
                  <a:lnTo>
                    <a:pt x="997" y="1194"/>
                  </a:lnTo>
                  <a:lnTo>
                    <a:pt x="991" y="1180"/>
                  </a:lnTo>
                  <a:lnTo>
                    <a:pt x="995" y="1184"/>
                  </a:lnTo>
                  <a:close/>
                  <a:moveTo>
                    <a:pt x="975" y="1224"/>
                  </a:moveTo>
                  <a:lnTo>
                    <a:pt x="977" y="1234"/>
                  </a:lnTo>
                  <a:lnTo>
                    <a:pt x="975" y="1234"/>
                  </a:lnTo>
                  <a:lnTo>
                    <a:pt x="971" y="1220"/>
                  </a:lnTo>
                  <a:lnTo>
                    <a:pt x="975" y="1216"/>
                  </a:lnTo>
                  <a:lnTo>
                    <a:pt x="971" y="1212"/>
                  </a:lnTo>
                  <a:lnTo>
                    <a:pt x="975" y="1216"/>
                  </a:lnTo>
                  <a:lnTo>
                    <a:pt x="973" y="1208"/>
                  </a:lnTo>
                  <a:lnTo>
                    <a:pt x="969" y="1200"/>
                  </a:lnTo>
                  <a:lnTo>
                    <a:pt x="969" y="1192"/>
                  </a:lnTo>
                  <a:lnTo>
                    <a:pt x="971" y="1192"/>
                  </a:lnTo>
                  <a:lnTo>
                    <a:pt x="969" y="1202"/>
                  </a:lnTo>
                  <a:lnTo>
                    <a:pt x="981" y="1214"/>
                  </a:lnTo>
                  <a:lnTo>
                    <a:pt x="975" y="1224"/>
                  </a:lnTo>
                  <a:close/>
                  <a:moveTo>
                    <a:pt x="969" y="1190"/>
                  </a:moveTo>
                  <a:lnTo>
                    <a:pt x="969" y="1184"/>
                  </a:lnTo>
                  <a:lnTo>
                    <a:pt x="973" y="1180"/>
                  </a:lnTo>
                  <a:lnTo>
                    <a:pt x="969" y="1190"/>
                  </a:lnTo>
                  <a:close/>
                  <a:moveTo>
                    <a:pt x="917" y="1072"/>
                  </a:moveTo>
                  <a:lnTo>
                    <a:pt x="937" y="1066"/>
                  </a:lnTo>
                  <a:lnTo>
                    <a:pt x="961" y="1068"/>
                  </a:lnTo>
                  <a:lnTo>
                    <a:pt x="959" y="1062"/>
                  </a:lnTo>
                  <a:lnTo>
                    <a:pt x="959" y="1062"/>
                  </a:lnTo>
                  <a:lnTo>
                    <a:pt x="969" y="1058"/>
                  </a:lnTo>
                  <a:lnTo>
                    <a:pt x="965" y="1060"/>
                  </a:lnTo>
                  <a:lnTo>
                    <a:pt x="971" y="1064"/>
                  </a:lnTo>
                  <a:lnTo>
                    <a:pt x="969" y="1066"/>
                  </a:lnTo>
                  <a:lnTo>
                    <a:pt x="971" y="1072"/>
                  </a:lnTo>
                  <a:lnTo>
                    <a:pt x="959" y="1078"/>
                  </a:lnTo>
                  <a:lnTo>
                    <a:pt x="935" y="1074"/>
                  </a:lnTo>
                  <a:lnTo>
                    <a:pt x="919" y="1080"/>
                  </a:lnTo>
                  <a:lnTo>
                    <a:pt x="911" y="1080"/>
                  </a:lnTo>
                  <a:lnTo>
                    <a:pt x="917" y="1072"/>
                  </a:lnTo>
                  <a:close/>
                  <a:moveTo>
                    <a:pt x="915" y="1096"/>
                  </a:moveTo>
                  <a:lnTo>
                    <a:pt x="901" y="1106"/>
                  </a:lnTo>
                  <a:lnTo>
                    <a:pt x="867" y="1122"/>
                  </a:lnTo>
                  <a:lnTo>
                    <a:pt x="845" y="1122"/>
                  </a:lnTo>
                  <a:lnTo>
                    <a:pt x="841" y="1120"/>
                  </a:lnTo>
                  <a:lnTo>
                    <a:pt x="843" y="1116"/>
                  </a:lnTo>
                  <a:lnTo>
                    <a:pt x="855" y="1116"/>
                  </a:lnTo>
                  <a:lnTo>
                    <a:pt x="879" y="1100"/>
                  </a:lnTo>
                  <a:lnTo>
                    <a:pt x="891" y="1102"/>
                  </a:lnTo>
                  <a:lnTo>
                    <a:pt x="899" y="1096"/>
                  </a:lnTo>
                  <a:lnTo>
                    <a:pt x="915" y="1096"/>
                  </a:lnTo>
                  <a:close/>
                  <a:moveTo>
                    <a:pt x="849" y="1102"/>
                  </a:moveTo>
                  <a:lnTo>
                    <a:pt x="851" y="1102"/>
                  </a:lnTo>
                  <a:lnTo>
                    <a:pt x="851" y="1102"/>
                  </a:lnTo>
                  <a:lnTo>
                    <a:pt x="849" y="1102"/>
                  </a:lnTo>
                  <a:close/>
                  <a:moveTo>
                    <a:pt x="825" y="1004"/>
                  </a:moveTo>
                  <a:lnTo>
                    <a:pt x="857" y="1010"/>
                  </a:lnTo>
                  <a:lnTo>
                    <a:pt x="841" y="1010"/>
                  </a:lnTo>
                  <a:lnTo>
                    <a:pt x="841" y="1014"/>
                  </a:lnTo>
                  <a:lnTo>
                    <a:pt x="865" y="1024"/>
                  </a:lnTo>
                  <a:lnTo>
                    <a:pt x="869" y="1020"/>
                  </a:lnTo>
                  <a:lnTo>
                    <a:pt x="867" y="1012"/>
                  </a:lnTo>
                  <a:lnTo>
                    <a:pt x="885" y="1014"/>
                  </a:lnTo>
                  <a:lnTo>
                    <a:pt x="897" y="1028"/>
                  </a:lnTo>
                  <a:lnTo>
                    <a:pt x="897" y="1034"/>
                  </a:lnTo>
                  <a:lnTo>
                    <a:pt x="899" y="1036"/>
                  </a:lnTo>
                  <a:lnTo>
                    <a:pt x="897" y="1036"/>
                  </a:lnTo>
                  <a:lnTo>
                    <a:pt x="897" y="1044"/>
                  </a:lnTo>
                  <a:lnTo>
                    <a:pt x="887" y="1040"/>
                  </a:lnTo>
                  <a:lnTo>
                    <a:pt x="885" y="1042"/>
                  </a:lnTo>
                  <a:lnTo>
                    <a:pt x="885" y="1034"/>
                  </a:lnTo>
                  <a:lnTo>
                    <a:pt x="881" y="1034"/>
                  </a:lnTo>
                  <a:lnTo>
                    <a:pt x="879" y="1028"/>
                  </a:lnTo>
                  <a:lnTo>
                    <a:pt x="865" y="1026"/>
                  </a:lnTo>
                  <a:lnTo>
                    <a:pt x="871" y="1042"/>
                  </a:lnTo>
                  <a:lnTo>
                    <a:pt x="865" y="1058"/>
                  </a:lnTo>
                  <a:lnTo>
                    <a:pt x="865" y="1078"/>
                  </a:lnTo>
                  <a:lnTo>
                    <a:pt x="855" y="1082"/>
                  </a:lnTo>
                  <a:lnTo>
                    <a:pt x="847" y="1058"/>
                  </a:lnTo>
                  <a:lnTo>
                    <a:pt x="845" y="1058"/>
                  </a:lnTo>
                  <a:lnTo>
                    <a:pt x="837" y="1062"/>
                  </a:lnTo>
                  <a:lnTo>
                    <a:pt x="831" y="1068"/>
                  </a:lnTo>
                  <a:lnTo>
                    <a:pt x="841" y="1052"/>
                  </a:lnTo>
                  <a:lnTo>
                    <a:pt x="837" y="1026"/>
                  </a:lnTo>
                  <a:lnTo>
                    <a:pt x="817" y="1016"/>
                  </a:lnTo>
                  <a:lnTo>
                    <a:pt x="813" y="1016"/>
                  </a:lnTo>
                  <a:lnTo>
                    <a:pt x="815" y="1012"/>
                  </a:lnTo>
                  <a:lnTo>
                    <a:pt x="831" y="1012"/>
                  </a:lnTo>
                  <a:lnTo>
                    <a:pt x="825" y="1004"/>
                  </a:lnTo>
                  <a:close/>
                  <a:moveTo>
                    <a:pt x="689" y="978"/>
                  </a:moveTo>
                  <a:lnTo>
                    <a:pt x="719" y="958"/>
                  </a:lnTo>
                  <a:lnTo>
                    <a:pt x="727" y="952"/>
                  </a:lnTo>
                  <a:lnTo>
                    <a:pt x="733" y="944"/>
                  </a:lnTo>
                  <a:lnTo>
                    <a:pt x="735" y="950"/>
                  </a:lnTo>
                  <a:lnTo>
                    <a:pt x="741" y="942"/>
                  </a:lnTo>
                  <a:lnTo>
                    <a:pt x="741" y="942"/>
                  </a:lnTo>
                  <a:lnTo>
                    <a:pt x="745" y="942"/>
                  </a:lnTo>
                  <a:lnTo>
                    <a:pt x="751" y="930"/>
                  </a:lnTo>
                  <a:lnTo>
                    <a:pt x="759" y="932"/>
                  </a:lnTo>
                  <a:lnTo>
                    <a:pt x="765" y="946"/>
                  </a:lnTo>
                  <a:lnTo>
                    <a:pt x="771" y="946"/>
                  </a:lnTo>
                  <a:lnTo>
                    <a:pt x="771" y="934"/>
                  </a:lnTo>
                  <a:lnTo>
                    <a:pt x="779" y="936"/>
                  </a:lnTo>
                  <a:lnTo>
                    <a:pt x="791" y="958"/>
                  </a:lnTo>
                  <a:lnTo>
                    <a:pt x="805" y="958"/>
                  </a:lnTo>
                  <a:lnTo>
                    <a:pt x="805" y="966"/>
                  </a:lnTo>
                  <a:lnTo>
                    <a:pt x="809" y="974"/>
                  </a:lnTo>
                  <a:lnTo>
                    <a:pt x="809" y="986"/>
                  </a:lnTo>
                  <a:lnTo>
                    <a:pt x="815" y="988"/>
                  </a:lnTo>
                  <a:lnTo>
                    <a:pt x="813" y="994"/>
                  </a:lnTo>
                  <a:lnTo>
                    <a:pt x="807" y="992"/>
                  </a:lnTo>
                  <a:lnTo>
                    <a:pt x="805" y="986"/>
                  </a:lnTo>
                  <a:lnTo>
                    <a:pt x="783" y="988"/>
                  </a:lnTo>
                  <a:lnTo>
                    <a:pt x="773" y="996"/>
                  </a:lnTo>
                  <a:lnTo>
                    <a:pt x="763" y="994"/>
                  </a:lnTo>
                  <a:lnTo>
                    <a:pt x="751" y="982"/>
                  </a:lnTo>
                  <a:lnTo>
                    <a:pt x="743" y="986"/>
                  </a:lnTo>
                  <a:lnTo>
                    <a:pt x="743" y="984"/>
                  </a:lnTo>
                  <a:lnTo>
                    <a:pt x="755" y="972"/>
                  </a:lnTo>
                  <a:lnTo>
                    <a:pt x="753" y="968"/>
                  </a:lnTo>
                  <a:lnTo>
                    <a:pt x="709" y="990"/>
                  </a:lnTo>
                  <a:lnTo>
                    <a:pt x="699" y="992"/>
                  </a:lnTo>
                  <a:lnTo>
                    <a:pt x="697" y="982"/>
                  </a:lnTo>
                  <a:lnTo>
                    <a:pt x="683" y="988"/>
                  </a:lnTo>
                  <a:lnTo>
                    <a:pt x="689" y="978"/>
                  </a:lnTo>
                  <a:close/>
                  <a:moveTo>
                    <a:pt x="713" y="326"/>
                  </a:moveTo>
                  <a:lnTo>
                    <a:pt x="735" y="334"/>
                  </a:lnTo>
                  <a:lnTo>
                    <a:pt x="747" y="348"/>
                  </a:lnTo>
                  <a:lnTo>
                    <a:pt x="731" y="346"/>
                  </a:lnTo>
                  <a:lnTo>
                    <a:pt x="711" y="326"/>
                  </a:lnTo>
                  <a:lnTo>
                    <a:pt x="713"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3" name="Freeform 136"/>
            <p:cNvSpPr>
              <a:spLocks noEditPoints="1"/>
            </p:cNvSpPr>
            <p:nvPr userDrawn="1"/>
          </p:nvSpPr>
          <p:spPr bwMode="black">
            <a:xfrm>
              <a:off x="3282950" y="0"/>
              <a:ext cx="5861050" cy="4251325"/>
            </a:xfrm>
            <a:custGeom>
              <a:avLst/>
              <a:gdLst>
                <a:gd name="T0" fmla="*/ 3153 w 3692"/>
                <a:gd name="T1" fmla="*/ 0 h 2678"/>
                <a:gd name="T2" fmla="*/ 1786 w 3692"/>
                <a:gd name="T3" fmla="*/ 0 h 2678"/>
                <a:gd name="T4" fmla="*/ 1652 w 3692"/>
                <a:gd name="T5" fmla="*/ 290 h 2678"/>
                <a:gd name="T6" fmla="*/ 1540 w 3692"/>
                <a:gd name="T7" fmla="*/ 140 h 2678"/>
                <a:gd name="T8" fmla="*/ 1321 w 3692"/>
                <a:gd name="T9" fmla="*/ 196 h 2678"/>
                <a:gd name="T10" fmla="*/ 1041 w 3692"/>
                <a:gd name="T11" fmla="*/ 414 h 2678"/>
                <a:gd name="T12" fmla="*/ 915 w 3692"/>
                <a:gd name="T13" fmla="*/ 128 h 2678"/>
                <a:gd name="T14" fmla="*/ 759 w 3692"/>
                <a:gd name="T15" fmla="*/ 106 h 2678"/>
                <a:gd name="T16" fmla="*/ 651 w 3692"/>
                <a:gd name="T17" fmla="*/ 150 h 2678"/>
                <a:gd name="T18" fmla="*/ 621 w 3692"/>
                <a:gd name="T19" fmla="*/ 226 h 2678"/>
                <a:gd name="T20" fmla="*/ 473 w 3692"/>
                <a:gd name="T21" fmla="*/ 462 h 2678"/>
                <a:gd name="T22" fmla="*/ 435 w 3692"/>
                <a:gd name="T23" fmla="*/ 614 h 2678"/>
                <a:gd name="T24" fmla="*/ 553 w 3692"/>
                <a:gd name="T25" fmla="*/ 742 h 2678"/>
                <a:gd name="T26" fmla="*/ 493 w 3692"/>
                <a:gd name="T27" fmla="*/ 778 h 2678"/>
                <a:gd name="T28" fmla="*/ 250 w 3692"/>
                <a:gd name="T29" fmla="*/ 948 h 2678"/>
                <a:gd name="T30" fmla="*/ 236 w 3692"/>
                <a:gd name="T31" fmla="*/ 1258 h 2678"/>
                <a:gd name="T32" fmla="*/ 18 w 3692"/>
                <a:gd name="T33" fmla="*/ 1734 h 2678"/>
                <a:gd name="T34" fmla="*/ 362 w 3692"/>
                <a:gd name="T35" fmla="*/ 1870 h 2678"/>
                <a:gd name="T36" fmla="*/ 563 w 3692"/>
                <a:gd name="T37" fmla="*/ 2098 h 2678"/>
                <a:gd name="T38" fmla="*/ 685 w 3692"/>
                <a:gd name="T39" fmla="*/ 2664 h 2678"/>
                <a:gd name="T40" fmla="*/ 1027 w 3692"/>
                <a:gd name="T41" fmla="*/ 2330 h 2678"/>
                <a:gd name="T42" fmla="*/ 1257 w 3692"/>
                <a:gd name="T43" fmla="*/ 1876 h 2678"/>
                <a:gd name="T44" fmla="*/ 1317 w 3692"/>
                <a:gd name="T45" fmla="*/ 1688 h 2678"/>
                <a:gd name="T46" fmla="*/ 1285 w 3692"/>
                <a:gd name="T47" fmla="*/ 1486 h 2678"/>
                <a:gd name="T48" fmla="*/ 1402 w 3692"/>
                <a:gd name="T49" fmla="*/ 1460 h 2678"/>
                <a:gd name="T50" fmla="*/ 1736 w 3692"/>
                <a:gd name="T51" fmla="*/ 1724 h 2678"/>
                <a:gd name="T52" fmla="*/ 2016 w 3692"/>
                <a:gd name="T53" fmla="*/ 1564 h 2678"/>
                <a:gd name="T54" fmla="*/ 2184 w 3692"/>
                <a:gd name="T55" fmla="*/ 1788 h 2678"/>
                <a:gd name="T56" fmla="*/ 2266 w 3692"/>
                <a:gd name="T57" fmla="*/ 1764 h 2678"/>
                <a:gd name="T58" fmla="*/ 2371 w 3692"/>
                <a:gd name="T59" fmla="*/ 1570 h 2678"/>
                <a:gd name="T60" fmla="*/ 2555 w 3692"/>
                <a:gd name="T61" fmla="*/ 1510 h 2678"/>
                <a:gd name="T62" fmla="*/ 2581 w 3692"/>
                <a:gd name="T63" fmla="*/ 1230 h 2678"/>
                <a:gd name="T64" fmla="*/ 2713 w 3692"/>
                <a:gd name="T65" fmla="*/ 1262 h 2678"/>
                <a:gd name="T66" fmla="*/ 2931 w 3692"/>
                <a:gd name="T67" fmla="*/ 1006 h 2678"/>
                <a:gd name="T68" fmla="*/ 3011 w 3692"/>
                <a:gd name="T69" fmla="*/ 790 h 2678"/>
                <a:gd name="T70" fmla="*/ 3087 w 3692"/>
                <a:gd name="T71" fmla="*/ 592 h 2678"/>
                <a:gd name="T72" fmla="*/ 3392 w 3692"/>
                <a:gd name="T73" fmla="*/ 506 h 2678"/>
                <a:gd name="T74" fmla="*/ 3388 w 3692"/>
                <a:gd name="T75" fmla="*/ 704 h 2678"/>
                <a:gd name="T76" fmla="*/ 3666 w 3692"/>
                <a:gd name="T77" fmla="*/ 468 h 2678"/>
                <a:gd name="T78" fmla="*/ 1027 w 3692"/>
                <a:gd name="T79" fmla="*/ 1020 h 2678"/>
                <a:gd name="T80" fmla="*/ 1015 w 3692"/>
                <a:gd name="T81" fmla="*/ 1116 h 2678"/>
                <a:gd name="T82" fmla="*/ 879 w 3692"/>
                <a:gd name="T83" fmla="*/ 1138 h 2678"/>
                <a:gd name="T84" fmla="*/ 569 w 3692"/>
                <a:gd name="T85" fmla="*/ 728 h 2678"/>
                <a:gd name="T86" fmla="*/ 679 w 3692"/>
                <a:gd name="T87" fmla="*/ 598 h 2678"/>
                <a:gd name="T88" fmla="*/ 751 w 3692"/>
                <a:gd name="T89" fmla="*/ 434 h 2678"/>
                <a:gd name="T90" fmla="*/ 857 w 3692"/>
                <a:gd name="T91" fmla="*/ 584 h 2678"/>
                <a:gd name="T92" fmla="*/ 591 w 3692"/>
                <a:gd name="T93" fmla="*/ 758 h 2678"/>
                <a:gd name="T94" fmla="*/ 725 w 3692"/>
                <a:gd name="T95" fmla="*/ 738 h 2678"/>
                <a:gd name="T96" fmla="*/ 897 w 3692"/>
                <a:gd name="T97" fmla="*/ 2092 h 2678"/>
                <a:gd name="T98" fmla="*/ 665 w 3692"/>
                <a:gd name="T99" fmla="*/ 1370 h 2678"/>
                <a:gd name="T100" fmla="*/ 409 w 3692"/>
                <a:gd name="T101" fmla="*/ 1234 h 2678"/>
                <a:gd name="T102" fmla="*/ 579 w 3692"/>
                <a:gd name="T103" fmla="*/ 1134 h 2678"/>
                <a:gd name="T104" fmla="*/ 637 w 3692"/>
                <a:gd name="T105" fmla="*/ 1110 h 2678"/>
                <a:gd name="T106" fmla="*/ 697 w 3692"/>
                <a:gd name="T107" fmla="*/ 1148 h 2678"/>
                <a:gd name="T108" fmla="*/ 763 w 3692"/>
                <a:gd name="T109" fmla="*/ 1154 h 2678"/>
                <a:gd name="T110" fmla="*/ 849 w 3692"/>
                <a:gd name="T111" fmla="*/ 1230 h 2678"/>
                <a:gd name="T112" fmla="*/ 989 w 3692"/>
                <a:gd name="T113" fmla="*/ 1322 h 2678"/>
                <a:gd name="T114" fmla="*/ 987 w 3692"/>
                <a:gd name="T115" fmla="*/ 2246 h 2678"/>
                <a:gd name="T116" fmla="*/ 1039 w 3692"/>
                <a:gd name="T117" fmla="*/ 1620 h 2678"/>
                <a:gd name="T118" fmla="*/ 1145 w 3692"/>
                <a:gd name="T119" fmla="*/ 1740 h 2678"/>
                <a:gd name="T120" fmla="*/ 1333 w 3692"/>
                <a:gd name="T121" fmla="*/ 1168 h 2678"/>
                <a:gd name="T122" fmla="*/ 1215 w 3692"/>
                <a:gd name="T123" fmla="*/ 1046 h 2678"/>
                <a:gd name="T124" fmla="*/ 1884 w 3692"/>
                <a:gd name="T125" fmla="*/ 102 h 2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2" h="2678">
                  <a:moveTo>
                    <a:pt x="3688" y="386"/>
                  </a:moveTo>
                  <a:lnTo>
                    <a:pt x="3692" y="384"/>
                  </a:lnTo>
                  <a:lnTo>
                    <a:pt x="3692" y="152"/>
                  </a:lnTo>
                  <a:lnTo>
                    <a:pt x="3688" y="146"/>
                  </a:lnTo>
                  <a:lnTo>
                    <a:pt x="3644" y="122"/>
                  </a:lnTo>
                  <a:lnTo>
                    <a:pt x="3590" y="124"/>
                  </a:lnTo>
                  <a:lnTo>
                    <a:pt x="3544" y="112"/>
                  </a:lnTo>
                  <a:lnTo>
                    <a:pt x="3534" y="114"/>
                  </a:lnTo>
                  <a:lnTo>
                    <a:pt x="3534" y="130"/>
                  </a:lnTo>
                  <a:lnTo>
                    <a:pt x="3524" y="140"/>
                  </a:lnTo>
                  <a:lnTo>
                    <a:pt x="3538" y="142"/>
                  </a:lnTo>
                  <a:lnTo>
                    <a:pt x="3544" y="164"/>
                  </a:lnTo>
                  <a:lnTo>
                    <a:pt x="3526" y="180"/>
                  </a:lnTo>
                  <a:lnTo>
                    <a:pt x="3498" y="158"/>
                  </a:lnTo>
                  <a:lnTo>
                    <a:pt x="3496" y="140"/>
                  </a:lnTo>
                  <a:lnTo>
                    <a:pt x="3488" y="126"/>
                  </a:lnTo>
                  <a:lnTo>
                    <a:pt x="3468" y="142"/>
                  </a:lnTo>
                  <a:lnTo>
                    <a:pt x="3436" y="138"/>
                  </a:lnTo>
                  <a:lnTo>
                    <a:pt x="3416" y="126"/>
                  </a:lnTo>
                  <a:lnTo>
                    <a:pt x="3384" y="130"/>
                  </a:lnTo>
                  <a:lnTo>
                    <a:pt x="3366" y="144"/>
                  </a:lnTo>
                  <a:lnTo>
                    <a:pt x="3366" y="140"/>
                  </a:lnTo>
                  <a:lnTo>
                    <a:pt x="3338" y="126"/>
                  </a:lnTo>
                  <a:lnTo>
                    <a:pt x="3344" y="104"/>
                  </a:lnTo>
                  <a:lnTo>
                    <a:pt x="3342" y="92"/>
                  </a:lnTo>
                  <a:lnTo>
                    <a:pt x="3320" y="62"/>
                  </a:lnTo>
                  <a:lnTo>
                    <a:pt x="3241" y="60"/>
                  </a:lnTo>
                  <a:lnTo>
                    <a:pt x="3201" y="70"/>
                  </a:lnTo>
                  <a:lnTo>
                    <a:pt x="3191" y="62"/>
                  </a:lnTo>
                  <a:lnTo>
                    <a:pt x="3201" y="50"/>
                  </a:lnTo>
                  <a:lnTo>
                    <a:pt x="3185" y="32"/>
                  </a:lnTo>
                  <a:lnTo>
                    <a:pt x="3169" y="34"/>
                  </a:lnTo>
                  <a:lnTo>
                    <a:pt x="3159" y="22"/>
                  </a:lnTo>
                  <a:lnTo>
                    <a:pt x="3139" y="20"/>
                  </a:lnTo>
                  <a:lnTo>
                    <a:pt x="3145" y="10"/>
                  </a:lnTo>
                  <a:lnTo>
                    <a:pt x="3157" y="14"/>
                  </a:lnTo>
                  <a:lnTo>
                    <a:pt x="3153" y="0"/>
                  </a:lnTo>
                  <a:lnTo>
                    <a:pt x="2957" y="0"/>
                  </a:lnTo>
                  <a:lnTo>
                    <a:pt x="2961" y="10"/>
                  </a:lnTo>
                  <a:lnTo>
                    <a:pt x="2957" y="18"/>
                  </a:lnTo>
                  <a:lnTo>
                    <a:pt x="2961" y="30"/>
                  </a:lnTo>
                  <a:lnTo>
                    <a:pt x="2953" y="28"/>
                  </a:lnTo>
                  <a:lnTo>
                    <a:pt x="2949" y="32"/>
                  </a:lnTo>
                  <a:lnTo>
                    <a:pt x="2939" y="18"/>
                  </a:lnTo>
                  <a:lnTo>
                    <a:pt x="2929" y="26"/>
                  </a:lnTo>
                  <a:lnTo>
                    <a:pt x="2907" y="22"/>
                  </a:lnTo>
                  <a:lnTo>
                    <a:pt x="2899" y="28"/>
                  </a:lnTo>
                  <a:lnTo>
                    <a:pt x="2917" y="38"/>
                  </a:lnTo>
                  <a:lnTo>
                    <a:pt x="2925" y="32"/>
                  </a:lnTo>
                  <a:lnTo>
                    <a:pt x="2921" y="42"/>
                  </a:lnTo>
                  <a:lnTo>
                    <a:pt x="2931" y="44"/>
                  </a:lnTo>
                  <a:lnTo>
                    <a:pt x="2947" y="34"/>
                  </a:lnTo>
                  <a:lnTo>
                    <a:pt x="2927" y="50"/>
                  </a:lnTo>
                  <a:lnTo>
                    <a:pt x="2883" y="22"/>
                  </a:lnTo>
                  <a:lnTo>
                    <a:pt x="2869" y="22"/>
                  </a:lnTo>
                  <a:lnTo>
                    <a:pt x="2865" y="38"/>
                  </a:lnTo>
                  <a:lnTo>
                    <a:pt x="2847" y="34"/>
                  </a:lnTo>
                  <a:lnTo>
                    <a:pt x="2829" y="0"/>
                  </a:lnTo>
                  <a:lnTo>
                    <a:pt x="2827" y="0"/>
                  </a:lnTo>
                  <a:lnTo>
                    <a:pt x="2813" y="30"/>
                  </a:lnTo>
                  <a:lnTo>
                    <a:pt x="2813" y="50"/>
                  </a:lnTo>
                  <a:lnTo>
                    <a:pt x="2801" y="72"/>
                  </a:lnTo>
                  <a:lnTo>
                    <a:pt x="2797" y="64"/>
                  </a:lnTo>
                  <a:lnTo>
                    <a:pt x="2777" y="56"/>
                  </a:lnTo>
                  <a:lnTo>
                    <a:pt x="2761" y="18"/>
                  </a:lnTo>
                  <a:lnTo>
                    <a:pt x="2757" y="20"/>
                  </a:lnTo>
                  <a:lnTo>
                    <a:pt x="2755" y="8"/>
                  </a:lnTo>
                  <a:lnTo>
                    <a:pt x="2765" y="0"/>
                  </a:lnTo>
                  <a:lnTo>
                    <a:pt x="1878" y="0"/>
                  </a:lnTo>
                  <a:lnTo>
                    <a:pt x="1902" y="14"/>
                  </a:lnTo>
                  <a:lnTo>
                    <a:pt x="1902" y="20"/>
                  </a:lnTo>
                  <a:lnTo>
                    <a:pt x="1868" y="16"/>
                  </a:lnTo>
                  <a:lnTo>
                    <a:pt x="1856" y="0"/>
                  </a:lnTo>
                  <a:lnTo>
                    <a:pt x="1786" y="0"/>
                  </a:lnTo>
                  <a:lnTo>
                    <a:pt x="1786" y="0"/>
                  </a:lnTo>
                  <a:lnTo>
                    <a:pt x="1796" y="4"/>
                  </a:lnTo>
                  <a:lnTo>
                    <a:pt x="1784" y="16"/>
                  </a:lnTo>
                  <a:lnTo>
                    <a:pt x="1778" y="18"/>
                  </a:lnTo>
                  <a:lnTo>
                    <a:pt x="1770" y="2"/>
                  </a:lnTo>
                  <a:lnTo>
                    <a:pt x="1760" y="8"/>
                  </a:lnTo>
                  <a:lnTo>
                    <a:pt x="1766" y="30"/>
                  </a:lnTo>
                  <a:lnTo>
                    <a:pt x="1790" y="48"/>
                  </a:lnTo>
                  <a:lnTo>
                    <a:pt x="1798" y="44"/>
                  </a:lnTo>
                  <a:lnTo>
                    <a:pt x="1804" y="60"/>
                  </a:lnTo>
                  <a:lnTo>
                    <a:pt x="1752" y="40"/>
                  </a:lnTo>
                  <a:lnTo>
                    <a:pt x="1752" y="38"/>
                  </a:lnTo>
                  <a:lnTo>
                    <a:pt x="1756" y="36"/>
                  </a:lnTo>
                  <a:lnTo>
                    <a:pt x="1756" y="24"/>
                  </a:lnTo>
                  <a:lnTo>
                    <a:pt x="1750" y="2"/>
                  </a:lnTo>
                  <a:lnTo>
                    <a:pt x="1750" y="0"/>
                  </a:lnTo>
                  <a:lnTo>
                    <a:pt x="1722" y="0"/>
                  </a:lnTo>
                  <a:lnTo>
                    <a:pt x="1710" y="10"/>
                  </a:lnTo>
                  <a:lnTo>
                    <a:pt x="1704" y="30"/>
                  </a:lnTo>
                  <a:lnTo>
                    <a:pt x="1728" y="80"/>
                  </a:lnTo>
                  <a:lnTo>
                    <a:pt x="1714" y="126"/>
                  </a:lnTo>
                  <a:lnTo>
                    <a:pt x="1720" y="146"/>
                  </a:lnTo>
                  <a:lnTo>
                    <a:pt x="1718" y="162"/>
                  </a:lnTo>
                  <a:lnTo>
                    <a:pt x="1746" y="170"/>
                  </a:lnTo>
                  <a:lnTo>
                    <a:pt x="1762" y="162"/>
                  </a:lnTo>
                  <a:lnTo>
                    <a:pt x="1774" y="170"/>
                  </a:lnTo>
                  <a:lnTo>
                    <a:pt x="1732" y="182"/>
                  </a:lnTo>
                  <a:lnTo>
                    <a:pt x="1728" y="202"/>
                  </a:lnTo>
                  <a:lnTo>
                    <a:pt x="1736" y="222"/>
                  </a:lnTo>
                  <a:lnTo>
                    <a:pt x="1734" y="236"/>
                  </a:lnTo>
                  <a:lnTo>
                    <a:pt x="1720" y="254"/>
                  </a:lnTo>
                  <a:lnTo>
                    <a:pt x="1712" y="276"/>
                  </a:lnTo>
                  <a:lnTo>
                    <a:pt x="1692" y="290"/>
                  </a:lnTo>
                  <a:lnTo>
                    <a:pt x="1690" y="304"/>
                  </a:lnTo>
                  <a:lnTo>
                    <a:pt x="1688" y="304"/>
                  </a:lnTo>
                  <a:lnTo>
                    <a:pt x="1654" y="300"/>
                  </a:lnTo>
                  <a:lnTo>
                    <a:pt x="1652" y="290"/>
                  </a:lnTo>
                  <a:lnTo>
                    <a:pt x="1664" y="300"/>
                  </a:lnTo>
                  <a:lnTo>
                    <a:pt x="1684" y="290"/>
                  </a:lnTo>
                  <a:lnTo>
                    <a:pt x="1680" y="278"/>
                  </a:lnTo>
                  <a:lnTo>
                    <a:pt x="1690" y="274"/>
                  </a:lnTo>
                  <a:lnTo>
                    <a:pt x="1682" y="266"/>
                  </a:lnTo>
                  <a:lnTo>
                    <a:pt x="1692" y="268"/>
                  </a:lnTo>
                  <a:lnTo>
                    <a:pt x="1700" y="246"/>
                  </a:lnTo>
                  <a:lnTo>
                    <a:pt x="1710" y="238"/>
                  </a:lnTo>
                  <a:lnTo>
                    <a:pt x="1710" y="216"/>
                  </a:lnTo>
                  <a:lnTo>
                    <a:pt x="1716" y="202"/>
                  </a:lnTo>
                  <a:lnTo>
                    <a:pt x="1716" y="192"/>
                  </a:lnTo>
                  <a:lnTo>
                    <a:pt x="1698" y="170"/>
                  </a:lnTo>
                  <a:lnTo>
                    <a:pt x="1702" y="126"/>
                  </a:lnTo>
                  <a:lnTo>
                    <a:pt x="1698" y="102"/>
                  </a:lnTo>
                  <a:lnTo>
                    <a:pt x="1702" y="96"/>
                  </a:lnTo>
                  <a:lnTo>
                    <a:pt x="1704" y="68"/>
                  </a:lnTo>
                  <a:lnTo>
                    <a:pt x="1700" y="48"/>
                  </a:lnTo>
                  <a:lnTo>
                    <a:pt x="1684" y="32"/>
                  </a:lnTo>
                  <a:lnTo>
                    <a:pt x="1698" y="0"/>
                  </a:lnTo>
                  <a:lnTo>
                    <a:pt x="1620" y="0"/>
                  </a:lnTo>
                  <a:lnTo>
                    <a:pt x="1616" y="14"/>
                  </a:lnTo>
                  <a:lnTo>
                    <a:pt x="1588" y="44"/>
                  </a:lnTo>
                  <a:lnTo>
                    <a:pt x="1584" y="60"/>
                  </a:lnTo>
                  <a:lnTo>
                    <a:pt x="1590" y="60"/>
                  </a:lnTo>
                  <a:lnTo>
                    <a:pt x="1580" y="74"/>
                  </a:lnTo>
                  <a:lnTo>
                    <a:pt x="1598" y="80"/>
                  </a:lnTo>
                  <a:lnTo>
                    <a:pt x="1594" y="102"/>
                  </a:lnTo>
                  <a:lnTo>
                    <a:pt x="1596" y="112"/>
                  </a:lnTo>
                  <a:lnTo>
                    <a:pt x="1588" y="114"/>
                  </a:lnTo>
                  <a:lnTo>
                    <a:pt x="1588" y="140"/>
                  </a:lnTo>
                  <a:lnTo>
                    <a:pt x="1612" y="146"/>
                  </a:lnTo>
                  <a:lnTo>
                    <a:pt x="1610" y="152"/>
                  </a:lnTo>
                  <a:lnTo>
                    <a:pt x="1618" y="172"/>
                  </a:lnTo>
                  <a:lnTo>
                    <a:pt x="1630" y="180"/>
                  </a:lnTo>
                  <a:lnTo>
                    <a:pt x="1616" y="208"/>
                  </a:lnTo>
                  <a:lnTo>
                    <a:pt x="1596" y="178"/>
                  </a:lnTo>
                  <a:lnTo>
                    <a:pt x="1540" y="140"/>
                  </a:lnTo>
                  <a:lnTo>
                    <a:pt x="1484" y="124"/>
                  </a:lnTo>
                  <a:lnTo>
                    <a:pt x="1476" y="130"/>
                  </a:lnTo>
                  <a:lnTo>
                    <a:pt x="1442" y="88"/>
                  </a:lnTo>
                  <a:lnTo>
                    <a:pt x="1432" y="102"/>
                  </a:lnTo>
                  <a:lnTo>
                    <a:pt x="1434" y="104"/>
                  </a:lnTo>
                  <a:lnTo>
                    <a:pt x="1430" y="104"/>
                  </a:lnTo>
                  <a:lnTo>
                    <a:pt x="1436" y="120"/>
                  </a:lnTo>
                  <a:lnTo>
                    <a:pt x="1442" y="130"/>
                  </a:lnTo>
                  <a:lnTo>
                    <a:pt x="1446" y="128"/>
                  </a:lnTo>
                  <a:lnTo>
                    <a:pt x="1446" y="128"/>
                  </a:lnTo>
                  <a:lnTo>
                    <a:pt x="1458" y="138"/>
                  </a:lnTo>
                  <a:lnTo>
                    <a:pt x="1470" y="134"/>
                  </a:lnTo>
                  <a:lnTo>
                    <a:pt x="1464" y="138"/>
                  </a:lnTo>
                  <a:lnTo>
                    <a:pt x="1478" y="164"/>
                  </a:lnTo>
                  <a:lnTo>
                    <a:pt x="1474" y="176"/>
                  </a:lnTo>
                  <a:lnTo>
                    <a:pt x="1456" y="186"/>
                  </a:lnTo>
                  <a:lnTo>
                    <a:pt x="1458" y="198"/>
                  </a:lnTo>
                  <a:lnTo>
                    <a:pt x="1452" y="202"/>
                  </a:lnTo>
                  <a:lnTo>
                    <a:pt x="1448" y="198"/>
                  </a:lnTo>
                  <a:lnTo>
                    <a:pt x="1454" y="186"/>
                  </a:lnTo>
                  <a:lnTo>
                    <a:pt x="1440" y="166"/>
                  </a:lnTo>
                  <a:lnTo>
                    <a:pt x="1410" y="194"/>
                  </a:lnTo>
                  <a:lnTo>
                    <a:pt x="1374" y="192"/>
                  </a:lnTo>
                  <a:lnTo>
                    <a:pt x="1360" y="212"/>
                  </a:lnTo>
                  <a:lnTo>
                    <a:pt x="1350" y="204"/>
                  </a:lnTo>
                  <a:lnTo>
                    <a:pt x="1349" y="194"/>
                  </a:lnTo>
                  <a:lnTo>
                    <a:pt x="1354" y="182"/>
                  </a:lnTo>
                  <a:lnTo>
                    <a:pt x="1350" y="180"/>
                  </a:lnTo>
                  <a:lnTo>
                    <a:pt x="1358" y="176"/>
                  </a:lnTo>
                  <a:lnTo>
                    <a:pt x="1358" y="170"/>
                  </a:lnTo>
                  <a:lnTo>
                    <a:pt x="1337" y="176"/>
                  </a:lnTo>
                  <a:lnTo>
                    <a:pt x="1333" y="182"/>
                  </a:lnTo>
                  <a:lnTo>
                    <a:pt x="1333" y="188"/>
                  </a:lnTo>
                  <a:lnTo>
                    <a:pt x="1333" y="188"/>
                  </a:lnTo>
                  <a:lnTo>
                    <a:pt x="1327" y="180"/>
                  </a:lnTo>
                  <a:lnTo>
                    <a:pt x="1317" y="194"/>
                  </a:lnTo>
                  <a:lnTo>
                    <a:pt x="1321" y="196"/>
                  </a:lnTo>
                  <a:lnTo>
                    <a:pt x="1319" y="200"/>
                  </a:lnTo>
                  <a:lnTo>
                    <a:pt x="1315" y="194"/>
                  </a:lnTo>
                  <a:lnTo>
                    <a:pt x="1303" y="196"/>
                  </a:lnTo>
                  <a:lnTo>
                    <a:pt x="1235" y="242"/>
                  </a:lnTo>
                  <a:lnTo>
                    <a:pt x="1229" y="262"/>
                  </a:lnTo>
                  <a:lnTo>
                    <a:pt x="1229" y="270"/>
                  </a:lnTo>
                  <a:lnTo>
                    <a:pt x="1213" y="284"/>
                  </a:lnTo>
                  <a:lnTo>
                    <a:pt x="1211" y="276"/>
                  </a:lnTo>
                  <a:lnTo>
                    <a:pt x="1199" y="276"/>
                  </a:lnTo>
                  <a:lnTo>
                    <a:pt x="1183" y="250"/>
                  </a:lnTo>
                  <a:lnTo>
                    <a:pt x="1189" y="240"/>
                  </a:lnTo>
                  <a:lnTo>
                    <a:pt x="1213" y="232"/>
                  </a:lnTo>
                  <a:lnTo>
                    <a:pt x="1209" y="212"/>
                  </a:lnTo>
                  <a:lnTo>
                    <a:pt x="1197" y="196"/>
                  </a:lnTo>
                  <a:lnTo>
                    <a:pt x="1141" y="184"/>
                  </a:lnTo>
                  <a:lnTo>
                    <a:pt x="1161" y="208"/>
                  </a:lnTo>
                  <a:lnTo>
                    <a:pt x="1161" y="234"/>
                  </a:lnTo>
                  <a:lnTo>
                    <a:pt x="1155" y="256"/>
                  </a:lnTo>
                  <a:lnTo>
                    <a:pt x="1169" y="274"/>
                  </a:lnTo>
                  <a:lnTo>
                    <a:pt x="1161" y="304"/>
                  </a:lnTo>
                  <a:lnTo>
                    <a:pt x="1161" y="314"/>
                  </a:lnTo>
                  <a:lnTo>
                    <a:pt x="1159" y="308"/>
                  </a:lnTo>
                  <a:lnTo>
                    <a:pt x="1155" y="310"/>
                  </a:lnTo>
                  <a:lnTo>
                    <a:pt x="1157" y="306"/>
                  </a:lnTo>
                  <a:lnTo>
                    <a:pt x="1129" y="290"/>
                  </a:lnTo>
                  <a:lnTo>
                    <a:pt x="1113" y="314"/>
                  </a:lnTo>
                  <a:lnTo>
                    <a:pt x="1081" y="334"/>
                  </a:lnTo>
                  <a:lnTo>
                    <a:pt x="1083" y="350"/>
                  </a:lnTo>
                  <a:lnTo>
                    <a:pt x="1099" y="384"/>
                  </a:lnTo>
                  <a:lnTo>
                    <a:pt x="1061" y="372"/>
                  </a:lnTo>
                  <a:lnTo>
                    <a:pt x="1027" y="352"/>
                  </a:lnTo>
                  <a:lnTo>
                    <a:pt x="1019" y="368"/>
                  </a:lnTo>
                  <a:lnTo>
                    <a:pt x="1021" y="378"/>
                  </a:lnTo>
                  <a:lnTo>
                    <a:pt x="1035" y="396"/>
                  </a:lnTo>
                  <a:lnTo>
                    <a:pt x="1045" y="392"/>
                  </a:lnTo>
                  <a:lnTo>
                    <a:pt x="1051" y="410"/>
                  </a:lnTo>
                  <a:lnTo>
                    <a:pt x="1041" y="414"/>
                  </a:lnTo>
                  <a:lnTo>
                    <a:pt x="1017" y="406"/>
                  </a:lnTo>
                  <a:lnTo>
                    <a:pt x="1005" y="390"/>
                  </a:lnTo>
                  <a:lnTo>
                    <a:pt x="989" y="386"/>
                  </a:lnTo>
                  <a:lnTo>
                    <a:pt x="993" y="382"/>
                  </a:lnTo>
                  <a:lnTo>
                    <a:pt x="991" y="368"/>
                  </a:lnTo>
                  <a:lnTo>
                    <a:pt x="983" y="350"/>
                  </a:lnTo>
                  <a:lnTo>
                    <a:pt x="989" y="346"/>
                  </a:lnTo>
                  <a:lnTo>
                    <a:pt x="991" y="322"/>
                  </a:lnTo>
                  <a:lnTo>
                    <a:pt x="939" y="270"/>
                  </a:lnTo>
                  <a:lnTo>
                    <a:pt x="943" y="268"/>
                  </a:lnTo>
                  <a:lnTo>
                    <a:pt x="963" y="286"/>
                  </a:lnTo>
                  <a:lnTo>
                    <a:pt x="979" y="286"/>
                  </a:lnTo>
                  <a:lnTo>
                    <a:pt x="979" y="296"/>
                  </a:lnTo>
                  <a:lnTo>
                    <a:pt x="1065" y="316"/>
                  </a:lnTo>
                  <a:lnTo>
                    <a:pt x="1089" y="306"/>
                  </a:lnTo>
                  <a:lnTo>
                    <a:pt x="1111" y="282"/>
                  </a:lnTo>
                  <a:lnTo>
                    <a:pt x="1115" y="264"/>
                  </a:lnTo>
                  <a:lnTo>
                    <a:pt x="1109" y="260"/>
                  </a:lnTo>
                  <a:lnTo>
                    <a:pt x="1107" y="240"/>
                  </a:lnTo>
                  <a:lnTo>
                    <a:pt x="1087" y="216"/>
                  </a:lnTo>
                  <a:lnTo>
                    <a:pt x="1059" y="206"/>
                  </a:lnTo>
                  <a:lnTo>
                    <a:pt x="1009" y="158"/>
                  </a:lnTo>
                  <a:lnTo>
                    <a:pt x="963" y="158"/>
                  </a:lnTo>
                  <a:lnTo>
                    <a:pt x="959" y="146"/>
                  </a:lnTo>
                  <a:lnTo>
                    <a:pt x="955" y="148"/>
                  </a:lnTo>
                  <a:lnTo>
                    <a:pt x="957" y="148"/>
                  </a:lnTo>
                  <a:lnTo>
                    <a:pt x="939" y="140"/>
                  </a:lnTo>
                  <a:lnTo>
                    <a:pt x="939" y="136"/>
                  </a:lnTo>
                  <a:lnTo>
                    <a:pt x="953" y="144"/>
                  </a:lnTo>
                  <a:lnTo>
                    <a:pt x="959" y="130"/>
                  </a:lnTo>
                  <a:lnTo>
                    <a:pt x="931" y="118"/>
                  </a:lnTo>
                  <a:lnTo>
                    <a:pt x="931" y="126"/>
                  </a:lnTo>
                  <a:lnTo>
                    <a:pt x="929" y="126"/>
                  </a:lnTo>
                  <a:lnTo>
                    <a:pt x="927" y="134"/>
                  </a:lnTo>
                  <a:lnTo>
                    <a:pt x="917" y="128"/>
                  </a:lnTo>
                  <a:lnTo>
                    <a:pt x="917" y="126"/>
                  </a:lnTo>
                  <a:lnTo>
                    <a:pt x="915" y="128"/>
                  </a:lnTo>
                  <a:lnTo>
                    <a:pt x="911" y="126"/>
                  </a:lnTo>
                  <a:lnTo>
                    <a:pt x="911" y="128"/>
                  </a:lnTo>
                  <a:lnTo>
                    <a:pt x="895" y="132"/>
                  </a:lnTo>
                  <a:lnTo>
                    <a:pt x="899" y="122"/>
                  </a:lnTo>
                  <a:lnTo>
                    <a:pt x="883" y="112"/>
                  </a:lnTo>
                  <a:lnTo>
                    <a:pt x="899" y="114"/>
                  </a:lnTo>
                  <a:lnTo>
                    <a:pt x="919" y="92"/>
                  </a:lnTo>
                  <a:lnTo>
                    <a:pt x="897" y="72"/>
                  </a:lnTo>
                  <a:lnTo>
                    <a:pt x="887" y="76"/>
                  </a:lnTo>
                  <a:lnTo>
                    <a:pt x="885" y="64"/>
                  </a:lnTo>
                  <a:lnTo>
                    <a:pt x="869" y="72"/>
                  </a:lnTo>
                  <a:lnTo>
                    <a:pt x="871" y="60"/>
                  </a:lnTo>
                  <a:lnTo>
                    <a:pt x="851" y="52"/>
                  </a:lnTo>
                  <a:lnTo>
                    <a:pt x="841" y="90"/>
                  </a:lnTo>
                  <a:lnTo>
                    <a:pt x="837" y="90"/>
                  </a:lnTo>
                  <a:lnTo>
                    <a:pt x="837" y="54"/>
                  </a:lnTo>
                  <a:lnTo>
                    <a:pt x="805" y="110"/>
                  </a:lnTo>
                  <a:lnTo>
                    <a:pt x="805" y="108"/>
                  </a:lnTo>
                  <a:lnTo>
                    <a:pt x="809" y="92"/>
                  </a:lnTo>
                  <a:lnTo>
                    <a:pt x="825" y="66"/>
                  </a:lnTo>
                  <a:lnTo>
                    <a:pt x="829" y="68"/>
                  </a:lnTo>
                  <a:lnTo>
                    <a:pt x="821" y="52"/>
                  </a:lnTo>
                  <a:lnTo>
                    <a:pt x="801" y="60"/>
                  </a:lnTo>
                  <a:lnTo>
                    <a:pt x="803" y="60"/>
                  </a:lnTo>
                  <a:lnTo>
                    <a:pt x="787" y="70"/>
                  </a:lnTo>
                  <a:lnTo>
                    <a:pt x="795" y="80"/>
                  </a:lnTo>
                  <a:lnTo>
                    <a:pt x="787" y="86"/>
                  </a:lnTo>
                  <a:lnTo>
                    <a:pt x="789" y="78"/>
                  </a:lnTo>
                  <a:lnTo>
                    <a:pt x="775" y="74"/>
                  </a:lnTo>
                  <a:lnTo>
                    <a:pt x="783" y="90"/>
                  </a:lnTo>
                  <a:lnTo>
                    <a:pt x="781" y="92"/>
                  </a:lnTo>
                  <a:lnTo>
                    <a:pt x="781" y="92"/>
                  </a:lnTo>
                  <a:lnTo>
                    <a:pt x="775" y="80"/>
                  </a:lnTo>
                  <a:lnTo>
                    <a:pt x="763" y="90"/>
                  </a:lnTo>
                  <a:lnTo>
                    <a:pt x="763" y="96"/>
                  </a:lnTo>
                  <a:lnTo>
                    <a:pt x="751" y="96"/>
                  </a:lnTo>
                  <a:lnTo>
                    <a:pt x="759" y="106"/>
                  </a:lnTo>
                  <a:lnTo>
                    <a:pt x="755" y="108"/>
                  </a:lnTo>
                  <a:lnTo>
                    <a:pt x="745" y="96"/>
                  </a:lnTo>
                  <a:lnTo>
                    <a:pt x="743" y="102"/>
                  </a:lnTo>
                  <a:lnTo>
                    <a:pt x="737" y="92"/>
                  </a:lnTo>
                  <a:lnTo>
                    <a:pt x="737" y="112"/>
                  </a:lnTo>
                  <a:lnTo>
                    <a:pt x="745" y="114"/>
                  </a:lnTo>
                  <a:lnTo>
                    <a:pt x="745" y="124"/>
                  </a:lnTo>
                  <a:lnTo>
                    <a:pt x="731" y="108"/>
                  </a:lnTo>
                  <a:lnTo>
                    <a:pt x="733" y="120"/>
                  </a:lnTo>
                  <a:lnTo>
                    <a:pt x="721" y="124"/>
                  </a:lnTo>
                  <a:lnTo>
                    <a:pt x="721" y="124"/>
                  </a:lnTo>
                  <a:lnTo>
                    <a:pt x="719" y="130"/>
                  </a:lnTo>
                  <a:lnTo>
                    <a:pt x="719" y="138"/>
                  </a:lnTo>
                  <a:lnTo>
                    <a:pt x="719" y="140"/>
                  </a:lnTo>
                  <a:lnTo>
                    <a:pt x="719" y="114"/>
                  </a:lnTo>
                  <a:lnTo>
                    <a:pt x="719" y="114"/>
                  </a:lnTo>
                  <a:lnTo>
                    <a:pt x="717" y="112"/>
                  </a:lnTo>
                  <a:lnTo>
                    <a:pt x="727" y="116"/>
                  </a:lnTo>
                  <a:lnTo>
                    <a:pt x="725" y="94"/>
                  </a:lnTo>
                  <a:lnTo>
                    <a:pt x="717" y="112"/>
                  </a:lnTo>
                  <a:lnTo>
                    <a:pt x="709" y="106"/>
                  </a:lnTo>
                  <a:lnTo>
                    <a:pt x="705" y="102"/>
                  </a:lnTo>
                  <a:lnTo>
                    <a:pt x="701" y="104"/>
                  </a:lnTo>
                  <a:lnTo>
                    <a:pt x="703" y="114"/>
                  </a:lnTo>
                  <a:lnTo>
                    <a:pt x="685" y="110"/>
                  </a:lnTo>
                  <a:lnTo>
                    <a:pt x="693" y="126"/>
                  </a:lnTo>
                  <a:lnTo>
                    <a:pt x="675" y="130"/>
                  </a:lnTo>
                  <a:lnTo>
                    <a:pt x="671" y="142"/>
                  </a:lnTo>
                  <a:lnTo>
                    <a:pt x="679" y="144"/>
                  </a:lnTo>
                  <a:lnTo>
                    <a:pt x="685" y="152"/>
                  </a:lnTo>
                  <a:lnTo>
                    <a:pt x="685" y="152"/>
                  </a:lnTo>
                  <a:lnTo>
                    <a:pt x="681" y="150"/>
                  </a:lnTo>
                  <a:lnTo>
                    <a:pt x="679" y="144"/>
                  </a:lnTo>
                  <a:lnTo>
                    <a:pt x="675" y="144"/>
                  </a:lnTo>
                  <a:lnTo>
                    <a:pt x="673" y="148"/>
                  </a:lnTo>
                  <a:lnTo>
                    <a:pt x="663" y="136"/>
                  </a:lnTo>
                  <a:lnTo>
                    <a:pt x="651" y="150"/>
                  </a:lnTo>
                  <a:lnTo>
                    <a:pt x="649" y="158"/>
                  </a:lnTo>
                  <a:lnTo>
                    <a:pt x="651" y="160"/>
                  </a:lnTo>
                  <a:lnTo>
                    <a:pt x="649" y="172"/>
                  </a:lnTo>
                  <a:lnTo>
                    <a:pt x="665" y="166"/>
                  </a:lnTo>
                  <a:lnTo>
                    <a:pt x="661" y="168"/>
                  </a:lnTo>
                  <a:lnTo>
                    <a:pt x="665" y="174"/>
                  </a:lnTo>
                  <a:lnTo>
                    <a:pt x="663" y="174"/>
                  </a:lnTo>
                  <a:lnTo>
                    <a:pt x="665" y="182"/>
                  </a:lnTo>
                  <a:lnTo>
                    <a:pt x="647" y="190"/>
                  </a:lnTo>
                  <a:lnTo>
                    <a:pt x="647" y="180"/>
                  </a:lnTo>
                  <a:lnTo>
                    <a:pt x="637" y="174"/>
                  </a:lnTo>
                  <a:lnTo>
                    <a:pt x="635" y="180"/>
                  </a:lnTo>
                  <a:lnTo>
                    <a:pt x="629" y="172"/>
                  </a:lnTo>
                  <a:lnTo>
                    <a:pt x="633" y="172"/>
                  </a:lnTo>
                  <a:lnTo>
                    <a:pt x="645" y="148"/>
                  </a:lnTo>
                  <a:lnTo>
                    <a:pt x="629" y="158"/>
                  </a:lnTo>
                  <a:lnTo>
                    <a:pt x="623" y="170"/>
                  </a:lnTo>
                  <a:lnTo>
                    <a:pt x="627" y="170"/>
                  </a:lnTo>
                  <a:lnTo>
                    <a:pt x="621" y="186"/>
                  </a:lnTo>
                  <a:lnTo>
                    <a:pt x="617" y="170"/>
                  </a:lnTo>
                  <a:lnTo>
                    <a:pt x="613" y="170"/>
                  </a:lnTo>
                  <a:lnTo>
                    <a:pt x="613" y="176"/>
                  </a:lnTo>
                  <a:lnTo>
                    <a:pt x="597" y="188"/>
                  </a:lnTo>
                  <a:lnTo>
                    <a:pt x="619" y="190"/>
                  </a:lnTo>
                  <a:lnTo>
                    <a:pt x="619" y="194"/>
                  </a:lnTo>
                  <a:lnTo>
                    <a:pt x="601" y="210"/>
                  </a:lnTo>
                  <a:lnTo>
                    <a:pt x="605" y="214"/>
                  </a:lnTo>
                  <a:lnTo>
                    <a:pt x="625" y="200"/>
                  </a:lnTo>
                  <a:lnTo>
                    <a:pt x="627" y="210"/>
                  </a:lnTo>
                  <a:lnTo>
                    <a:pt x="641" y="196"/>
                  </a:lnTo>
                  <a:lnTo>
                    <a:pt x="661" y="200"/>
                  </a:lnTo>
                  <a:lnTo>
                    <a:pt x="657" y="202"/>
                  </a:lnTo>
                  <a:lnTo>
                    <a:pt x="639" y="200"/>
                  </a:lnTo>
                  <a:lnTo>
                    <a:pt x="639" y="220"/>
                  </a:lnTo>
                  <a:lnTo>
                    <a:pt x="639" y="222"/>
                  </a:lnTo>
                  <a:lnTo>
                    <a:pt x="633" y="206"/>
                  </a:lnTo>
                  <a:lnTo>
                    <a:pt x="621" y="226"/>
                  </a:lnTo>
                  <a:lnTo>
                    <a:pt x="625" y="234"/>
                  </a:lnTo>
                  <a:lnTo>
                    <a:pt x="615" y="242"/>
                  </a:lnTo>
                  <a:lnTo>
                    <a:pt x="607" y="244"/>
                  </a:lnTo>
                  <a:lnTo>
                    <a:pt x="599" y="268"/>
                  </a:lnTo>
                  <a:lnTo>
                    <a:pt x="583" y="282"/>
                  </a:lnTo>
                  <a:lnTo>
                    <a:pt x="581" y="290"/>
                  </a:lnTo>
                  <a:lnTo>
                    <a:pt x="581" y="292"/>
                  </a:lnTo>
                  <a:lnTo>
                    <a:pt x="577" y="292"/>
                  </a:lnTo>
                  <a:lnTo>
                    <a:pt x="583" y="304"/>
                  </a:lnTo>
                  <a:lnTo>
                    <a:pt x="569" y="318"/>
                  </a:lnTo>
                  <a:lnTo>
                    <a:pt x="571" y="322"/>
                  </a:lnTo>
                  <a:lnTo>
                    <a:pt x="571" y="322"/>
                  </a:lnTo>
                  <a:lnTo>
                    <a:pt x="571" y="330"/>
                  </a:lnTo>
                  <a:lnTo>
                    <a:pt x="565" y="330"/>
                  </a:lnTo>
                  <a:lnTo>
                    <a:pt x="567" y="334"/>
                  </a:lnTo>
                  <a:lnTo>
                    <a:pt x="565" y="330"/>
                  </a:lnTo>
                  <a:lnTo>
                    <a:pt x="557" y="356"/>
                  </a:lnTo>
                  <a:lnTo>
                    <a:pt x="565" y="350"/>
                  </a:lnTo>
                  <a:lnTo>
                    <a:pt x="565" y="352"/>
                  </a:lnTo>
                  <a:lnTo>
                    <a:pt x="545" y="364"/>
                  </a:lnTo>
                  <a:lnTo>
                    <a:pt x="545" y="372"/>
                  </a:lnTo>
                  <a:lnTo>
                    <a:pt x="547" y="374"/>
                  </a:lnTo>
                  <a:lnTo>
                    <a:pt x="547" y="380"/>
                  </a:lnTo>
                  <a:lnTo>
                    <a:pt x="539" y="376"/>
                  </a:lnTo>
                  <a:lnTo>
                    <a:pt x="521" y="400"/>
                  </a:lnTo>
                  <a:lnTo>
                    <a:pt x="521" y="406"/>
                  </a:lnTo>
                  <a:lnTo>
                    <a:pt x="515" y="410"/>
                  </a:lnTo>
                  <a:lnTo>
                    <a:pt x="519" y="418"/>
                  </a:lnTo>
                  <a:lnTo>
                    <a:pt x="511" y="422"/>
                  </a:lnTo>
                  <a:lnTo>
                    <a:pt x="503" y="414"/>
                  </a:lnTo>
                  <a:lnTo>
                    <a:pt x="493" y="422"/>
                  </a:lnTo>
                  <a:lnTo>
                    <a:pt x="493" y="428"/>
                  </a:lnTo>
                  <a:lnTo>
                    <a:pt x="499" y="426"/>
                  </a:lnTo>
                  <a:lnTo>
                    <a:pt x="493" y="428"/>
                  </a:lnTo>
                  <a:lnTo>
                    <a:pt x="475" y="446"/>
                  </a:lnTo>
                  <a:lnTo>
                    <a:pt x="459" y="454"/>
                  </a:lnTo>
                  <a:lnTo>
                    <a:pt x="473" y="462"/>
                  </a:lnTo>
                  <a:lnTo>
                    <a:pt x="473" y="464"/>
                  </a:lnTo>
                  <a:lnTo>
                    <a:pt x="447" y="464"/>
                  </a:lnTo>
                  <a:lnTo>
                    <a:pt x="455" y="470"/>
                  </a:lnTo>
                  <a:lnTo>
                    <a:pt x="455" y="472"/>
                  </a:lnTo>
                  <a:lnTo>
                    <a:pt x="453" y="470"/>
                  </a:lnTo>
                  <a:lnTo>
                    <a:pt x="449" y="476"/>
                  </a:lnTo>
                  <a:lnTo>
                    <a:pt x="451" y="470"/>
                  </a:lnTo>
                  <a:lnTo>
                    <a:pt x="439" y="472"/>
                  </a:lnTo>
                  <a:lnTo>
                    <a:pt x="445" y="484"/>
                  </a:lnTo>
                  <a:lnTo>
                    <a:pt x="429" y="480"/>
                  </a:lnTo>
                  <a:lnTo>
                    <a:pt x="431" y="494"/>
                  </a:lnTo>
                  <a:lnTo>
                    <a:pt x="435" y="496"/>
                  </a:lnTo>
                  <a:lnTo>
                    <a:pt x="423" y="498"/>
                  </a:lnTo>
                  <a:lnTo>
                    <a:pt x="431" y="504"/>
                  </a:lnTo>
                  <a:lnTo>
                    <a:pt x="427" y="512"/>
                  </a:lnTo>
                  <a:lnTo>
                    <a:pt x="427" y="526"/>
                  </a:lnTo>
                  <a:lnTo>
                    <a:pt x="443" y="524"/>
                  </a:lnTo>
                  <a:lnTo>
                    <a:pt x="423" y="530"/>
                  </a:lnTo>
                  <a:lnTo>
                    <a:pt x="431" y="534"/>
                  </a:lnTo>
                  <a:lnTo>
                    <a:pt x="431" y="536"/>
                  </a:lnTo>
                  <a:lnTo>
                    <a:pt x="421" y="530"/>
                  </a:lnTo>
                  <a:lnTo>
                    <a:pt x="431" y="546"/>
                  </a:lnTo>
                  <a:lnTo>
                    <a:pt x="435" y="544"/>
                  </a:lnTo>
                  <a:lnTo>
                    <a:pt x="429" y="552"/>
                  </a:lnTo>
                  <a:lnTo>
                    <a:pt x="433" y="566"/>
                  </a:lnTo>
                  <a:lnTo>
                    <a:pt x="437" y="560"/>
                  </a:lnTo>
                  <a:lnTo>
                    <a:pt x="437" y="562"/>
                  </a:lnTo>
                  <a:lnTo>
                    <a:pt x="433" y="566"/>
                  </a:lnTo>
                  <a:lnTo>
                    <a:pt x="437" y="576"/>
                  </a:lnTo>
                  <a:lnTo>
                    <a:pt x="437" y="574"/>
                  </a:lnTo>
                  <a:lnTo>
                    <a:pt x="445" y="574"/>
                  </a:lnTo>
                  <a:lnTo>
                    <a:pt x="429" y="586"/>
                  </a:lnTo>
                  <a:lnTo>
                    <a:pt x="431" y="594"/>
                  </a:lnTo>
                  <a:lnTo>
                    <a:pt x="449" y="588"/>
                  </a:lnTo>
                  <a:lnTo>
                    <a:pt x="445" y="602"/>
                  </a:lnTo>
                  <a:lnTo>
                    <a:pt x="437" y="600"/>
                  </a:lnTo>
                  <a:lnTo>
                    <a:pt x="435" y="614"/>
                  </a:lnTo>
                  <a:lnTo>
                    <a:pt x="451" y="632"/>
                  </a:lnTo>
                  <a:lnTo>
                    <a:pt x="457" y="630"/>
                  </a:lnTo>
                  <a:lnTo>
                    <a:pt x="455" y="640"/>
                  </a:lnTo>
                  <a:lnTo>
                    <a:pt x="479" y="640"/>
                  </a:lnTo>
                  <a:lnTo>
                    <a:pt x="507" y="618"/>
                  </a:lnTo>
                  <a:lnTo>
                    <a:pt x="515" y="602"/>
                  </a:lnTo>
                  <a:lnTo>
                    <a:pt x="525" y="606"/>
                  </a:lnTo>
                  <a:lnTo>
                    <a:pt x="531" y="592"/>
                  </a:lnTo>
                  <a:lnTo>
                    <a:pt x="529" y="586"/>
                  </a:lnTo>
                  <a:lnTo>
                    <a:pt x="531" y="588"/>
                  </a:lnTo>
                  <a:lnTo>
                    <a:pt x="533" y="596"/>
                  </a:lnTo>
                  <a:lnTo>
                    <a:pt x="541" y="600"/>
                  </a:lnTo>
                  <a:lnTo>
                    <a:pt x="539" y="604"/>
                  </a:lnTo>
                  <a:lnTo>
                    <a:pt x="541" y="622"/>
                  </a:lnTo>
                  <a:lnTo>
                    <a:pt x="545" y="632"/>
                  </a:lnTo>
                  <a:lnTo>
                    <a:pt x="545" y="632"/>
                  </a:lnTo>
                  <a:lnTo>
                    <a:pt x="543" y="636"/>
                  </a:lnTo>
                  <a:lnTo>
                    <a:pt x="551" y="638"/>
                  </a:lnTo>
                  <a:lnTo>
                    <a:pt x="551" y="648"/>
                  </a:lnTo>
                  <a:lnTo>
                    <a:pt x="553" y="648"/>
                  </a:lnTo>
                  <a:lnTo>
                    <a:pt x="553" y="662"/>
                  </a:lnTo>
                  <a:lnTo>
                    <a:pt x="573" y="688"/>
                  </a:lnTo>
                  <a:lnTo>
                    <a:pt x="567" y="692"/>
                  </a:lnTo>
                  <a:lnTo>
                    <a:pt x="569" y="698"/>
                  </a:lnTo>
                  <a:lnTo>
                    <a:pt x="563" y="700"/>
                  </a:lnTo>
                  <a:lnTo>
                    <a:pt x="565" y="702"/>
                  </a:lnTo>
                  <a:lnTo>
                    <a:pt x="557" y="706"/>
                  </a:lnTo>
                  <a:lnTo>
                    <a:pt x="545" y="704"/>
                  </a:lnTo>
                  <a:lnTo>
                    <a:pt x="549" y="710"/>
                  </a:lnTo>
                  <a:lnTo>
                    <a:pt x="537" y="716"/>
                  </a:lnTo>
                  <a:lnTo>
                    <a:pt x="541" y="722"/>
                  </a:lnTo>
                  <a:lnTo>
                    <a:pt x="545" y="736"/>
                  </a:lnTo>
                  <a:lnTo>
                    <a:pt x="553" y="738"/>
                  </a:lnTo>
                  <a:lnTo>
                    <a:pt x="553" y="738"/>
                  </a:lnTo>
                  <a:lnTo>
                    <a:pt x="553" y="738"/>
                  </a:lnTo>
                  <a:lnTo>
                    <a:pt x="553" y="740"/>
                  </a:lnTo>
                  <a:lnTo>
                    <a:pt x="553" y="742"/>
                  </a:lnTo>
                  <a:lnTo>
                    <a:pt x="553" y="742"/>
                  </a:lnTo>
                  <a:lnTo>
                    <a:pt x="553" y="742"/>
                  </a:lnTo>
                  <a:lnTo>
                    <a:pt x="547" y="740"/>
                  </a:lnTo>
                  <a:lnTo>
                    <a:pt x="541" y="742"/>
                  </a:lnTo>
                  <a:lnTo>
                    <a:pt x="541" y="740"/>
                  </a:lnTo>
                  <a:lnTo>
                    <a:pt x="539" y="740"/>
                  </a:lnTo>
                  <a:lnTo>
                    <a:pt x="541" y="732"/>
                  </a:lnTo>
                  <a:lnTo>
                    <a:pt x="535" y="718"/>
                  </a:lnTo>
                  <a:lnTo>
                    <a:pt x="523" y="720"/>
                  </a:lnTo>
                  <a:lnTo>
                    <a:pt x="519" y="722"/>
                  </a:lnTo>
                  <a:lnTo>
                    <a:pt x="519" y="722"/>
                  </a:lnTo>
                  <a:lnTo>
                    <a:pt x="517" y="720"/>
                  </a:lnTo>
                  <a:lnTo>
                    <a:pt x="523" y="720"/>
                  </a:lnTo>
                  <a:lnTo>
                    <a:pt x="521" y="714"/>
                  </a:lnTo>
                  <a:lnTo>
                    <a:pt x="529" y="710"/>
                  </a:lnTo>
                  <a:lnTo>
                    <a:pt x="529" y="706"/>
                  </a:lnTo>
                  <a:lnTo>
                    <a:pt x="531" y="706"/>
                  </a:lnTo>
                  <a:lnTo>
                    <a:pt x="539" y="698"/>
                  </a:lnTo>
                  <a:lnTo>
                    <a:pt x="539" y="690"/>
                  </a:lnTo>
                  <a:lnTo>
                    <a:pt x="529" y="690"/>
                  </a:lnTo>
                  <a:lnTo>
                    <a:pt x="531" y="684"/>
                  </a:lnTo>
                  <a:lnTo>
                    <a:pt x="525" y="684"/>
                  </a:lnTo>
                  <a:lnTo>
                    <a:pt x="533" y="664"/>
                  </a:lnTo>
                  <a:lnTo>
                    <a:pt x="531" y="644"/>
                  </a:lnTo>
                  <a:lnTo>
                    <a:pt x="487" y="676"/>
                  </a:lnTo>
                  <a:lnTo>
                    <a:pt x="483" y="694"/>
                  </a:lnTo>
                  <a:lnTo>
                    <a:pt x="483" y="724"/>
                  </a:lnTo>
                  <a:lnTo>
                    <a:pt x="493" y="732"/>
                  </a:lnTo>
                  <a:lnTo>
                    <a:pt x="493" y="740"/>
                  </a:lnTo>
                  <a:lnTo>
                    <a:pt x="493" y="740"/>
                  </a:lnTo>
                  <a:lnTo>
                    <a:pt x="493" y="744"/>
                  </a:lnTo>
                  <a:lnTo>
                    <a:pt x="493" y="746"/>
                  </a:lnTo>
                  <a:lnTo>
                    <a:pt x="495" y="746"/>
                  </a:lnTo>
                  <a:lnTo>
                    <a:pt x="499" y="756"/>
                  </a:lnTo>
                  <a:lnTo>
                    <a:pt x="493" y="762"/>
                  </a:lnTo>
                  <a:lnTo>
                    <a:pt x="501" y="776"/>
                  </a:lnTo>
                  <a:lnTo>
                    <a:pt x="493" y="778"/>
                  </a:lnTo>
                  <a:lnTo>
                    <a:pt x="493" y="786"/>
                  </a:lnTo>
                  <a:lnTo>
                    <a:pt x="489" y="788"/>
                  </a:lnTo>
                  <a:lnTo>
                    <a:pt x="487" y="782"/>
                  </a:lnTo>
                  <a:lnTo>
                    <a:pt x="479" y="780"/>
                  </a:lnTo>
                  <a:lnTo>
                    <a:pt x="469" y="782"/>
                  </a:lnTo>
                  <a:lnTo>
                    <a:pt x="463" y="792"/>
                  </a:lnTo>
                  <a:lnTo>
                    <a:pt x="461" y="788"/>
                  </a:lnTo>
                  <a:lnTo>
                    <a:pt x="435" y="796"/>
                  </a:lnTo>
                  <a:lnTo>
                    <a:pt x="435" y="796"/>
                  </a:lnTo>
                  <a:lnTo>
                    <a:pt x="427" y="796"/>
                  </a:lnTo>
                  <a:lnTo>
                    <a:pt x="421" y="806"/>
                  </a:lnTo>
                  <a:lnTo>
                    <a:pt x="425" y="808"/>
                  </a:lnTo>
                  <a:lnTo>
                    <a:pt x="411" y="838"/>
                  </a:lnTo>
                  <a:lnTo>
                    <a:pt x="415" y="846"/>
                  </a:lnTo>
                  <a:lnTo>
                    <a:pt x="401" y="850"/>
                  </a:lnTo>
                  <a:lnTo>
                    <a:pt x="407" y="852"/>
                  </a:lnTo>
                  <a:lnTo>
                    <a:pt x="401" y="854"/>
                  </a:lnTo>
                  <a:lnTo>
                    <a:pt x="401" y="852"/>
                  </a:lnTo>
                  <a:lnTo>
                    <a:pt x="399" y="854"/>
                  </a:lnTo>
                  <a:lnTo>
                    <a:pt x="391" y="854"/>
                  </a:lnTo>
                  <a:lnTo>
                    <a:pt x="395" y="856"/>
                  </a:lnTo>
                  <a:lnTo>
                    <a:pt x="387" y="862"/>
                  </a:lnTo>
                  <a:lnTo>
                    <a:pt x="368" y="868"/>
                  </a:lnTo>
                  <a:lnTo>
                    <a:pt x="366" y="888"/>
                  </a:lnTo>
                  <a:lnTo>
                    <a:pt x="340" y="902"/>
                  </a:lnTo>
                  <a:lnTo>
                    <a:pt x="338" y="910"/>
                  </a:lnTo>
                  <a:lnTo>
                    <a:pt x="320" y="912"/>
                  </a:lnTo>
                  <a:lnTo>
                    <a:pt x="314" y="904"/>
                  </a:lnTo>
                  <a:lnTo>
                    <a:pt x="300" y="902"/>
                  </a:lnTo>
                  <a:lnTo>
                    <a:pt x="306" y="934"/>
                  </a:lnTo>
                  <a:lnTo>
                    <a:pt x="288" y="934"/>
                  </a:lnTo>
                  <a:lnTo>
                    <a:pt x="272" y="928"/>
                  </a:lnTo>
                  <a:lnTo>
                    <a:pt x="246" y="936"/>
                  </a:lnTo>
                  <a:lnTo>
                    <a:pt x="244" y="946"/>
                  </a:lnTo>
                  <a:lnTo>
                    <a:pt x="248" y="946"/>
                  </a:lnTo>
                  <a:lnTo>
                    <a:pt x="248" y="946"/>
                  </a:lnTo>
                  <a:lnTo>
                    <a:pt x="250" y="948"/>
                  </a:lnTo>
                  <a:lnTo>
                    <a:pt x="244" y="950"/>
                  </a:lnTo>
                  <a:lnTo>
                    <a:pt x="256" y="962"/>
                  </a:lnTo>
                  <a:lnTo>
                    <a:pt x="262" y="960"/>
                  </a:lnTo>
                  <a:lnTo>
                    <a:pt x="288" y="968"/>
                  </a:lnTo>
                  <a:lnTo>
                    <a:pt x="290" y="974"/>
                  </a:lnTo>
                  <a:lnTo>
                    <a:pt x="294" y="976"/>
                  </a:lnTo>
                  <a:lnTo>
                    <a:pt x="296" y="986"/>
                  </a:lnTo>
                  <a:lnTo>
                    <a:pt x="302" y="996"/>
                  </a:lnTo>
                  <a:lnTo>
                    <a:pt x="314" y="1002"/>
                  </a:lnTo>
                  <a:lnTo>
                    <a:pt x="314" y="1014"/>
                  </a:lnTo>
                  <a:lnTo>
                    <a:pt x="316" y="1020"/>
                  </a:lnTo>
                  <a:lnTo>
                    <a:pt x="312" y="1042"/>
                  </a:lnTo>
                  <a:lnTo>
                    <a:pt x="316" y="1044"/>
                  </a:lnTo>
                  <a:lnTo>
                    <a:pt x="310" y="1070"/>
                  </a:lnTo>
                  <a:lnTo>
                    <a:pt x="304" y="1074"/>
                  </a:lnTo>
                  <a:lnTo>
                    <a:pt x="184" y="1066"/>
                  </a:lnTo>
                  <a:lnTo>
                    <a:pt x="178" y="1076"/>
                  </a:lnTo>
                  <a:lnTo>
                    <a:pt x="168" y="1078"/>
                  </a:lnTo>
                  <a:lnTo>
                    <a:pt x="160" y="1086"/>
                  </a:lnTo>
                  <a:lnTo>
                    <a:pt x="170" y="1096"/>
                  </a:lnTo>
                  <a:lnTo>
                    <a:pt x="168" y="1100"/>
                  </a:lnTo>
                  <a:lnTo>
                    <a:pt x="170" y="1108"/>
                  </a:lnTo>
                  <a:lnTo>
                    <a:pt x="172" y="1108"/>
                  </a:lnTo>
                  <a:lnTo>
                    <a:pt x="170" y="1116"/>
                  </a:lnTo>
                  <a:lnTo>
                    <a:pt x="170" y="1116"/>
                  </a:lnTo>
                  <a:lnTo>
                    <a:pt x="170" y="1118"/>
                  </a:lnTo>
                  <a:lnTo>
                    <a:pt x="168" y="1122"/>
                  </a:lnTo>
                  <a:lnTo>
                    <a:pt x="170" y="1122"/>
                  </a:lnTo>
                  <a:lnTo>
                    <a:pt x="172" y="1138"/>
                  </a:lnTo>
                  <a:lnTo>
                    <a:pt x="158" y="1192"/>
                  </a:lnTo>
                  <a:lnTo>
                    <a:pt x="166" y="1202"/>
                  </a:lnTo>
                  <a:lnTo>
                    <a:pt x="172" y="1200"/>
                  </a:lnTo>
                  <a:lnTo>
                    <a:pt x="168" y="1234"/>
                  </a:lnTo>
                  <a:lnTo>
                    <a:pt x="198" y="1230"/>
                  </a:lnTo>
                  <a:lnTo>
                    <a:pt x="212" y="1234"/>
                  </a:lnTo>
                  <a:lnTo>
                    <a:pt x="222" y="1252"/>
                  </a:lnTo>
                  <a:lnTo>
                    <a:pt x="236" y="1258"/>
                  </a:lnTo>
                  <a:lnTo>
                    <a:pt x="226" y="1264"/>
                  </a:lnTo>
                  <a:lnTo>
                    <a:pt x="210" y="1300"/>
                  </a:lnTo>
                  <a:lnTo>
                    <a:pt x="178" y="1320"/>
                  </a:lnTo>
                  <a:lnTo>
                    <a:pt x="164" y="1336"/>
                  </a:lnTo>
                  <a:lnTo>
                    <a:pt x="160" y="1346"/>
                  </a:lnTo>
                  <a:lnTo>
                    <a:pt x="150" y="1362"/>
                  </a:lnTo>
                  <a:lnTo>
                    <a:pt x="148" y="1380"/>
                  </a:lnTo>
                  <a:lnTo>
                    <a:pt x="152" y="1390"/>
                  </a:lnTo>
                  <a:lnTo>
                    <a:pt x="146" y="1400"/>
                  </a:lnTo>
                  <a:lnTo>
                    <a:pt x="142" y="1408"/>
                  </a:lnTo>
                  <a:lnTo>
                    <a:pt x="118" y="1428"/>
                  </a:lnTo>
                  <a:lnTo>
                    <a:pt x="92" y="1436"/>
                  </a:lnTo>
                  <a:lnTo>
                    <a:pt x="90" y="1440"/>
                  </a:lnTo>
                  <a:lnTo>
                    <a:pt x="82" y="1458"/>
                  </a:lnTo>
                  <a:lnTo>
                    <a:pt x="64" y="1474"/>
                  </a:lnTo>
                  <a:lnTo>
                    <a:pt x="56" y="1496"/>
                  </a:lnTo>
                  <a:lnTo>
                    <a:pt x="40" y="1518"/>
                  </a:lnTo>
                  <a:lnTo>
                    <a:pt x="26" y="1550"/>
                  </a:lnTo>
                  <a:lnTo>
                    <a:pt x="20" y="1552"/>
                  </a:lnTo>
                  <a:lnTo>
                    <a:pt x="16" y="1578"/>
                  </a:lnTo>
                  <a:lnTo>
                    <a:pt x="18" y="1580"/>
                  </a:lnTo>
                  <a:lnTo>
                    <a:pt x="20" y="1580"/>
                  </a:lnTo>
                  <a:lnTo>
                    <a:pt x="20" y="1580"/>
                  </a:lnTo>
                  <a:lnTo>
                    <a:pt x="28" y="1592"/>
                  </a:lnTo>
                  <a:lnTo>
                    <a:pt x="30" y="1602"/>
                  </a:lnTo>
                  <a:lnTo>
                    <a:pt x="24" y="1610"/>
                  </a:lnTo>
                  <a:lnTo>
                    <a:pt x="32" y="1628"/>
                  </a:lnTo>
                  <a:lnTo>
                    <a:pt x="32" y="1644"/>
                  </a:lnTo>
                  <a:lnTo>
                    <a:pt x="22" y="1674"/>
                  </a:lnTo>
                  <a:lnTo>
                    <a:pt x="22" y="1674"/>
                  </a:lnTo>
                  <a:lnTo>
                    <a:pt x="22" y="1682"/>
                  </a:lnTo>
                  <a:lnTo>
                    <a:pt x="16" y="1692"/>
                  </a:lnTo>
                  <a:lnTo>
                    <a:pt x="0" y="1702"/>
                  </a:lnTo>
                  <a:lnTo>
                    <a:pt x="8" y="1704"/>
                  </a:lnTo>
                  <a:lnTo>
                    <a:pt x="22" y="1724"/>
                  </a:lnTo>
                  <a:lnTo>
                    <a:pt x="16" y="1728"/>
                  </a:lnTo>
                  <a:lnTo>
                    <a:pt x="18" y="1734"/>
                  </a:lnTo>
                  <a:lnTo>
                    <a:pt x="18" y="1744"/>
                  </a:lnTo>
                  <a:lnTo>
                    <a:pt x="14" y="1744"/>
                  </a:lnTo>
                  <a:lnTo>
                    <a:pt x="18" y="1748"/>
                  </a:lnTo>
                  <a:lnTo>
                    <a:pt x="18" y="1750"/>
                  </a:lnTo>
                  <a:lnTo>
                    <a:pt x="20" y="1750"/>
                  </a:lnTo>
                  <a:lnTo>
                    <a:pt x="38" y="1764"/>
                  </a:lnTo>
                  <a:lnTo>
                    <a:pt x="42" y="1762"/>
                  </a:lnTo>
                  <a:lnTo>
                    <a:pt x="44" y="1772"/>
                  </a:lnTo>
                  <a:lnTo>
                    <a:pt x="50" y="1778"/>
                  </a:lnTo>
                  <a:lnTo>
                    <a:pt x="54" y="1784"/>
                  </a:lnTo>
                  <a:lnTo>
                    <a:pt x="58" y="1780"/>
                  </a:lnTo>
                  <a:lnTo>
                    <a:pt x="64" y="1792"/>
                  </a:lnTo>
                  <a:lnTo>
                    <a:pt x="72" y="1796"/>
                  </a:lnTo>
                  <a:lnTo>
                    <a:pt x="84" y="1810"/>
                  </a:lnTo>
                  <a:lnTo>
                    <a:pt x="88" y="1822"/>
                  </a:lnTo>
                  <a:lnTo>
                    <a:pt x="84" y="1824"/>
                  </a:lnTo>
                  <a:lnTo>
                    <a:pt x="92" y="1836"/>
                  </a:lnTo>
                  <a:lnTo>
                    <a:pt x="96" y="1838"/>
                  </a:lnTo>
                  <a:lnTo>
                    <a:pt x="88" y="1838"/>
                  </a:lnTo>
                  <a:lnTo>
                    <a:pt x="96" y="1846"/>
                  </a:lnTo>
                  <a:lnTo>
                    <a:pt x="100" y="1844"/>
                  </a:lnTo>
                  <a:lnTo>
                    <a:pt x="102" y="1846"/>
                  </a:lnTo>
                  <a:lnTo>
                    <a:pt x="118" y="1852"/>
                  </a:lnTo>
                  <a:lnTo>
                    <a:pt x="160" y="1888"/>
                  </a:lnTo>
                  <a:lnTo>
                    <a:pt x="192" y="1900"/>
                  </a:lnTo>
                  <a:lnTo>
                    <a:pt x="192" y="1902"/>
                  </a:lnTo>
                  <a:lnTo>
                    <a:pt x="194" y="1902"/>
                  </a:lnTo>
                  <a:lnTo>
                    <a:pt x="196" y="1904"/>
                  </a:lnTo>
                  <a:lnTo>
                    <a:pt x="196" y="1902"/>
                  </a:lnTo>
                  <a:lnTo>
                    <a:pt x="200" y="1902"/>
                  </a:lnTo>
                  <a:lnTo>
                    <a:pt x="222" y="1894"/>
                  </a:lnTo>
                  <a:lnTo>
                    <a:pt x="246" y="1888"/>
                  </a:lnTo>
                  <a:lnTo>
                    <a:pt x="276" y="1888"/>
                  </a:lnTo>
                  <a:lnTo>
                    <a:pt x="300" y="1898"/>
                  </a:lnTo>
                  <a:lnTo>
                    <a:pt x="340" y="1878"/>
                  </a:lnTo>
                  <a:lnTo>
                    <a:pt x="356" y="1878"/>
                  </a:lnTo>
                  <a:lnTo>
                    <a:pt x="362" y="1870"/>
                  </a:lnTo>
                  <a:lnTo>
                    <a:pt x="372" y="1868"/>
                  </a:lnTo>
                  <a:lnTo>
                    <a:pt x="389" y="1866"/>
                  </a:lnTo>
                  <a:lnTo>
                    <a:pt x="413" y="1864"/>
                  </a:lnTo>
                  <a:lnTo>
                    <a:pt x="425" y="1868"/>
                  </a:lnTo>
                  <a:lnTo>
                    <a:pt x="427" y="1874"/>
                  </a:lnTo>
                  <a:lnTo>
                    <a:pt x="435" y="1882"/>
                  </a:lnTo>
                  <a:lnTo>
                    <a:pt x="435" y="1892"/>
                  </a:lnTo>
                  <a:lnTo>
                    <a:pt x="451" y="1906"/>
                  </a:lnTo>
                  <a:lnTo>
                    <a:pt x="465" y="1902"/>
                  </a:lnTo>
                  <a:lnTo>
                    <a:pt x="469" y="1898"/>
                  </a:lnTo>
                  <a:lnTo>
                    <a:pt x="489" y="1902"/>
                  </a:lnTo>
                  <a:lnTo>
                    <a:pt x="491" y="1896"/>
                  </a:lnTo>
                  <a:lnTo>
                    <a:pt x="493" y="1900"/>
                  </a:lnTo>
                  <a:lnTo>
                    <a:pt x="499" y="1900"/>
                  </a:lnTo>
                  <a:lnTo>
                    <a:pt x="501" y="1908"/>
                  </a:lnTo>
                  <a:lnTo>
                    <a:pt x="513" y="1908"/>
                  </a:lnTo>
                  <a:lnTo>
                    <a:pt x="511" y="1914"/>
                  </a:lnTo>
                  <a:lnTo>
                    <a:pt x="519" y="1922"/>
                  </a:lnTo>
                  <a:lnTo>
                    <a:pt x="513" y="1940"/>
                  </a:lnTo>
                  <a:lnTo>
                    <a:pt x="507" y="1960"/>
                  </a:lnTo>
                  <a:lnTo>
                    <a:pt x="511" y="1964"/>
                  </a:lnTo>
                  <a:lnTo>
                    <a:pt x="511" y="1966"/>
                  </a:lnTo>
                  <a:lnTo>
                    <a:pt x="507" y="1972"/>
                  </a:lnTo>
                  <a:lnTo>
                    <a:pt x="509" y="1974"/>
                  </a:lnTo>
                  <a:lnTo>
                    <a:pt x="507" y="1974"/>
                  </a:lnTo>
                  <a:lnTo>
                    <a:pt x="505" y="1988"/>
                  </a:lnTo>
                  <a:lnTo>
                    <a:pt x="497" y="1994"/>
                  </a:lnTo>
                  <a:lnTo>
                    <a:pt x="507" y="2020"/>
                  </a:lnTo>
                  <a:lnTo>
                    <a:pt x="541" y="2056"/>
                  </a:lnTo>
                  <a:lnTo>
                    <a:pt x="541" y="2056"/>
                  </a:lnTo>
                  <a:lnTo>
                    <a:pt x="541" y="2058"/>
                  </a:lnTo>
                  <a:lnTo>
                    <a:pt x="545" y="2060"/>
                  </a:lnTo>
                  <a:lnTo>
                    <a:pt x="545" y="2060"/>
                  </a:lnTo>
                  <a:lnTo>
                    <a:pt x="551" y="2068"/>
                  </a:lnTo>
                  <a:lnTo>
                    <a:pt x="559" y="2078"/>
                  </a:lnTo>
                  <a:lnTo>
                    <a:pt x="563" y="2092"/>
                  </a:lnTo>
                  <a:lnTo>
                    <a:pt x="563" y="2098"/>
                  </a:lnTo>
                  <a:lnTo>
                    <a:pt x="563" y="2098"/>
                  </a:lnTo>
                  <a:lnTo>
                    <a:pt x="563" y="2100"/>
                  </a:lnTo>
                  <a:lnTo>
                    <a:pt x="563" y="2102"/>
                  </a:lnTo>
                  <a:lnTo>
                    <a:pt x="565" y="2102"/>
                  </a:lnTo>
                  <a:lnTo>
                    <a:pt x="579" y="2138"/>
                  </a:lnTo>
                  <a:lnTo>
                    <a:pt x="581" y="2146"/>
                  </a:lnTo>
                  <a:lnTo>
                    <a:pt x="577" y="2154"/>
                  </a:lnTo>
                  <a:lnTo>
                    <a:pt x="583" y="2172"/>
                  </a:lnTo>
                  <a:lnTo>
                    <a:pt x="589" y="2180"/>
                  </a:lnTo>
                  <a:lnTo>
                    <a:pt x="589" y="2190"/>
                  </a:lnTo>
                  <a:lnTo>
                    <a:pt x="587" y="2210"/>
                  </a:lnTo>
                  <a:lnTo>
                    <a:pt x="575" y="2222"/>
                  </a:lnTo>
                  <a:lnTo>
                    <a:pt x="565" y="2242"/>
                  </a:lnTo>
                  <a:lnTo>
                    <a:pt x="551" y="2282"/>
                  </a:lnTo>
                  <a:lnTo>
                    <a:pt x="551" y="2310"/>
                  </a:lnTo>
                  <a:lnTo>
                    <a:pt x="551" y="2310"/>
                  </a:lnTo>
                  <a:lnTo>
                    <a:pt x="551" y="2310"/>
                  </a:lnTo>
                  <a:lnTo>
                    <a:pt x="551" y="2316"/>
                  </a:lnTo>
                  <a:lnTo>
                    <a:pt x="551" y="2316"/>
                  </a:lnTo>
                  <a:lnTo>
                    <a:pt x="551" y="2326"/>
                  </a:lnTo>
                  <a:lnTo>
                    <a:pt x="569" y="2354"/>
                  </a:lnTo>
                  <a:lnTo>
                    <a:pt x="601" y="2414"/>
                  </a:lnTo>
                  <a:lnTo>
                    <a:pt x="603" y="2448"/>
                  </a:lnTo>
                  <a:lnTo>
                    <a:pt x="609" y="2464"/>
                  </a:lnTo>
                  <a:lnTo>
                    <a:pt x="611" y="2480"/>
                  </a:lnTo>
                  <a:lnTo>
                    <a:pt x="617" y="2516"/>
                  </a:lnTo>
                  <a:lnTo>
                    <a:pt x="627" y="2530"/>
                  </a:lnTo>
                  <a:lnTo>
                    <a:pt x="641" y="2542"/>
                  </a:lnTo>
                  <a:lnTo>
                    <a:pt x="659" y="2586"/>
                  </a:lnTo>
                  <a:lnTo>
                    <a:pt x="675" y="2612"/>
                  </a:lnTo>
                  <a:lnTo>
                    <a:pt x="675" y="2626"/>
                  </a:lnTo>
                  <a:lnTo>
                    <a:pt x="673" y="2628"/>
                  </a:lnTo>
                  <a:lnTo>
                    <a:pt x="669" y="2626"/>
                  </a:lnTo>
                  <a:lnTo>
                    <a:pt x="667" y="2636"/>
                  </a:lnTo>
                  <a:lnTo>
                    <a:pt x="679" y="2654"/>
                  </a:lnTo>
                  <a:lnTo>
                    <a:pt x="679" y="2664"/>
                  </a:lnTo>
                  <a:lnTo>
                    <a:pt x="685" y="2664"/>
                  </a:lnTo>
                  <a:lnTo>
                    <a:pt x="685" y="2668"/>
                  </a:lnTo>
                  <a:lnTo>
                    <a:pt x="711" y="2678"/>
                  </a:lnTo>
                  <a:lnTo>
                    <a:pt x="719" y="2672"/>
                  </a:lnTo>
                  <a:lnTo>
                    <a:pt x="745" y="2670"/>
                  </a:lnTo>
                  <a:lnTo>
                    <a:pt x="759" y="2662"/>
                  </a:lnTo>
                  <a:lnTo>
                    <a:pt x="803" y="2666"/>
                  </a:lnTo>
                  <a:lnTo>
                    <a:pt x="805" y="2662"/>
                  </a:lnTo>
                  <a:lnTo>
                    <a:pt x="821" y="2664"/>
                  </a:lnTo>
                  <a:lnTo>
                    <a:pt x="821" y="2656"/>
                  </a:lnTo>
                  <a:lnTo>
                    <a:pt x="847" y="2652"/>
                  </a:lnTo>
                  <a:lnTo>
                    <a:pt x="873" y="2630"/>
                  </a:lnTo>
                  <a:lnTo>
                    <a:pt x="903" y="2596"/>
                  </a:lnTo>
                  <a:lnTo>
                    <a:pt x="927" y="2556"/>
                  </a:lnTo>
                  <a:lnTo>
                    <a:pt x="947" y="2538"/>
                  </a:lnTo>
                  <a:lnTo>
                    <a:pt x="955" y="2502"/>
                  </a:lnTo>
                  <a:lnTo>
                    <a:pt x="955" y="2502"/>
                  </a:lnTo>
                  <a:lnTo>
                    <a:pt x="955" y="2500"/>
                  </a:lnTo>
                  <a:lnTo>
                    <a:pt x="955" y="2498"/>
                  </a:lnTo>
                  <a:lnTo>
                    <a:pt x="955" y="2498"/>
                  </a:lnTo>
                  <a:lnTo>
                    <a:pt x="955" y="2486"/>
                  </a:lnTo>
                  <a:lnTo>
                    <a:pt x="951" y="2486"/>
                  </a:lnTo>
                  <a:lnTo>
                    <a:pt x="949" y="2488"/>
                  </a:lnTo>
                  <a:lnTo>
                    <a:pt x="949" y="2486"/>
                  </a:lnTo>
                  <a:lnTo>
                    <a:pt x="953" y="2478"/>
                  </a:lnTo>
                  <a:lnTo>
                    <a:pt x="989" y="2462"/>
                  </a:lnTo>
                  <a:lnTo>
                    <a:pt x="1001" y="2450"/>
                  </a:lnTo>
                  <a:lnTo>
                    <a:pt x="1003" y="2442"/>
                  </a:lnTo>
                  <a:lnTo>
                    <a:pt x="999" y="2440"/>
                  </a:lnTo>
                  <a:lnTo>
                    <a:pt x="1005" y="2400"/>
                  </a:lnTo>
                  <a:lnTo>
                    <a:pt x="1001" y="2404"/>
                  </a:lnTo>
                  <a:lnTo>
                    <a:pt x="993" y="2380"/>
                  </a:lnTo>
                  <a:lnTo>
                    <a:pt x="989" y="2374"/>
                  </a:lnTo>
                  <a:lnTo>
                    <a:pt x="989" y="2364"/>
                  </a:lnTo>
                  <a:lnTo>
                    <a:pt x="1011" y="2344"/>
                  </a:lnTo>
                  <a:lnTo>
                    <a:pt x="1013" y="2342"/>
                  </a:lnTo>
                  <a:lnTo>
                    <a:pt x="1015" y="2346"/>
                  </a:lnTo>
                  <a:lnTo>
                    <a:pt x="1027" y="2330"/>
                  </a:lnTo>
                  <a:lnTo>
                    <a:pt x="1025" y="2328"/>
                  </a:lnTo>
                  <a:lnTo>
                    <a:pt x="1039" y="2318"/>
                  </a:lnTo>
                  <a:lnTo>
                    <a:pt x="1069" y="2306"/>
                  </a:lnTo>
                  <a:lnTo>
                    <a:pt x="1083" y="2296"/>
                  </a:lnTo>
                  <a:lnTo>
                    <a:pt x="1083" y="2292"/>
                  </a:lnTo>
                  <a:lnTo>
                    <a:pt x="1097" y="2278"/>
                  </a:lnTo>
                  <a:lnTo>
                    <a:pt x="1099" y="2270"/>
                  </a:lnTo>
                  <a:lnTo>
                    <a:pt x="1097" y="2268"/>
                  </a:lnTo>
                  <a:lnTo>
                    <a:pt x="1103" y="2260"/>
                  </a:lnTo>
                  <a:lnTo>
                    <a:pt x="1099" y="2246"/>
                  </a:lnTo>
                  <a:lnTo>
                    <a:pt x="1097" y="2246"/>
                  </a:lnTo>
                  <a:lnTo>
                    <a:pt x="1097" y="2224"/>
                  </a:lnTo>
                  <a:lnTo>
                    <a:pt x="1095" y="2204"/>
                  </a:lnTo>
                  <a:lnTo>
                    <a:pt x="1103" y="2188"/>
                  </a:lnTo>
                  <a:lnTo>
                    <a:pt x="1099" y="2176"/>
                  </a:lnTo>
                  <a:lnTo>
                    <a:pt x="1099" y="2176"/>
                  </a:lnTo>
                  <a:lnTo>
                    <a:pt x="1087" y="2168"/>
                  </a:lnTo>
                  <a:lnTo>
                    <a:pt x="1079" y="2148"/>
                  </a:lnTo>
                  <a:lnTo>
                    <a:pt x="1077" y="2138"/>
                  </a:lnTo>
                  <a:lnTo>
                    <a:pt x="1083" y="2114"/>
                  </a:lnTo>
                  <a:lnTo>
                    <a:pt x="1069" y="2100"/>
                  </a:lnTo>
                  <a:lnTo>
                    <a:pt x="1077" y="2070"/>
                  </a:lnTo>
                  <a:lnTo>
                    <a:pt x="1083" y="2064"/>
                  </a:lnTo>
                  <a:lnTo>
                    <a:pt x="1097" y="2034"/>
                  </a:lnTo>
                  <a:lnTo>
                    <a:pt x="1117" y="2016"/>
                  </a:lnTo>
                  <a:lnTo>
                    <a:pt x="1117" y="2016"/>
                  </a:lnTo>
                  <a:lnTo>
                    <a:pt x="1119" y="2014"/>
                  </a:lnTo>
                  <a:lnTo>
                    <a:pt x="1119" y="2014"/>
                  </a:lnTo>
                  <a:lnTo>
                    <a:pt x="1119" y="2014"/>
                  </a:lnTo>
                  <a:lnTo>
                    <a:pt x="1137" y="1992"/>
                  </a:lnTo>
                  <a:lnTo>
                    <a:pt x="1137" y="1988"/>
                  </a:lnTo>
                  <a:lnTo>
                    <a:pt x="1143" y="1986"/>
                  </a:lnTo>
                  <a:lnTo>
                    <a:pt x="1181" y="1950"/>
                  </a:lnTo>
                  <a:lnTo>
                    <a:pt x="1199" y="1942"/>
                  </a:lnTo>
                  <a:lnTo>
                    <a:pt x="1233" y="1908"/>
                  </a:lnTo>
                  <a:lnTo>
                    <a:pt x="1245" y="1888"/>
                  </a:lnTo>
                  <a:lnTo>
                    <a:pt x="1257" y="1876"/>
                  </a:lnTo>
                  <a:lnTo>
                    <a:pt x="1273" y="1834"/>
                  </a:lnTo>
                  <a:lnTo>
                    <a:pt x="1279" y="1830"/>
                  </a:lnTo>
                  <a:lnTo>
                    <a:pt x="1289" y="1812"/>
                  </a:lnTo>
                  <a:lnTo>
                    <a:pt x="1293" y="1792"/>
                  </a:lnTo>
                  <a:lnTo>
                    <a:pt x="1299" y="1792"/>
                  </a:lnTo>
                  <a:lnTo>
                    <a:pt x="1301" y="1786"/>
                  </a:lnTo>
                  <a:lnTo>
                    <a:pt x="1297" y="1786"/>
                  </a:lnTo>
                  <a:lnTo>
                    <a:pt x="1299" y="1784"/>
                  </a:lnTo>
                  <a:lnTo>
                    <a:pt x="1297" y="1770"/>
                  </a:lnTo>
                  <a:lnTo>
                    <a:pt x="1299" y="1760"/>
                  </a:lnTo>
                  <a:lnTo>
                    <a:pt x="1287" y="1754"/>
                  </a:lnTo>
                  <a:lnTo>
                    <a:pt x="1277" y="1762"/>
                  </a:lnTo>
                  <a:lnTo>
                    <a:pt x="1259" y="1766"/>
                  </a:lnTo>
                  <a:lnTo>
                    <a:pt x="1223" y="1770"/>
                  </a:lnTo>
                  <a:lnTo>
                    <a:pt x="1209" y="1778"/>
                  </a:lnTo>
                  <a:lnTo>
                    <a:pt x="1195" y="1774"/>
                  </a:lnTo>
                  <a:lnTo>
                    <a:pt x="1181" y="1784"/>
                  </a:lnTo>
                  <a:lnTo>
                    <a:pt x="1171" y="1784"/>
                  </a:lnTo>
                  <a:lnTo>
                    <a:pt x="1151" y="1766"/>
                  </a:lnTo>
                  <a:lnTo>
                    <a:pt x="1153" y="1764"/>
                  </a:lnTo>
                  <a:lnTo>
                    <a:pt x="1149" y="1764"/>
                  </a:lnTo>
                  <a:lnTo>
                    <a:pt x="1147" y="1762"/>
                  </a:lnTo>
                  <a:lnTo>
                    <a:pt x="1147" y="1764"/>
                  </a:lnTo>
                  <a:lnTo>
                    <a:pt x="1143" y="1762"/>
                  </a:lnTo>
                  <a:lnTo>
                    <a:pt x="1153" y="1758"/>
                  </a:lnTo>
                  <a:lnTo>
                    <a:pt x="1151" y="1746"/>
                  </a:lnTo>
                  <a:lnTo>
                    <a:pt x="1147" y="1742"/>
                  </a:lnTo>
                  <a:lnTo>
                    <a:pt x="1149" y="1742"/>
                  </a:lnTo>
                  <a:lnTo>
                    <a:pt x="1151" y="1744"/>
                  </a:lnTo>
                  <a:lnTo>
                    <a:pt x="1179" y="1744"/>
                  </a:lnTo>
                  <a:lnTo>
                    <a:pt x="1195" y="1732"/>
                  </a:lnTo>
                  <a:lnTo>
                    <a:pt x="1215" y="1730"/>
                  </a:lnTo>
                  <a:lnTo>
                    <a:pt x="1233" y="1720"/>
                  </a:lnTo>
                  <a:lnTo>
                    <a:pt x="1251" y="1718"/>
                  </a:lnTo>
                  <a:lnTo>
                    <a:pt x="1257" y="1710"/>
                  </a:lnTo>
                  <a:lnTo>
                    <a:pt x="1267" y="1706"/>
                  </a:lnTo>
                  <a:lnTo>
                    <a:pt x="1317" y="1688"/>
                  </a:lnTo>
                  <a:lnTo>
                    <a:pt x="1321" y="1676"/>
                  </a:lnTo>
                  <a:lnTo>
                    <a:pt x="1331" y="1668"/>
                  </a:lnTo>
                  <a:lnTo>
                    <a:pt x="1350" y="1660"/>
                  </a:lnTo>
                  <a:lnTo>
                    <a:pt x="1366" y="1662"/>
                  </a:lnTo>
                  <a:lnTo>
                    <a:pt x="1378" y="1646"/>
                  </a:lnTo>
                  <a:lnTo>
                    <a:pt x="1394" y="1642"/>
                  </a:lnTo>
                  <a:lnTo>
                    <a:pt x="1402" y="1626"/>
                  </a:lnTo>
                  <a:lnTo>
                    <a:pt x="1422" y="1620"/>
                  </a:lnTo>
                  <a:lnTo>
                    <a:pt x="1420" y="1598"/>
                  </a:lnTo>
                  <a:lnTo>
                    <a:pt x="1424" y="1594"/>
                  </a:lnTo>
                  <a:lnTo>
                    <a:pt x="1428" y="1590"/>
                  </a:lnTo>
                  <a:lnTo>
                    <a:pt x="1432" y="1594"/>
                  </a:lnTo>
                  <a:lnTo>
                    <a:pt x="1456" y="1562"/>
                  </a:lnTo>
                  <a:lnTo>
                    <a:pt x="1460" y="1550"/>
                  </a:lnTo>
                  <a:lnTo>
                    <a:pt x="1448" y="1542"/>
                  </a:lnTo>
                  <a:lnTo>
                    <a:pt x="1438" y="1526"/>
                  </a:lnTo>
                  <a:lnTo>
                    <a:pt x="1404" y="1512"/>
                  </a:lnTo>
                  <a:lnTo>
                    <a:pt x="1394" y="1498"/>
                  </a:lnTo>
                  <a:lnTo>
                    <a:pt x="1392" y="1484"/>
                  </a:lnTo>
                  <a:lnTo>
                    <a:pt x="1396" y="1464"/>
                  </a:lnTo>
                  <a:lnTo>
                    <a:pt x="1388" y="1470"/>
                  </a:lnTo>
                  <a:lnTo>
                    <a:pt x="1388" y="1470"/>
                  </a:lnTo>
                  <a:lnTo>
                    <a:pt x="1384" y="1474"/>
                  </a:lnTo>
                  <a:lnTo>
                    <a:pt x="1384" y="1474"/>
                  </a:lnTo>
                  <a:lnTo>
                    <a:pt x="1384" y="1474"/>
                  </a:lnTo>
                  <a:lnTo>
                    <a:pt x="1354" y="1508"/>
                  </a:lnTo>
                  <a:lnTo>
                    <a:pt x="1354" y="1510"/>
                  </a:lnTo>
                  <a:lnTo>
                    <a:pt x="1349" y="1514"/>
                  </a:lnTo>
                  <a:lnTo>
                    <a:pt x="1323" y="1512"/>
                  </a:lnTo>
                  <a:lnTo>
                    <a:pt x="1317" y="1516"/>
                  </a:lnTo>
                  <a:lnTo>
                    <a:pt x="1309" y="1516"/>
                  </a:lnTo>
                  <a:lnTo>
                    <a:pt x="1307" y="1510"/>
                  </a:lnTo>
                  <a:lnTo>
                    <a:pt x="1303" y="1510"/>
                  </a:lnTo>
                  <a:lnTo>
                    <a:pt x="1303" y="1504"/>
                  </a:lnTo>
                  <a:lnTo>
                    <a:pt x="1307" y="1478"/>
                  </a:lnTo>
                  <a:lnTo>
                    <a:pt x="1295" y="1470"/>
                  </a:lnTo>
                  <a:lnTo>
                    <a:pt x="1285" y="1486"/>
                  </a:lnTo>
                  <a:lnTo>
                    <a:pt x="1285" y="1492"/>
                  </a:lnTo>
                  <a:lnTo>
                    <a:pt x="1281" y="1486"/>
                  </a:lnTo>
                  <a:lnTo>
                    <a:pt x="1289" y="1470"/>
                  </a:lnTo>
                  <a:lnTo>
                    <a:pt x="1279" y="1468"/>
                  </a:lnTo>
                  <a:lnTo>
                    <a:pt x="1277" y="1460"/>
                  </a:lnTo>
                  <a:lnTo>
                    <a:pt x="1263" y="1452"/>
                  </a:lnTo>
                  <a:lnTo>
                    <a:pt x="1261" y="1444"/>
                  </a:lnTo>
                  <a:lnTo>
                    <a:pt x="1253" y="1436"/>
                  </a:lnTo>
                  <a:lnTo>
                    <a:pt x="1245" y="1422"/>
                  </a:lnTo>
                  <a:lnTo>
                    <a:pt x="1239" y="1406"/>
                  </a:lnTo>
                  <a:lnTo>
                    <a:pt x="1237" y="1406"/>
                  </a:lnTo>
                  <a:lnTo>
                    <a:pt x="1243" y="1400"/>
                  </a:lnTo>
                  <a:lnTo>
                    <a:pt x="1241" y="1396"/>
                  </a:lnTo>
                  <a:lnTo>
                    <a:pt x="1245" y="1396"/>
                  </a:lnTo>
                  <a:lnTo>
                    <a:pt x="1247" y="1394"/>
                  </a:lnTo>
                  <a:lnTo>
                    <a:pt x="1249" y="1396"/>
                  </a:lnTo>
                  <a:lnTo>
                    <a:pt x="1251" y="1392"/>
                  </a:lnTo>
                  <a:lnTo>
                    <a:pt x="1253" y="1392"/>
                  </a:lnTo>
                  <a:lnTo>
                    <a:pt x="1251" y="1390"/>
                  </a:lnTo>
                  <a:lnTo>
                    <a:pt x="1253" y="1384"/>
                  </a:lnTo>
                  <a:lnTo>
                    <a:pt x="1265" y="1396"/>
                  </a:lnTo>
                  <a:lnTo>
                    <a:pt x="1273" y="1394"/>
                  </a:lnTo>
                  <a:lnTo>
                    <a:pt x="1283" y="1412"/>
                  </a:lnTo>
                  <a:lnTo>
                    <a:pt x="1289" y="1418"/>
                  </a:lnTo>
                  <a:lnTo>
                    <a:pt x="1299" y="1440"/>
                  </a:lnTo>
                  <a:lnTo>
                    <a:pt x="1317" y="1448"/>
                  </a:lnTo>
                  <a:lnTo>
                    <a:pt x="1323" y="1456"/>
                  </a:lnTo>
                  <a:lnTo>
                    <a:pt x="1337" y="1460"/>
                  </a:lnTo>
                  <a:lnTo>
                    <a:pt x="1339" y="1464"/>
                  </a:lnTo>
                  <a:lnTo>
                    <a:pt x="1360" y="1468"/>
                  </a:lnTo>
                  <a:lnTo>
                    <a:pt x="1372" y="1464"/>
                  </a:lnTo>
                  <a:lnTo>
                    <a:pt x="1372" y="1466"/>
                  </a:lnTo>
                  <a:lnTo>
                    <a:pt x="1374" y="1470"/>
                  </a:lnTo>
                  <a:lnTo>
                    <a:pt x="1392" y="1460"/>
                  </a:lnTo>
                  <a:lnTo>
                    <a:pt x="1390" y="1458"/>
                  </a:lnTo>
                  <a:lnTo>
                    <a:pt x="1394" y="1456"/>
                  </a:lnTo>
                  <a:lnTo>
                    <a:pt x="1402" y="1460"/>
                  </a:lnTo>
                  <a:lnTo>
                    <a:pt x="1412" y="1486"/>
                  </a:lnTo>
                  <a:lnTo>
                    <a:pt x="1490" y="1498"/>
                  </a:lnTo>
                  <a:lnTo>
                    <a:pt x="1494" y="1500"/>
                  </a:lnTo>
                  <a:lnTo>
                    <a:pt x="1502" y="1496"/>
                  </a:lnTo>
                  <a:lnTo>
                    <a:pt x="1538" y="1492"/>
                  </a:lnTo>
                  <a:lnTo>
                    <a:pt x="1548" y="1498"/>
                  </a:lnTo>
                  <a:lnTo>
                    <a:pt x="1552" y="1494"/>
                  </a:lnTo>
                  <a:lnTo>
                    <a:pt x="1554" y="1494"/>
                  </a:lnTo>
                  <a:lnTo>
                    <a:pt x="1582" y="1492"/>
                  </a:lnTo>
                  <a:lnTo>
                    <a:pt x="1586" y="1502"/>
                  </a:lnTo>
                  <a:lnTo>
                    <a:pt x="1594" y="1506"/>
                  </a:lnTo>
                  <a:lnTo>
                    <a:pt x="1600" y="1522"/>
                  </a:lnTo>
                  <a:lnTo>
                    <a:pt x="1610" y="1524"/>
                  </a:lnTo>
                  <a:lnTo>
                    <a:pt x="1628" y="1544"/>
                  </a:lnTo>
                  <a:lnTo>
                    <a:pt x="1644" y="1544"/>
                  </a:lnTo>
                  <a:lnTo>
                    <a:pt x="1652" y="1540"/>
                  </a:lnTo>
                  <a:lnTo>
                    <a:pt x="1652" y="1544"/>
                  </a:lnTo>
                  <a:lnTo>
                    <a:pt x="1646" y="1548"/>
                  </a:lnTo>
                  <a:lnTo>
                    <a:pt x="1626" y="1550"/>
                  </a:lnTo>
                  <a:lnTo>
                    <a:pt x="1628" y="1558"/>
                  </a:lnTo>
                  <a:lnTo>
                    <a:pt x="1656" y="1584"/>
                  </a:lnTo>
                  <a:lnTo>
                    <a:pt x="1672" y="1584"/>
                  </a:lnTo>
                  <a:lnTo>
                    <a:pt x="1686" y="1578"/>
                  </a:lnTo>
                  <a:lnTo>
                    <a:pt x="1692" y="1554"/>
                  </a:lnTo>
                  <a:lnTo>
                    <a:pt x="1696" y="1554"/>
                  </a:lnTo>
                  <a:lnTo>
                    <a:pt x="1692" y="1560"/>
                  </a:lnTo>
                  <a:lnTo>
                    <a:pt x="1698" y="1588"/>
                  </a:lnTo>
                  <a:lnTo>
                    <a:pt x="1694" y="1606"/>
                  </a:lnTo>
                  <a:lnTo>
                    <a:pt x="1698" y="1620"/>
                  </a:lnTo>
                  <a:lnTo>
                    <a:pt x="1700" y="1620"/>
                  </a:lnTo>
                  <a:lnTo>
                    <a:pt x="1698" y="1630"/>
                  </a:lnTo>
                  <a:lnTo>
                    <a:pt x="1708" y="1668"/>
                  </a:lnTo>
                  <a:lnTo>
                    <a:pt x="1714" y="1682"/>
                  </a:lnTo>
                  <a:lnTo>
                    <a:pt x="1718" y="1692"/>
                  </a:lnTo>
                  <a:lnTo>
                    <a:pt x="1720" y="1690"/>
                  </a:lnTo>
                  <a:lnTo>
                    <a:pt x="1722" y="1700"/>
                  </a:lnTo>
                  <a:lnTo>
                    <a:pt x="1736" y="1724"/>
                  </a:lnTo>
                  <a:lnTo>
                    <a:pt x="1742" y="1750"/>
                  </a:lnTo>
                  <a:lnTo>
                    <a:pt x="1754" y="1766"/>
                  </a:lnTo>
                  <a:lnTo>
                    <a:pt x="1772" y="1814"/>
                  </a:lnTo>
                  <a:lnTo>
                    <a:pt x="1786" y="1832"/>
                  </a:lnTo>
                  <a:lnTo>
                    <a:pt x="1794" y="1832"/>
                  </a:lnTo>
                  <a:lnTo>
                    <a:pt x="1802" y="1824"/>
                  </a:lnTo>
                  <a:lnTo>
                    <a:pt x="1804" y="1812"/>
                  </a:lnTo>
                  <a:lnTo>
                    <a:pt x="1820" y="1808"/>
                  </a:lnTo>
                  <a:lnTo>
                    <a:pt x="1820" y="1806"/>
                  </a:lnTo>
                  <a:lnTo>
                    <a:pt x="1820" y="1802"/>
                  </a:lnTo>
                  <a:lnTo>
                    <a:pt x="1826" y="1790"/>
                  </a:lnTo>
                  <a:lnTo>
                    <a:pt x="1836" y="1790"/>
                  </a:lnTo>
                  <a:lnTo>
                    <a:pt x="1836" y="1762"/>
                  </a:lnTo>
                  <a:lnTo>
                    <a:pt x="1844" y="1732"/>
                  </a:lnTo>
                  <a:lnTo>
                    <a:pt x="1840" y="1724"/>
                  </a:lnTo>
                  <a:lnTo>
                    <a:pt x="1840" y="1692"/>
                  </a:lnTo>
                  <a:lnTo>
                    <a:pt x="1844" y="1686"/>
                  </a:lnTo>
                  <a:lnTo>
                    <a:pt x="1854" y="1686"/>
                  </a:lnTo>
                  <a:lnTo>
                    <a:pt x="1862" y="1674"/>
                  </a:lnTo>
                  <a:lnTo>
                    <a:pt x="1878" y="1670"/>
                  </a:lnTo>
                  <a:lnTo>
                    <a:pt x="1882" y="1660"/>
                  </a:lnTo>
                  <a:lnTo>
                    <a:pt x="1916" y="1634"/>
                  </a:lnTo>
                  <a:lnTo>
                    <a:pt x="1932" y="1616"/>
                  </a:lnTo>
                  <a:lnTo>
                    <a:pt x="1956" y="1602"/>
                  </a:lnTo>
                  <a:lnTo>
                    <a:pt x="1970" y="1586"/>
                  </a:lnTo>
                  <a:lnTo>
                    <a:pt x="1970" y="1572"/>
                  </a:lnTo>
                  <a:lnTo>
                    <a:pt x="1988" y="1566"/>
                  </a:lnTo>
                  <a:lnTo>
                    <a:pt x="1988" y="1564"/>
                  </a:lnTo>
                  <a:lnTo>
                    <a:pt x="1990" y="1572"/>
                  </a:lnTo>
                  <a:lnTo>
                    <a:pt x="2000" y="1570"/>
                  </a:lnTo>
                  <a:lnTo>
                    <a:pt x="2000" y="1570"/>
                  </a:lnTo>
                  <a:lnTo>
                    <a:pt x="2002" y="1570"/>
                  </a:lnTo>
                  <a:lnTo>
                    <a:pt x="2002" y="1570"/>
                  </a:lnTo>
                  <a:lnTo>
                    <a:pt x="2006" y="1568"/>
                  </a:lnTo>
                  <a:lnTo>
                    <a:pt x="2008" y="1568"/>
                  </a:lnTo>
                  <a:lnTo>
                    <a:pt x="2008" y="1568"/>
                  </a:lnTo>
                  <a:lnTo>
                    <a:pt x="2016" y="1564"/>
                  </a:lnTo>
                  <a:lnTo>
                    <a:pt x="2018" y="1568"/>
                  </a:lnTo>
                  <a:lnTo>
                    <a:pt x="2024" y="1562"/>
                  </a:lnTo>
                  <a:lnTo>
                    <a:pt x="2030" y="1566"/>
                  </a:lnTo>
                  <a:lnTo>
                    <a:pt x="2038" y="1554"/>
                  </a:lnTo>
                  <a:lnTo>
                    <a:pt x="2038" y="1554"/>
                  </a:lnTo>
                  <a:lnTo>
                    <a:pt x="2042" y="1556"/>
                  </a:lnTo>
                  <a:lnTo>
                    <a:pt x="2044" y="1546"/>
                  </a:lnTo>
                  <a:lnTo>
                    <a:pt x="2044" y="1548"/>
                  </a:lnTo>
                  <a:lnTo>
                    <a:pt x="2054" y="1548"/>
                  </a:lnTo>
                  <a:lnTo>
                    <a:pt x="2058" y="1554"/>
                  </a:lnTo>
                  <a:lnTo>
                    <a:pt x="2066" y="1582"/>
                  </a:lnTo>
                  <a:lnTo>
                    <a:pt x="2066" y="1582"/>
                  </a:lnTo>
                  <a:lnTo>
                    <a:pt x="2080" y="1600"/>
                  </a:lnTo>
                  <a:lnTo>
                    <a:pt x="2092" y="1606"/>
                  </a:lnTo>
                  <a:lnTo>
                    <a:pt x="2092" y="1606"/>
                  </a:lnTo>
                  <a:lnTo>
                    <a:pt x="2090" y="1614"/>
                  </a:lnTo>
                  <a:lnTo>
                    <a:pt x="2098" y="1624"/>
                  </a:lnTo>
                  <a:lnTo>
                    <a:pt x="2100" y="1622"/>
                  </a:lnTo>
                  <a:lnTo>
                    <a:pt x="2104" y="1632"/>
                  </a:lnTo>
                  <a:lnTo>
                    <a:pt x="2108" y="1654"/>
                  </a:lnTo>
                  <a:lnTo>
                    <a:pt x="2102" y="1682"/>
                  </a:lnTo>
                  <a:lnTo>
                    <a:pt x="2108" y="1678"/>
                  </a:lnTo>
                  <a:lnTo>
                    <a:pt x="2108" y="1682"/>
                  </a:lnTo>
                  <a:lnTo>
                    <a:pt x="2126" y="1684"/>
                  </a:lnTo>
                  <a:lnTo>
                    <a:pt x="2154" y="1666"/>
                  </a:lnTo>
                  <a:lnTo>
                    <a:pt x="2154" y="1664"/>
                  </a:lnTo>
                  <a:lnTo>
                    <a:pt x="2168" y="1670"/>
                  </a:lnTo>
                  <a:lnTo>
                    <a:pt x="2170" y="1698"/>
                  </a:lnTo>
                  <a:lnTo>
                    <a:pt x="2180" y="1728"/>
                  </a:lnTo>
                  <a:lnTo>
                    <a:pt x="2182" y="1726"/>
                  </a:lnTo>
                  <a:lnTo>
                    <a:pt x="2186" y="1738"/>
                  </a:lnTo>
                  <a:lnTo>
                    <a:pt x="2186" y="1752"/>
                  </a:lnTo>
                  <a:lnTo>
                    <a:pt x="2182" y="1756"/>
                  </a:lnTo>
                  <a:lnTo>
                    <a:pt x="2184" y="1758"/>
                  </a:lnTo>
                  <a:lnTo>
                    <a:pt x="2176" y="1764"/>
                  </a:lnTo>
                  <a:lnTo>
                    <a:pt x="2188" y="1766"/>
                  </a:lnTo>
                  <a:lnTo>
                    <a:pt x="2184" y="1788"/>
                  </a:lnTo>
                  <a:lnTo>
                    <a:pt x="2188" y="1790"/>
                  </a:lnTo>
                  <a:lnTo>
                    <a:pt x="2180" y="1812"/>
                  </a:lnTo>
                  <a:lnTo>
                    <a:pt x="2180" y="1830"/>
                  </a:lnTo>
                  <a:lnTo>
                    <a:pt x="2190" y="1828"/>
                  </a:lnTo>
                  <a:lnTo>
                    <a:pt x="2216" y="1862"/>
                  </a:lnTo>
                  <a:lnTo>
                    <a:pt x="2224" y="1900"/>
                  </a:lnTo>
                  <a:lnTo>
                    <a:pt x="2238" y="1930"/>
                  </a:lnTo>
                  <a:lnTo>
                    <a:pt x="2278" y="1956"/>
                  </a:lnTo>
                  <a:lnTo>
                    <a:pt x="2282" y="1956"/>
                  </a:lnTo>
                  <a:lnTo>
                    <a:pt x="2278" y="1960"/>
                  </a:lnTo>
                  <a:lnTo>
                    <a:pt x="2292" y="1956"/>
                  </a:lnTo>
                  <a:lnTo>
                    <a:pt x="2294" y="1956"/>
                  </a:lnTo>
                  <a:lnTo>
                    <a:pt x="2302" y="1972"/>
                  </a:lnTo>
                  <a:lnTo>
                    <a:pt x="2304" y="1958"/>
                  </a:lnTo>
                  <a:lnTo>
                    <a:pt x="2296" y="1954"/>
                  </a:lnTo>
                  <a:lnTo>
                    <a:pt x="2296" y="1954"/>
                  </a:lnTo>
                  <a:lnTo>
                    <a:pt x="2296" y="1954"/>
                  </a:lnTo>
                  <a:lnTo>
                    <a:pt x="2298" y="1946"/>
                  </a:lnTo>
                  <a:lnTo>
                    <a:pt x="2282" y="1920"/>
                  </a:lnTo>
                  <a:lnTo>
                    <a:pt x="2282" y="1886"/>
                  </a:lnTo>
                  <a:lnTo>
                    <a:pt x="2274" y="1874"/>
                  </a:lnTo>
                  <a:lnTo>
                    <a:pt x="2260" y="1862"/>
                  </a:lnTo>
                  <a:lnTo>
                    <a:pt x="2258" y="1862"/>
                  </a:lnTo>
                  <a:lnTo>
                    <a:pt x="2246" y="1850"/>
                  </a:lnTo>
                  <a:lnTo>
                    <a:pt x="2232" y="1848"/>
                  </a:lnTo>
                  <a:lnTo>
                    <a:pt x="2228" y="1842"/>
                  </a:lnTo>
                  <a:lnTo>
                    <a:pt x="2214" y="1806"/>
                  </a:lnTo>
                  <a:lnTo>
                    <a:pt x="2204" y="1806"/>
                  </a:lnTo>
                  <a:lnTo>
                    <a:pt x="2202" y="1790"/>
                  </a:lnTo>
                  <a:lnTo>
                    <a:pt x="2214" y="1752"/>
                  </a:lnTo>
                  <a:lnTo>
                    <a:pt x="2216" y="1730"/>
                  </a:lnTo>
                  <a:lnTo>
                    <a:pt x="2218" y="1728"/>
                  </a:lnTo>
                  <a:lnTo>
                    <a:pt x="2228" y="1728"/>
                  </a:lnTo>
                  <a:lnTo>
                    <a:pt x="2230" y="1746"/>
                  </a:lnTo>
                  <a:lnTo>
                    <a:pt x="2248" y="1746"/>
                  </a:lnTo>
                  <a:lnTo>
                    <a:pt x="2262" y="1754"/>
                  </a:lnTo>
                  <a:lnTo>
                    <a:pt x="2266" y="1764"/>
                  </a:lnTo>
                  <a:lnTo>
                    <a:pt x="2272" y="1780"/>
                  </a:lnTo>
                  <a:lnTo>
                    <a:pt x="2280" y="1776"/>
                  </a:lnTo>
                  <a:lnTo>
                    <a:pt x="2280" y="1784"/>
                  </a:lnTo>
                  <a:lnTo>
                    <a:pt x="2298" y="1786"/>
                  </a:lnTo>
                  <a:lnTo>
                    <a:pt x="2306" y="1792"/>
                  </a:lnTo>
                  <a:lnTo>
                    <a:pt x="2302" y="1804"/>
                  </a:lnTo>
                  <a:lnTo>
                    <a:pt x="2304" y="1820"/>
                  </a:lnTo>
                  <a:lnTo>
                    <a:pt x="2310" y="1822"/>
                  </a:lnTo>
                  <a:lnTo>
                    <a:pt x="2331" y="1804"/>
                  </a:lnTo>
                  <a:lnTo>
                    <a:pt x="2331" y="1802"/>
                  </a:lnTo>
                  <a:lnTo>
                    <a:pt x="2337" y="1806"/>
                  </a:lnTo>
                  <a:lnTo>
                    <a:pt x="2337" y="1796"/>
                  </a:lnTo>
                  <a:lnTo>
                    <a:pt x="2343" y="1788"/>
                  </a:lnTo>
                  <a:lnTo>
                    <a:pt x="2351" y="1788"/>
                  </a:lnTo>
                  <a:lnTo>
                    <a:pt x="2365" y="1782"/>
                  </a:lnTo>
                  <a:lnTo>
                    <a:pt x="2385" y="1770"/>
                  </a:lnTo>
                  <a:lnTo>
                    <a:pt x="2387" y="1762"/>
                  </a:lnTo>
                  <a:lnTo>
                    <a:pt x="2387" y="1748"/>
                  </a:lnTo>
                  <a:lnTo>
                    <a:pt x="2391" y="1740"/>
                  </a:lnTo>
                  <a:lnTo>
                    <a:pt x="2381" y="1690"/>
                  </a:lnTo>
                  <a:lnTo>
                    <a:pt x="2373" y="1682"/>
                  </a:lnTo>
                  <a:lnTo>
                    <a:pt x="2369" y="1674"/>
                  </a:lnTo>
                  <a:lnTo>
                    <a:pt x="2359" y="1670"/>
                  </a:lnTo>
                  <a:lnTo>
                    <a:pt x="2347" y="1656"/>
                  </a:lnTo>
                  <a:lnTo>
                    <a:pt x="2335" y="1644"/>
                  </a:lnTo>
                  <a:lnTo>
                    <a:pt x="2333" y="1636"/>
                  </a:lnTo>
                  <a:lnTo>
                    <a:pt x="2323" y="1626"/>
                  </a:lnTo>
                  <a:lnTo>
                    <a:pt x="2321" y="1618"/>
                  </a:lnTo>
                  <a:lnTo>
                    <a:pt x="2327" y="1602"/>
                  </a:lnTo>
                  <a:lnTo>
                    <a:pt x="2339" y="1588"/>
                  </a:lnTo>
                  <a:lnTo>
                    <a:pt x="2353" y="1576"/>
                  </a:lnTo>
                  <a:lnTo>
                    <a:pt x="2363" y="1572"/>
                  </a:lnTo>
                  <a:lnTo>
                    <a:pt x="2363" y="1574"/>
                  </a:lnTo>
                  <a:lnTo>
                    <a:pt x="2363" y="1572"/>
                  </a:lnTo>
                  <a:lnTo>
                    <a:pt x="2365" y="1572"/>
                  </a:lnTo>
                  <a:lnTo>
                    <a:pt x="2367" y="1576"/>
                  </a:lnTo>
                  <a:lnTo>
                    <a:pt x="2371" y="1570"/>
                  </a:lnTo>
                  <a:lnTo>
                    <a:pt x="2373" y="1570"/>
                  </a:lnTo>
                  <a:lnTo>
                    <a:pt x="2371" y="1570"/>
                  </a:lnTo>
                  <a:lnTo>
                    <a:pt x="2373" y="1566"/>
                  </a:lnTo>
                  <a:lnTo>
                    <a:pt x="2385" y="1574"/>
                  </a:lnTo>
                  <a:lnTo>
                    <a:pt x="2391" y="1572"/>
                  </a:lnTo>
                  <a:lnTo>
                    <a:pt x="2391" y="1582"/>
                  </a:lnTo>
                  <a:lnTo>
                    <a:pt x="2401" y="1596"/>
                  </a:lnTo>
                  <a:lnTo>
                    <a:pt x="2391" y="1598"/>
                  </a:lnTo>
                  <a:lnTo>
                    <a:pt x="2373" y="1612"/>
                  </a:lnTo>
                  <a:lnTo>
                    <a:pt x="2377" y="1632"/>
                  </a:lnTo>
                  <a:lnTo>
                    <a:pt x="2397" y="1638"/>
                  </a:lnTo>
                  <a:lnTo>
                    <a:pt x="2411" y="1624"/>
                  </a:lnTo>
                  <a:lnTo>
                    <a:pt x="2423" y="1606"/>
                  </a:lnTo>
                  <a:lnTo>
                    <a:pt x="2419" y="1596"/>
                  </a:lnTo>
                  <a:lnTo>
                    <a:pt x="2409" y="1596"/>
                  </a:lnTo>
                  <a:lnTo>
                    <a:pt x="2405" y="1596"/>
                  </a:lnTo>
                  <a:lnTo>
                    <a:pt x="2413" y="1592"/>
                  </a:lnTo>
                  <a:lnTo>
                    <a:pt x="2407" y="1580"/>
                  </a:lnTo>
                  <a:lnTo>
                    <a:pt x="2411" y="1574"/>
                  </a:lnTo>
                  <a:lnTo>
                    <a:pt x="2457" y="1562"/>
                  </a:lnTo>
                  <a:lnTo>
                    <a:pt x="2461" y="1550"/>
                  </a:lnTo>
                  <a:lnTo>
                    <a:pt x="2469" y="1558"/>
                  </a:lnTo>
                  <a:lnTo>
                    <a:pt x="2469" y="1548"/>
                  </a:lnTo>
                  <a:lnTo>
                    <a:pt x="2475" y="1554"/>
                  </a:lnTo>
                  <a:lnTo>
                    <a:pt x="2485" y="1554"/>
                  </a:lnTo>
                  <a:lnTo>
                    <a:pt x="2485" y="1552"/>
                  </a:lnTo>
                  <a:lnTo>
                    <a:pt x="2485" y="1554"/>
                  </a:lnTo>
                  <a:lnTo>
                    <a:pt x="2489" y="1548"/>
                  </a:lnTo>
                  <a:lnTo>
                    <a:pt x="2489" y="1550"/>
                  </a:lnTo>
                  <a:lnTo>
                    <a:pt x="2497" y="1544"/>
                  </a:lnTo>
                  <a:lnTo>
                    <a:pt x="2503" y="1548"/>
                  </a:lnTo>
                  <a:lnTo>
                    <a:pt x="2523" y="1540"/>
                  </a:lnTo>
                  <a:lnTo>
                    <a:pt x="2533" y="1530"/>
                  </a:lnTo>
                  <a:lnTo>
                    <a:pt x="2541" y="1528"/>
                  </a:lnTo>
                  <a:lnTo>
                    <a:pt x="2541" y="1530"/>
                  </a:lnTo>
                  <a:lnTo>
                    <a:pt x="2555" y="1516"/>
                  </a:lnTo>
                  <a:lnTo>
                    <a:pt x="2555" y="1510"/>
                  </a:lnTo>
                  <a:lnTo>
                    <a:pt x="2563" y="1508"/>
                  </a:lnTo>
                  <a:lnTo>
                    <a:pt x="2575" y="1490"/>
                  </a:lnTo>
                  <a:lnTo>
                    <a:pt x="2579" y="1492"/>
                  </a:lnTo>
                  <a:lnTo>
                    <a:pt x="2585" y="1472"/>
                  </a:lnTo>
                  <a:lnTo>
                    <a:pt x="2585" y="1474"/>
                  </a:lnTo>
                  <a:lnTo>
                    <a:pt x="2611" y="1434"/>
                  </a:lnTo>
                  <a:lnTo>
                    <a:pt x="2615" y="1436"/>
                  </a:lnTo>
                  <a:lnTo>
                    <a:pt x="2621" y="1414"/>
                  </a:lnTo>
                  <a:lnTo>
                    <a:pt x="2621" y="1412"/>
                  </a:lnTo>
                  <a:lnTo>
                    <a:pt x="2625" y="1412"/>
                  </a:lnTo>
                  <a:lnTo>
                    <a:pt x="2625" y="1398"/>
                  </a:lnTo>
                  <a:lnTo>
                    <a:pt x="2631" y="1394"/>
                  </a:lnTo>
                  <a:lnTo>
                    <a:pt x="2611" y="1384"/>
                  </a:lnTo>
                  <a:lnTo>
                    <a:pt x="2609" y="1384"/>
                  </a:lnTo>
                  <a:lnTo>
                    <a:pt x="2629" y="1372"/>
                  </a:lnTo>
                  <a:lnTo>
                    <a:pt x="2613" y="1356"/>
                  </a:lnTo>
                  <a:lnTo>
                    <a:pt x="2609" y="1354"/>
                  </a:lnTo>
                  <a:lnTo>
                    <a:pt x="2633" y="1360"/>
                  </a:lnTo>
                  <a:lnTo>
                    <a:pt x="2627" y="1354"/>
                  </a:lnTo>
                  <a:lnTo>
                    <a:pt x="2609" y="1332"/>
                  </a:lnTo>
                  <a:lnTo>
                    <a:pt x="2595" y="1294"/>
                  </a:lnTo>
                  <a:lnTo>
                    <a:pt x="2577" y="1284"/>
                  </a:lnTo>
                  <a:lnTo>
                    <a:pt x="2585" y="1272"/>
                  </a:lnTo>
                  <a:lnTo>
                    <a:pt x="2595" y="1264"/>
                  </a:lnTo>
                  <a:lnTo>
                    <a:pt x="2595" y="1258"/>
                  </a:lnTo>
                  <a:lnTo>
                    <a:pt x="2603" y="1260"/>
                  </a:lnTo>
                  <a:lnTo>
                    <a:pt x="2609" y="1250"/>
                  </a:lnTo>
                  <a:lnTo>
                    <a:pt x="2609" y="1248"/>
                  </a:lnTo>
                  <a:lnTo>
                    <a:pt x="2621" y="1244"/>
                  </a:lnTo>
                  <a:lnTo>
                    <a:pt x="2627" y="1238"/>
                  </a:lnTo>
                  <a:lnTo>
                    <a:pt x="2629" y="1238"/>
                  </a:lnTo>
                  <a:lnTo>
                    <a:pt x="2633" y="1246"/>
                  </a:lnTo>
                  <a:lnTo>
                    <a:pt x="2643" y="1226"/>
                  </a:lnTo>
                  <a:lnTo>
                    <a:pt x="2639" y="1226"/>
                  </a:lnTo>
                  <a:lnTo>
                    <a:pt x="2621" y="1224"/>
                  </a:lnTo>
                  <a:lnTo>
                    <a:pt x="2605" y="1214"/>
                  </a:lnTo>
                  <a:lnTo>
                    <a:pt x="2581" y="1230"/>
                  </a:lnTo>
                  <a:lnTo>
                    <a:pt x="2573" y="1228"/>
                  </a:lnTo>
                  <a:lnTo>
                    <a:pt x="2569" y="1216"/>
                  </a:lnTo>
                  <a:lnTo>
                    <a:pt x="2555" y="1208"/>
                  </a:lnTo>
                  <a:lnTo>
                    <a:pt x="2547" y="1200"/>
                  </a:lnTo>
                  <a:lnTo>
                    <a:pt x="2547" y="1196"/>
                  </a:lnTo>
                  <a:lnTo>
                    <a:pt x="2553" y="1186"/>
                  </a:lnTo>
                  <a:lnTo>
                    <a:pt x="2561" y="1188"/>
                  </a:lnTo>
                  <a:lnTo>
                    <a:pt x="2575" y="1184"/>
                  </a:lnTo>
                  <a:lnTo>
                    <a:pt x="2581" y="1172"/>
                  </a:lnTo>
                  <a:lnTo>
                    <a:pt x="2599" y="1162"/>
                  </a:lnTo>
                  <a:lnTo>
                    <a:pt x="2613" y="1144"/>
                  </a:lnTo>
                  <a:lnTo>
                    <a:pt x="2623" y="1142"/>
                  </a:lnTo>
                  <a:lnTo>
                    <a:pt x="2629" y="1152"/>
                  </a:lnTo>
                  <a:lnTo>
                    <a:pt x="2611" y="1176"/>
                  </a:lnTo>
                  <a:lnTo>
                    <a:pt x="2619" y="1182"/>
                  </a:lnTo>
                  <a:lnTo>
                    <a:pt x="2617" y="1186"/>
                  </a:lnTo>
                  <a:lnTo>
                    <a:pt x="2605" y="1194"/>
                  </a:lnTo>
                  <a:lnTo>
                    <a:pt x="2615" y="1198"/>
                  </a:lnTo>
                  <a:lnTo>
                    <a:pt x="2653" y="1172"/>
                  </a:lnTo>
                  <a:lnTo>
                    <a:pt x="2671" y="1168"/>
                  </a:lnTo>
                  <a:lnTo>
                    <a:pt x="2675" y="1176"/>
                  </a:lnTo>
                  <a:lnTo>
                    <a:pt x="2689" y="1178"/>
                  </a:lnTo>
                  <a:lnTo>
                    <a:pt x="2685" y="1194"/>
                  </a:lnTo>
                  <a:lnTo>
                    <a:pt x="2685" y="1196"/>
                  </a:lnTo>
                  <a:lnTo>
                    <a:pt x="2681" y="1198"/>
                  </a:lnTo>
                  <a:lnTo>
                    <a:pt x="2675" y="1214"/>
                  </a:lnTo>
                  <a:lnTo>
                    <a:pt x="2683" y="1212"/>
                  </a:lnTo>
                  <a:lnTo>
                    <a:pt x="2683" y="1214"/>
                  </a:lnTo>
                  <a:lnTo>
                    <a:pt x="2687" y="1222"/>
                  </a:lnTo>
                  <a:lnTo>
                    <a:pt x="2697" y="1220"/>
                  </a:lnTo>
                  <a:lnTo>
                    <a:pt x="2697" y="1216"/>
                  </a:lnTo>
                  <a:lnTo>
                    <a:pt x="2711" y="1220"/>
                  </a:lnTo>
                  <a:lnTo>
                    <a:pt x="2715" y="1234"/>
                  </a:lnTo>
                  <a:lnTo>
                    <a:pt x="2701" y="1240"/>
                  </a:lnTo>
                  <a:lnTo>
                    <a:pt x="2707" y="1252"/>
                  </a:lnTo>
                  <a:lnTo>
                    <a:pt x="2709" y="1248"/>
                  </a:lnTo>
                  <a:lnTo>
                    <a:pt x="2713" y="1262"/>
                  </a:lnTo>
                  <a:lnTo>
                    <a:pt x="2705" y="1286"/>
                  </a:lnTo>
                  <a:lnTo>
                    <a:pt x="2705" y="1286"/>
                  </a:lnTo>
                  <a:lnTo>
                    <a:pt x="2703" y="1298"/>
                  </a:lnTo>
                  <a:lnTo>
                    <a:pt x="2719" y="1296"/>
                  </a:lnTo>
                  <a:lnTo>
                    <a:pt x="2723" y="1294"/>
                  </a:lnTo>
                  <a:lnTo>
                    <a:pt x="2727" y="1298"/>
                  </a:lnTo>
                  <a:lnTo>
                    <a:pt x="2729" y="1292"/>
                  </a:lnTo>
                  <a:lnTo>
                    <a:pt x="2731" y="1294"/>
                  </a:lnTo>
                  <a:lnTo>
                    <a:pt x="2739" y="1284"/>
                  </a:lnTo>
                  <a:lnTo>
                    <a:pt x="2747" y="1288"/>
                  </a:lnTo>
                  <a:lnTo>
                    <a:pt x="2751" y="1280"/>
                  </a:lnTo>
                  <a:lnTo>
                    <a:pt x="2757" y="1282"/>
                  </a:lnTo>
                  <a:lnTo>
                    <a:pt x="2765" y="1276"/>
                  </a:lnTo>
                  <a:lnTo>
                    <a:pt x="2771" y="1258"/>
                  </a:lnTo>
                  <a:lnTo>
                    <a:pt x="2765" y="1222"/>
                  </a:lnTo>
                  <a:lnTo>
                    <a:pt x="2751" y="1200"/>
                  </a:lnTo>
                  <a:lnTo>
                    <a:pt x="2751" y="1200"/>
                  </a:lnTo>
                  <a:lnTo>
                    <a:pt x="2749" y="1198"/>
                  </a:lnTo>
                  <a:lnTo>
                    <a:pt x="2749" y="1196"/>
                  </a:lnTo>
                  <a:lnTo>
                    <a:pt x="2747" y="1196"/>
                  </a:lnTo>
                  <a:lnTo>
                    <a:pt x="2733" y="1182"/>
                  </a:lnTo>
                  <a:lnTo>
                    <a:pt x="2733" y="1170"/>
                  </a:lnTo>
                  <a:lnTo>
                    <a:pt x="2749" y="1164"/>
                  </a:lnTo>
                  <a:lnTo>
                    <a:pt x="2775" y="1142"/>
                  </a:lnTo>
                  <a:lnTo>
                    <a:pt x="2775" y="1124"/>
                  </a:lnTo>
                  <a:lnTo>
                    <a:pt x="2791" y="1106"/>
                  </a:lnTo>
                  <a:lnTo>
                    <a:pt x="2795" y="1104"/>
                  </a:lnTo>
                  <a:lnTo>
                    <a:pt x="2795" y="1100"/>
                  </a:lnTo>
                  <a:lnTo>
                    <a:pt x="2803" y="1100"/>
                  </a:lnTo>
                  <a:lnTo>
                    <a:pt x="2813" y="1082"/>
                  </a:lnTo>
                  <a:lnTo>
                    <a:pt x="2815" y="1090"/>
                  </a:lnTo>
                  <a:lnTo>
                    <a:pt x="2819" y="1086"/>
                  </a:lnTo>
                  <a:lnTo>
                    <a:pt x="2819" y="1094"/>
                  </a:lnTo>
                  <a:lnTo>
                    <a:pt x="2839" y="1098"/>
                  </a:lnTo>
                  <a:lnTo>
                    <a:pt x="2855" y="1094"/>
                  </a:lnTo>
                  <a:lnTo>
                    <a:pt x="2875" y="1078"/>
                  </a:lnTo>
                  <a:lnTo>
                    <a:pt x="2931" y="1006"/>
                  </a:lnTo>
                  <a:lnTo>
                    <a:pt x="2941" y="986"/>
                  </a:lnTo>
                  <a:lnTo>
                    <a:pt x="2957" y="962"/>
                  </a:lnTo>
                  <a:lnTo>
                    <a:pt x="2973" y="942"/>
                  </a:lnTo>
                  <a:lnTo>
                    <a:pt x="2981" y="896"/>
                  </a:lnTo>
                  <a:lnTo>
                    <a:pt x="2977" y="876"/>
                  </a:lnTo>
                  <a:lnTo>
                    <a:pt x="2983" y="856"/>
                  </a:lnTo>
                  <a:lnTo>
                    <a:pt x="2995" y="832"/>
                  </a:lnTo>
                  <a:lnTo>
                    <a:pt x="2995" y="846"/>
                  </a:lnTo>
                  <a:lnTo>
                    <a:pt x="3005" y="862"/>
                  </a:lnTo>
                  <a:lnTo>
                    <a:pt x="3003" y="876"/>
                  </a:lnTo>
                  <a:lnTo>
                    <a:pt x="3005" y="898"/>
                  </a:lnTo>
                  <a:lnTo>
                    <a:pt x="2999" y="934"/>
                  </a:lnTo>
                  <a:lnTo>
                    <a:pt x="2999" y="934"/>
                  </a:lnTo>
                  <a:lnTo>
                    <a:pt x="3005" y="954"/>
                  </a:lnTo>
                  <a:lnTo>
                    <a:pt x="2999" y="990"/>
                  </a:lnTo>
                  <a:lnTo>
                    <a:pt x="3001" y="1010"/>
                  </a:lnTo>
                  <a:lnTo>
                    <a:pt x="3009" y="1012"/>
                  </a:lnTo>
                  <a:lnTo>
                    <a:pt x="3017" y="994"/>
                  </a:lnTo>
                  <a:lnTo>
                    <a:pt x="3027" y="996"/>
                  </a:lnTo>
                  <a:lnTo>
                    <a:pt x="3031" y="1018"/>
                  </a:lnTo>
                  <a:lnTo>
                    <a:pt x="3037" y="1004"/>
                  </a:lnTo>
                  <a:lnTo>
                    <a:pt x="3035" y="986"/>
                  </a:lnTo>
                  <a:lnTo>
                    <a:pt x="3027" y="982"/>
                  </a:lnTo>
                  <a:lnTo>
                    <a:pt x="3019" y="964"/>
                  </a:lnTo>
                  <a:lnTo>
                    <a:pt x="3027" y="922"/>
                  </a:lnTo>
                  <a:lnTo>
                    <a:pt x="3037" y="920"/>
                  </a:lnTo>
                  <a:lnTo>
                    <a:pt x="3053" y="934"/>
                  </a:lnTo>
                  <a:lnTo>
                    <a:pt x="3057" y="932"/>
                  </a:lnTo>
                  <a:lnTo>
                    <a:pt x="3049" y="914"/>
                  </a:lnTo>
                  <a:lnTo>
                    <a:pt x="3029" y="850"/>
                  </a:lnTo>
                  <a:lnTo>
                    <a:pt x="3027" y="828"/>
                  </a:lnTo>
                  <a:lnTo>
                    <a:pt x="3031" y="812"/>
                  </a:lnTo>
                  <a:lnTo>
                    <a:pt x="3023" y="770"/>
                  </a:lnTo>
                  <a:lnTo>
                    <a:pt x="3017" y="762"/>
                  </a:lnTo>
                  <a:lnTo>
                    <a:pt x="3007" y="764"/>
                  </a:lnTo>
                  <a:lnTo>
                    <a:pt x="3015" y="784"/>
                  </a:lnTo>
                  <a:lnTo>
                    <a:pt x="3011" y="790"/>
                  </a:lnTo>
                  <a:lnTo>
                    <a:pt x="2999" y="788"/>
                  </a:lnTo>
                  <a:lnTo>
                    <a:pt x="2995" y="828"/>
                  </a:lnTo>
                  <a:lnTo>
                    <a:pt x="2995" y="830"/>
                  </a:lnTo>
                  <a:lnTo>
                    <a:pt x="2989" y="824"/>
                  </a:lnTo>
                  <a:lnTo>
                    <a:pt x="2991" y="818"/>
                  </a:lnTo>
                  <a:lnTo>
                    <a:pt x="2989" y="810"/>
                  </a:lnTo>
                  <a:lnTo>
                    <a:pt x="2995" y="796"/>
                  </a:lnTo>
                  <a:lnTo>
                    <a:pt x="2975" y="782"/>
                  </a:lnTo>
                  <a:lnTo>
                    <a:pt x="2963" y="764"/>
                  </a:lnTo>
                  <a:lnTo>
                    <a:pt x="2939" y="762"/>
                  </a:lnTo>
                  <a:lnTo>
                    <a:pt x="2939" y="776"/>
                  </a:lnTo>
                  <a:lnTo>
                    <a:pt x="2939" y="780"/>
                  </a:lnTo>
                  <a:lnTo>
                    <a:pt x="2937" y="782"/>
                  </a:lnTo>
                  <a:lnTo>
                    <a:pt x="2939" y="776"/>
                  </a:lnTo>
                  <a:lnTo>
                    <a:pt x="2933" y="780"/>
                  </a:lnTo>
                  <a:lnTo>
                    <a:pt x="2929" y="782"/>
                  </a:lnTo>
                  <a:lnTo>
                    <a:pt x="2921" y="786"/>
                  </a:lnTo>
                  <a:lnTo>
                    <a:pt x="2925" y="780"/>
                  </a:lnTo>
                  <a:lnTo>
                    <a:pt x="2919" y="772"/>
                  </a:lnTo>
                  <a:lnTo>
                    <a:pt x="2923" y="766"/>
                  </a:lnTo>
                  <a:lnTo>
                    <a:pt x="2921" y="762"/>
                  </a:lnTo>
                  <a:lnTo>
                    <a:pt x="2909" y="768"/>
                  </a:lnTo>
                  <a:lnTo>
                    <a:pt x="2909" y="776"/>
                  </a:lnTo>
                  <a:lnTo>
                    <a:pt x="2907" y="778"/>
                  </a:lnTo>
                  <a:lnTo>
                    <a:pt x="2907" y="754"/>
                  </a:lnTo>
                  <a:lnTo>
                    <a:pt x="2887" y="754"/>
                  </a:lnTo>
                  <a:lnTo>
                    <a:pt x="2879" y="750"/>
                  </a:lnTo>
                  <a:lnTo>
                    <a:pt x="2879" y="746"/>
                  </a:lnTo>
                  <a:lnTo>
                    <a:pt x="2925" y="706"/>
                  </a:lnTo>
                  <a:lnTo>
                    <a:pt x="2953" y="668"/>
                  </a:lnTo>
                  <a:lnTo>
                    <a:pt x="2975" y="650"/>
                  </a:lnTo>
                  <a:lnTo>
                    <a:pt x="2983" y="632"/>
                  </a:lnTo>
                  <a:lnTo>
                    <a:pt x="3009" y="604"/>
                  </a:lnTo>
                  <a:lnTo>
                    <a:pt x="3025" y="596"/>
                  </a:lnTo>
                  <a:lnTo>
                    <a:pt x="3067" y="592"/>
                  </a:lnTo>
                  <a:lnTo>
                    <a:pt x="3079" y="604"/>
                  </a:lnTo>
                  <a:lnTo>
                    <a:pt x="3087" y="592"/>
                  </a:lnTo>
                  <a:lnTo>
                    <a:pt x="3107" y="600"/>
                  </a:lnTo>
                  <a:lnTo>
                    <a:pt x="3121" y="594"/>
                  </a:lnTo>
                  <a:lnTo>
                    <a:pt x="3125" y="600"/>
                  </a:lnTo>
                  <a:lnTo>
                    <a:pt x="3135" y="598"/>
                  </a:lnTo>
                  <a:lnTo>
                    <a:pt x="3133" y="592"/>
                  </a:lnTo>
                  <a:lnTo>
                    <a:pt x="3139" y="590"/>
                  </a:lnTo>
                  <a:lnTo>
                    <a:pt x="3139" y="582"/>
                  </a:lnTo>
                  <a:lnTo>
                    <a:pt x="3139" y="582"/>
                  </a:lnTo>
                  <a:lnTo>
                    <a:pt x="3171" y="592"/>
                  </a:lnTo>
                  <a:lnTo>
                    <a:pt x="3179" y="586"/>
                  </a:lnTo>
                  <a:lnTo>
                    <a:pt x="3189" y="594"/>
                  </a:lnTo>
                  <a:lnTo>
                    <a:pt x="3171" y="600"/>
                  </a:lnTo>
                  <a:lnTo>
                    <a:pt x="3179" y="612"/>
                  </a:lnTo>
                  <a:lnTo>
                    <a:pt x="3201" y="606"/>
                  </a:lnTo>
                  <a:lnTo>
                    <a:pt x="3207" y="610"/>
                  </a:lnTo>
                  <a:lnTo>
                    <a:pt x="3223" y="600"/>
                  </a:lnTo>
                  <a:lnTo>
                    <a:pt x="3247" y="602"/>
                  </a:lnTo>
                  <a:lnTo>
                    <a:pt x="3253" y="600"/>
                  </a:lnTo>
                  <a:lnTo>
                    <a:pt x="3251" y="590"/>
                  </a:lnTo>
                  <a:lnTo>
                    <a:pt x="3235" y="586"/>
                  </a:lnTo>
                  <a:lnTo>
                    <a:pt x="3237" y="584"/>
                  </a:lnTo>
                  <a:lnTo>
                    <a:pt x="3235" y="578"/>
                  </a:lnTo>
                  <a:lnTo>
                    <a:pt x="3237" y="578"/>
                  </a:lnTo>
                  <a:lnTo>
                    <a:pt x="3245" y="558"/>
                  </a:lnTo>
                  <a:lnTo>
                    <a:pt x="3267" y="540"/>
                  </a:lnTo>
                  <a:lnTo>
                    <a:pt x="3290" y="506"/>
                  </a:lnTo>
                  <a:lnTo>
                    <a:pt x="3322" y="496"/>
                  </a:lnTo>
                  <a:lnTo>
                    <a:pt x="3338" y="506"/>
                  </a:lnTo>
                  <a:lnTo>
                    <a:pt x="3344" y="500"/>
                  </a:lnTo>
                  <a:lnTo>
                    <a:pt x="3342" y="506"/>
                  </a:lnTo>
                  <a:lnTo>
                    <a:pt x="3336" y="516"/>
                  </a:lnTo>
                  <a:lnTo>
                    <a:pt x="3338" y="524"/>
                  </a:lnTo>
                  <a:lnTo>
                    <a:pt x="3334" y="534"/>
                  </a:lnTo>
                  <a:lnTo>
                    <a:pt x="3344" y="532"/>
                  </a:lnTo>
                  <a:lnTo>
                    <a:pt x="3338" y="554"/>
                  </a:lnTo>
                  <a:lnTo>
                    <a:pt x="3386" y="508"/>
                  </a:lnTo>
                  <a:lnTo>
                    <a:pt x="3392" y="506"/>
                  </a:lnTo>
                  <a:lnTo>
                    <a:pt x="3398" y="514"/>
                  </a:lnTo>
                  <a:lnTo>
                    <a:pt x="3404" y="502"/>
                  </a:lnTo>
                  <a:lnTo>
                    <a:pt x="3400" y="498"/>
                  </a:lnTo>
                  <a:lnTo>
                    <a:pt x="3400" y="486"/>
                  </a:lnTo>
                  <a:lnTo>
                    <a:pt x="3410" y="470"/>
                  </a:lnTo>
                  <a:lnTo>
                    <a:pt x="3424" y="466"/>
                  </a:lnTo>
                  <a:lnTo>
                    <a:pt x="3432" y="470"/>
                  </a:lnTo>
                  <a:lnTo>
                    <a:pt x="3432" y="472"/>
                  </a:lnTo>
                  <a:lnTo>
                    <a:pt x="3416" y="480"/>
                  </a:lnTo>
                  <a:lnTo>
                    <a:pt x="3414" y="502"/>
                  </a:lnTo>
                  <a:lnTo>
                    <a:pt x="3410" y="508"/>
                  </a:lnTo>
                  <a:lnTo>
                    <a:pt x="3410" y="520"/>
                  </a:lnTo>
                  <a:lnTo>
                    <a:pt x="3404" y="526"/>
                  </a:lnTo>
                  <a:lnTo>
                    <a:pt x="3408" y="532"/>
                  </a:lnTo>
                  <a:lnTo>
                    <a:pt x="3374" y="548"/>
                  </a:lnTo>
                  <a:lnTo>
                    <a:pt x="3372" y="558"/>
                  </a:lnTo>
                  <a:lnTo>
                    <a:pt x="3348" y="584"/>
                  </a:lnTo>
                  <a:lnTo>
                    <a:pt x="3308" y="636"/>
                  </a:lnTo>
                  <a:lnTo>
                    <a:pt x="3292" y="646"/>
                  </a:lnTo>
                  <a:lnTo>
                    <a:pt x="3279" y="644"/>
                  </a:lnTo>
                  <a:lnTo>
                    <a:pt x="3283" y="658"/>
                  </a:lnTo>
                  <a:lnTo>
                    <a:pt x="3279" y="672"/>
                  </a:lnTo>
                  <a:lnTo>
                    <a:pt x="3263" y="684"/>
                  </a:lnTo>
                  <a:lnTo>
                    <a:pt x="3257" y="728"/>
                  </a:lnTo>
                  <a:lnTo>
                    <a:pt x="3257" y="756"/>
                  </a:lnTo>
                  <a:lnTo>
                    <a:pt x="3281" y="876"/>
                  </a:lnTo>
                  <a:lnTo>
                    <a:pt x="3310" y="842"/>
                  </a:lnTo>
                  <a:lnTo>
                    <a:pt x="3316" y="810"/>
                  </a:lnTo>
                  <a:lnTo>
                    <a:pt x="3334" y="802"/>
                  </a:lnTo>
                  <a:lnTo>
                    <a:pt x="3342" y="808"/>
                  </a:lnTo>
                  <a:lnTo>
                    <a:pt x="3342" y="776"/>
                  </a:lnTo>
                  <a:lnTo>
                    <a:pt x="3358" y="760"/>
                  </a:lnTo>
                  <a:lnTo>
                    <a:pt x="3370" y="762"/>
                  </a:lnTo>
                  <a:lnTo>
                    <a:pt x="3382" y="752"/>
                  </a:lnTo>
                  <a:lnTo>
                    <a:pt x="3374" y="726"/>
                  </a:lnTo>
                  <a:lnTo>
                    <a:pt x="3378" y="714"/>
                  </a:lnTo>
                  <a:lnTo>
                    <a:pt x="3388" y="704"/>
                  </a:lnTo>
                  <a:lnTo>
                    <a:pt x="3396" y="716"/>
                  </a:lnTo>
                  <a:lnTo>
                    <a:pt x="3404" y="702"/>
                  </a:lnTo>
                  <a:lnTo>
                    <a:pt x="3404" y="688"/>
                  </a:lnTo>
                  <a:lnTo>
                    <a:pt x="3394" y="684"/>
                  </a:lnTo>
                  <a:lnTo>
                    <a:pt x="3394" y="670"/>
                  </a:lnTo>
                  <a:lnTo>
                    <a:pt x="3404" y="646"/>
                  </a:lnTo>
                  <a:lnTo>
                    <a:pt x="3390" y="640"/>
                  </a:lnTo>
                  <a:lnTo>
                    <a:pt x="3382" y="646"/>
                  </a:lnTo>
                  <a:lnTo>
                    <a:pt x="3380" y="644"/>
                  </a:lnTo>
                  <a:lnTo>
                    <a:pt x="3382" y="634"/>
                  </a:lnTo>
                  <a:lnTo>
                    <a:pt x="3396" y="604"/>
                  </a:lnTo>
                  <a:lnTo>
                    <a:pt x="3402" y="604"/>
                  </a:lnTo>
                  <a:lnTo>
                    <a:pt x="3408" y="576"/>
                  </a:lnTo>
                  <a:lnTo>
                    <a:pt x="3414" y="572"/>
                  </a:lnTo>
                  <a:lnTo>
                    <a:pt x="3418" y="578"/>
                  </a:lnTo>
                  <a:lnTo>
                    <a:pt x="3426" y="570"/>
                  </a:lnTo>
                  <a:lnTo>
                    <a:pt x="3436" y="580"/>
                  </a:lnTo>
                  <a:lnTo>
                    <a:pt x="3442" y="562"/>
                  </a:lnTo>
                  <a:lnTo>
                    <a:pt x="3454" y="552"/>
                  </a:lnTo>
                  <a:lnTo>
                    <a:pt x="3456" y="552"/>
                  </a:lnTo>
                  <a:lnTo>
                    <a:pt x="3454" y="584"/>
                  </a:lnTo>
                  <a:lnTo>
                    <a:pt x="3474" y="554"/>
                  </a:lnTo>
                  <a:lnTo>
                    <a:pt x="3494" y="546"/>
                  </a:lnTo>
                  <a:lnTo>
                    <a:pt x="3514" y="550"/>
                  </a:lnTo>
                  <a:lnTo>
                    <a:pt x="3536" y="576"/>
                  </a:lnTo>
                  <a:lnTo>
                    <a:pt x="3540" y="552"/>
                  </a:lnTo>
                  <a:lnTo>
                    <a:pt x="3570" y="534"/>
                  </a:lnTo>
                  <a:lnTo>
                    <a:pt x="3570" y="530"/>
                  </a:lnTo>
                  <a:lnTo>
                    <a:pt x="3576" y="532"/>
                  </a:lnTo>
                  <a:lnTo>
                    <a:pt x="3576" y="524"/>
                  </a:lnTo>
                  <a:lnTo>
                    <a:pt x="3590" y="516"/>
                  </a:lnTo>
                  <a:lnTo>
                    <a:pt x="3594" y="504"/>
                  </a:lnTo>
                  <a:lnTo>
                    <a:pt x="3602" y="506"/>
                  </a:lnTo>
                  <a:lnTo>
                    <a:pt x="3624" y="494"/>
                  </a:lnTo>
                  <a:lnTo>
                    <a:pt x="3626" y="486"/>
                  </a:lnTo>
                  <a:lnTo>
                    <a:pt x="3666" y="470"/>
                  </a:lnTo>
                  <a:lnTo>
                    <a:pt x="3666" y="468"/>
                  </a:lnTo>
                  <a:lnTo>
                    <a:pt x="3668" y="470"/>
                  </a:lnTo>
                  <a:lnTo>
                    <a:pt x="3672" y="466"/>
                  </a:lnTo>
                  <a:lnTo>
                    <a:pt x="3692" y="476"/>
                  </a:lnTo>
                  <a:lnTo>
                    <a:pt x="3692" y="406"/>
                  </a:lnTo>
                  <a:lnTo>
                    <a:pt x="3690" y="406"/>
                  </a:lnTo>
                  <a:lnTo>
                    <a:pt x="3692" y="404"/>
                  </a:lnTo>
                  <a:lnTo>
                    <a:pt x="3684" y="386"/>
                  </a:lnTo>
                  <a:lnTo>
                    <a:pt x="3680" y="394"/>
                  </a:lnTo>
                  <a:lnTo>
                    <a:pt x="3672" y="388"/>
                  </a:lnTo>
                  <a:lnTo>
                    <a:pt x="3670" y="378"/>
                  </a:lnTo>
                  <a:lnTo>
                    <a:pt x="3682" y="378"/>
                  </a:lnTo>
                  <a:lnTo>
                    <a:pt x="3688" y="386"/>
                  </a:lnTo>
                  <a:close/>
                  <a:moveTo>
                    <a:pt x="823" y="66"/>
                  </a:moveTo>
                  <a:lnTo>
                    <a:pt x="809" y="70"/>
                  </a:lnTo>
                  <a:lnTo>
                    <a:pt x="805" y="62"/>
                  </a:lnTo>
                  <a:lnTo>
                    <a:pt x="823" y="66"/>
                  </a:lnTo>
                  <a:close/>
                  <a:moveTo>
                    <a:pt x="441" y="568"/>
                  </a:moveTo>
                  <a:lnTo>
                    <a:pt x="453" y="548"/>
                  </a:lnTo>
                  <a:lnTo>
                    <a:pt x="455" y="548"/>
                  </a:lnTo>
                  <a:lnTo>
                    <a:pt x="441" y="568"/>
                  </a:lnTo>
                  <a:close/>
                  <a:moveTo>
                    <a:pt x="993" y="1004"/>
                  </a:moveTo>
                  <a:lnTo>
                    <a:pt x="995" y="1000"/>
                  </a:lnTo>
                  <a:lnTo>
                    <a:pt x="999" y="1004"/>
                  </a:lnTo>
                  <a:lnTo>
                    <a:pt x="1009" y="994"/>
                  </a:lnTo>
                  <a:lnTo>
                    <a:pt x="1057" y="980"/>
                  </a:lnTo>
                  <a:lnTo>
                    <a:pt x="1069" y="976"/>
                  </a:lnTo>
                  <a:lnTo>
                    <a:pt x="1071" y="978"/>
                  </a:lnTo>
                  <a:lnTo>
                    <a:pt x="1055" y="982"/>
                  </a:lnTo>
                  <a:lnTo>
                    <a:pt x="1055" y="986"/>
                  </a:lnTo>
                  <a:lnTo>
                    <a:pt x="1045" y="986"/>
                  </a:lnTo>
                  <a:lnTo>
                    <a:pt x="1041" y="994"/>
                  </a:lnTo>
                  <a:lnTo>
                    <a:pt x="1053" y="1004"/>
                  </a:lnTo>
                  <a:lnTo>
                    <a:pt x="1047" y="1006"/>
                  </a:lnTo>
                  <a:lnTo>
                    <a:pt x="1037" y="1022"/>
                  </a:lnTo>
                  <a:lnTo>
                    <a:pt x="1027" y="1022"/>
                  </a:lnTo>
                  <a:lnTo>
                    <a:pt x="1025" y="1022"/>
                  </a:lnTo>
                  <a:lnTo>
                    <a:pt x="1027" y="1020"/>
                  </a:lnTo>
                  <a:lnTo>
                    <a:pt x="995" y="1024"/>
                  </a:lnTo>
                  <a:lnTo>
                    <a:pt x="993" y="1016"/>
                  </a:lnTo>
                  <a:lnTo>
                    <a:pt x="993" y="1004"/>
                  </a:lnTo>
                  <a:close/>
                  <a:moveTo>
                    <a:pt x="909" y="1008"/>
                  </a:moveTo>
                  <a:lnTo>
                    <a:pt x="915" y="996"/>
                  </a:lnTo>
                  <a:lnTo>
                    <a:pt x="933" y="990"/>
                  </a:lnTo>
                  <a:lnTo>
                    <a:pt x="935" y="992"/>
                  </a:lnTo>
                  <a:lnTo>
                    <a:pt x="929" y="992"/>
                  </a:lnTo>
                  <a:lnTo>
                    <a:pt x="929" y="998"/>
                  </a:lnTo>
                  <a:lnTo>
                    <a:pt x="933" y="1000"/>
                  </a:lnTo>
                  <a:lnTo>
                    <a:pt x="929" y="1004"/>
                  </a:lnTo>
                  <a:lnTo>
                    <a:pt x="967" y="1008"/>
                  </a:lnTo>
                  <a:lnTo>
                    <a:pt x="941" y="1024"/>
                  </a:lnTo>
                  <a:lnTo>
                    <a:pt x="961" y="1032"/>
                  </a:lnTo>
                  <a:lnTo>
                    <a:pt x="961" y="1048"/>
                  </a:lnTo>
                  <a:lnTo>
                    <a:pt x="973" y="1054"/>
                  </a:lnTo>
                  <a:lnTo>
                    <a:pt x="1003" y="1034"/>
                  </a:lnTo>
                  <a:lnTo>
                    <a:pt x="1021" y="1036"/>
                  </a:lnTo>
                  <a:lnTo>
                    <a:pt x="1023" y="1032"/>
                  </a:lnTo>
                  <a:lnTo>
                    <a:pt x="1037" y="1046"/>
                  </a:lnTo>
                  <a:lnTo>
                    <a:pt x="1041" y="1044"/>
                  </a:lnTo>
                  <a:lnTo>
                    <a:pt x="1061" y="1058"/>
                  </a:lnTo>
                  <a:lnTo>
                    <a:pt x="1077" y="1072"/>
                  </a:lnTo>
                  <a:lnTo>
                    <a:pt x="1077" y="1072"/>
                  </a:lnTo>
                  <a:lnTo>
                    <a:pt x="1081" y="1074"/>
                  </a:lnTo>
                  <a:lnTo>
                    <a:pt x="1083" y="1076"/>
                  </a:lnTo>
                  <a:lnTo>
                    <a:pt x="1083" y="1076"/>
                  </a:lnTo>
                  <a:lnTo>
                    <a:pt x="1091" y="1084"/>
                  </a:lnTo>
                  <a:lnTo>
                    <a:pt x="1109" y="1094"/>
                  </a:lnTo>
                  <a:lnTo>
                    <a:pt x="1115" y="1112"/>
                  </a:lnTo>
                  <a:lnTo>
                    <a:pt x="1115" y="1118"/>
                  </a:lnTo>
                  <a:lnTo>
                    <a:pt x="1113" y="1120"/>
                  </a:lnTo>
                  <a:lnTo>
                    <a:pt x="1093" y="1134"/>
                  </a:lnTo>
                  <a:lnTo>
                    <a:pt x="1073" y="1132"/>
                  </a:lnTo>
                  <a:lnTo>
                    <a:pt x="1049" y="1138"/>
                  </a:lnTo>
                  <a:lnTo>
                    <a:pt x="1021" y="1128"/>
                  </a:lnTo>
                  <a:lnTo>
                    <a:pt x="1015" y="1116"/>
                  </a:lnTo>
                  <a:lnTo>
                    <a:pt x="1005" y="1118"/>
                  </a:lnTo>
                  <a:lnTo>
                    <a:pt x="997" y="1108"/>
                  </a:lnTo>
                  <a:lnTo>
                    <a:pt x="961" y="1110"/>
                  </a:lnTo>
                  <a:lnTo>
                    <a:pt x="941" y="1118"/>
                  </a:lnTo>
                  <a:lnTo>
                    <a:pt x="919" y="1134"/>
                  </a:lnTo>
                  <a:lnTo>
                    <a:pt x="883" y="1128"/>
                  </a:lnTo>
                  <a:lnTo>
                    <a:pt x="883" y="1128"/>
                  </a:lnTo>
                  <a:lnTo>
                    <a:pt x="867" y="1122"/>
                  </a:lnTo>
                  <a:lnTo>
                    <a:pt x="865" y="1116"/>
                  </a:lnTo>
                  <a:lnTo>
                    <a:pt x="867" y="1116"/>
                  </a:lnTo>
                  <a:lnTo>
                    <a:pt x="865" y="1112"/>
                  </a:lnTo>
                  <a:lnTo>
                    <a:pt x="863" y="1112"/>
                  </a:lnTo>
                  <a:lnTo>
                    <a:pt x="863" y="1112"/>
                  </a:lnTo>
                  <a:lnTo>
                    <a:pt x="855" y="1100"/>
                  </a:lnTo>
                  <a:lnTo>
                    <a:pt x="861" y="1094"/>
                  </a:lnTo>
                  <a:lnTo>
                    <a:pt x="863" y="1084"/>
                  </a:lnTo>
                  <a:lnTo>
                    <a:pt x="873" y="1076"/>
                  </a:lnTo>
                  <a:lnTo>
                    <a:pt x="875" y="1068"/>
                  </a:lnTo>
                  <a:lnTo>
                    <a:pt x="877" y="1068"/>
                  </a:lnTo>
                  <a:lnTo>
                    <a:pt x="877" y="1066"/>
                  </a:lnTo>
                  <a:lnTo>
                    <a:pt x="877" y="1064"/>
                  </a:lnTo>
                  <a:lnTo>
                    <a:pt x="877" y="1064"/>
                  </a:lnTo>
                  <a:lnTo>
                    <a:pt x="879" y="1052"/>
                  </a:lnTo>
                  <a:lnTo>
                    <a:pt x="891" y="1040"/>
                  </a:lnTo>
                  <a:lnTo>
                    <a:pt x="893" y="1022"/>
                  </a:lnTo>
                  <a:lnTo>
                    <a:pt x="893" y="1022"/>
                  </a:lnTo>
                  <a:lnTo>
                    <a:pt x="893" y="1022"/>
                  </a:lnTo>
                  <a:lnTo>
                    <a:pt x="909" y="1008"/>
                  </a:lnTo>
                  <a:lnTo>
                    <a:pt x="907" y="1006"/>
                  </a:lnTo>
                  <a:lnTo>
                    <a:pt x="909" y="1008"/>
                  </a:lnTo>
                  <a:close/>
                  <a:moveTo>
                    <a:pt x="875" y="1148"/>
                  </a:moveTo>
                  <a:lnTo>
                    <a:pt x="853" y="1146"/>
                  </a:lnTo>
                  <a:lnTo>
                    <a:pt x="853" y="1152"/>
                  </a:lnTo>
                  <a:lnTo>
                    <a:pt x="839" y="1152"/>
                  </a:lnTo>
                  <a:lnTo>
                    <a:pt x="855" y="1140"/>
                  </a:lnTo>
                  <a:lnTo>
                    <a:pt x="879" y="1138"/>
                  </a:lnTo>
                  <a:lnTo>
                    <a:pt x="879" y="1138"/>
                  </a:lnTo>
                  <a:lnTo>
                    <a:pt x="883" y="1144"/>
                  </a:lnTo>
                  <a:lnTo>
                    <a:pt x="881" y="1144"/>
                  </a:lnTo>
                  <a:lnTo>
                    <a:pt x="873" y="1146"/>
                  </a:lnTo>
                  <a:lnTo>
                    <a:pt x="875" y="1148"/>
                  </a:lnTo>
                  <a:close/>
                  <a:moveTo>
                    <a:pt x="869" y="74"/>
                  </a:moveTo>
                  <a:lnTo>
                    <a:pt x="869" y="74"/>
                  </a:lnTo>
                  <a:lnTo>
                    <a:pt x="869" y="78"/>
                  </a:lnTo>
                  <a:lnTo>
                    <a:pt x="863" y="80"/>
                  </a:lnTo>
                  <a:lnTo>
                    <a:pt x="865" y="78"/>
                  </a:lnTo>
                  <a:lnTo>
                    <a:pt x="863" y="76"/>
                  </a:lnTo>
                  <a:lnTo>
                    <a:pt x="869" y="74"/>
                  </a:lnTo>
                  <a:close/>
                  <a:moveTo>
                    <a:pt x="769" y="102"/>
                  </a:moveTo>
                  <a:lnTo>
                    <a:pt x="773" y="100"/>
                  </a:lnTo>
                  <a:lnTo>
                    <a:pt x="769" y="104"/>
                  </a:lnTo>
                  <a:lnTo>
                    <a:pt x="769" y="112"/>
                  </a:lnTo>
                  <a:lnTo>
                    <a:pt x="767" y="110"/>
                  </a:lnTo>
                  <a:lnTo>
                    <a:pt x="769" y="102"/>
                  </a:lnTo>
                  <a:lnTo>
                    <a:pt x="769" y="102"/>
                  </a:lnTo>
                  <a:close/>
                  <a:moveTo>
                    <a:pt x="707" y="114"/>
                  </a:moveTo>
                  <a:lnTo>
                    <a:pt x="705" y="114"/>
                  </a:lnTo>
                  <a:lnTo>
                    <a:pt x="717" y="114"/>
                  </a:lnTo>
                  <a:lnTo>
                    <a:pt x="705" y="128"/>
                  </a:lnTo>
                  <a:lnTo>
                    <a:pt x="705" y="126"/>
                  </a:lnTo>
                  <a:lnTo>
                    <a:pt x="699" y="128"/>
                  </a:lnTo>
                  <a:lnTo>
                    <a:pt x="707" y="114"/>
                  </a:lnTo>
                  <a:close/>
                  <a:moveTo>
                    <a:pt x="685" y="138"/>
                  </a:moveTo>
                  <a:lnTo>
                    <a:pt x="693" y="132"/>
                  </a:lnTo>
                  <a:lnTo>
                    <a:pt x="691" y="142"/>
                  </a:lnTo>
                  <a:lnTo>
                    <a:pt x="687" y="138"/>
                  </a:lnTo>
                  <a:lnTo>
                    <a:pt x="685" y="138"/>
                  </a:lnTo>
                  <a:close/>
                  <a:moveTo>
                    <a:pt x="651" y="584"/>
                  </a:moveTo>
                  <a:lnTo>
                    <a:pt x="663" y="590"/>
                  </a:lnTo>
                  <a:lnTo>
                    <a:pt x="657" y="590"/>
                  </a:lnTo>
                  <a:lnTo>
                    <a:pt x="647" y="586"/>
                  </a:lnTo>
                  <a:lnTo>
                    <a:pt x="651" y="584"/>
                  </a:lnTo>
                  <a:close/>
                  <a:moveTo>
                    <a:pt x="573" y="722"/>
                  </a:moveTo>
                  <a:lnTo>
                    <a:pt x="569" y="728"/>
                  </a:lnTo>
                  <a:lnTo>
                    <a:pt x="569" y="726"/>
                  </a:lnTo>
                  <a:lnTo>
                    <a:pt x="573" y="722"/>
                  </a:lnTo>
                  <a:close/>
                  <a:moveTo>
                    <a:pt x="517" y="728"/>
                  </a:moveTo>
                  <a:lnTo>
                    <a:pt x="523" y="742"/>
                  </a:lnTo>
                  <a:lnTo>
                    <a:pt x="535" y="740"/>
                  </a:lnTo>
                  <a:lnTo>
                    <a:pt x="531" y="744"/>
                  </a:lnTo>
                  <a:lnTo>
                    <a:pt x="537" y="760"/>
                  </a:lnTo>
                  <a:lnTo>
                    <a:pt x="539" y="746"/>
                  </a:lnTo>
                  <a:lnTo>
                    <a:pt x="539" y="752"/>
                  </a:lnTo>
                  <a:lnTo>
                    <a:pt x="557" y="754"/>
                  </a:lnTo>
                  <a:lnTo>
                    <a:pt x="557" y="756"/>
                  </a:lnTo>
                  <a:lnTo>
                    <a:pt x="563" y="756"/>
                  </a:lnTo>
                  <a:lnTo>
                    <a:pt x="565" y="744"/>
                  </a:lnTo>
                  <a:lnTo>
                    <a:pt x="565" y="744"/>
                  </a:lnTo>
                  <a:lnTo>
                    <a:pt x="565" y="736"/>
                  </a:lnTo>
                  <a:lnTo>
                    <a:pt x="573" y="734"/>
                  </a:lnTo>
                  <a:lnTo>
                    <a:pt x="571" y="730"/>
                  </a:lnTo>
                  <a:lnTo>
                    <a:pt x="599" y="730"/>
                  </a:lnTo>
                  <a:lnTo>
                    <a:pt x="605" y="708"/>
                  </a:lnTo>
                  <a:lnTo>
                    <a:pt x="633" y="704"/>
                  </a:lnTo>
                  <a:lnTo>
                    <a:pt x="639" y="690"/>
                  </a:lnTo>
                  <a:lnTo>
                    <a:pt x="637" y="698"/>
                  </a:lnTo>
                  <a:lnTo>
                    <a:pt x="641" y="700"/>
                  </a:lnTo>
                  <a:lnTo>
                    <a:pt x="651" y="674"/>
                  </a:lnTo>
                  <a:lnTo>
                    <a:pt x="647" y="672"/>
                  </a:lnTo>
                  <a:lnTo>
                    <a:pt x="641" y="682"/>
                  </a:lnTo>
                  <a:lnTo>
                    <a:pt x="647" y="658"/>
                  </a:lnTo>
                  <a:lnTo>
                    <a:pt x="645" y="644"/>
                  </a:lnTo>
                  <a:lnTo>
                    <a:pt x="649" y="642"/>
                  </a:lnTo>
                  <a:lnTo>
                    <a:pt x="649" y="626"/>
                  </a:lnTo>
                  <a:lnTo>
                    <a:pt x="645" y="622"/>
                  </a:lnTo>
                  <a:lnTo>
                    <a:pt x="657" y="618"/>
                  </a:lnTo>
                  <a:lnTo>
                    <a:pt x="649" y="616"/>
                  </a:lnTo>
                  <a:lnTo>
                    <a:pt x="653" y="616"/>
                  </a:lnTo>
                  <a:lnTo>
                    <a:pt x="661" y="604"/>
                  </a:lnTo>
                  <a:lnTo>
                    <a:pt x="669" y="610"/>
                  </a:lnTo>
                  <a:lnTo>
                    <a:pt x="679" y="598"/>
                  </a:lnTo>
                  <a:lnTo>
                    <a:pt x="679" y="594"/>
                  </a:lnTo>
                  <a:lnTo>
                    <a:pt x="683" y="592"/>
                  </a:lnTo>
                  <a:lnTo>
                    <a:pt x="681" y="588"/>
                  </a:lnTo>
                  <a:lnTo>
                    <a:pt x="677" y="588"/>
                  </a:lnTo>
                  <a:lnTo>
                    <a:pt x="683" y="584"/>
                  </a:lnTo>
                  <a:lnTo>
                    <a:pt x="689" y="570"/>
                  </a:lnTo>
                  <a:lnTo>
                    <a:pt x="681" y="556"/>
                  </a:lnTo>
                  <a:lnTo>
                    <a:pt x="685" y="556"/>
                  </a:lnTo>
                  <a:lnTo>
                    <a:pt x="661" y="538"/>
                  </a:lnTo>
                  <a:lnTo>
                    <a:pt x="657" y="544"/>
                  </a:lnTo>
                  <a:lnTo>
                    <a:pt x="655" y="508"/>
                  </a:lnTo>
                  <a:lnTo>
                    <a:pt x="657" y="504"/>
                  </a:lnTo>
                  <a:lnTo>
                    <a:pt x="661" y="506"/>
                  </a:lnTo>
                  <a:lnTo>
                    <a:pt x="663" y="478"/>
                  </a:lnTo>
                  <a:lnTo>
                    <a:pt x="661" y="472"/>
                  </a:lnTo>
                  <a:lnTo>
                    <a:pt x="665" y="472"/>
                  </a:lnTo>
                  <a:lnTo>
                    <a:pt x="667" y="470"/>
                  </a:lnTo>
                  <a:lnTo>
                    <a:pt x="669" y="464"/>
                  </a:lnTo>
                  <a:lnTo>
                    <a:pt x="669" y="458"/>
                  </a:lnTo>
                  <a:lnTo>
                    <a:pt x="671" y="460"/>
                  </a:lnTo>
                  <a:lnTo>
                    <a:pt x="687" y="438"/>
                  </a:lnTo>
                  <a:lnTo>
                    <a:pt x="721" y="416"/>
                  </a:lnTo>
                  <a:lnTo>
                    <a:pt x="741" y="388"/>
                  </a:lnTo>
                  <a:lnTo>
                    <a:pt x="733" y="370"/>
                  </a:lnTo>
                  <a:lnTo>
                    <a:pt x="741" y="356"/>
                  </a:lnTo>
                  <a:lnTo>
                    <a:pt x="739" y="348"/>
                  </a:lnTo>
                  <a:lnTo>
                    <a:pt x="751" y="338"/>
                  </a:lnTo>
                  <a:lnTo>
                    <a:pt x="753" y="340"/>
                  </a:lnTo>
                  <a:lnTo>
                    <a:pt x="757" y="324"/>
                  </a:lnTo>
                  <a:lnTo>
                    <a:pt x="787" y="330"/>
                  </a:lnTo>
                  <a:lnTo>
                    <a:pt x="787" y="324"/>
                  </a:lnTo>
                  <a:lnTo>
                    <a:pt x="807" y="344"/>
                  </a:lnTo>
                  <a:lnTo>
                    <a:pt x="811" y="362"/>
                  </a:lnTo>
                  <a:lnTo>
                    <a:pt x="795" y="368"/>
                  </a:lnTo>
                  <a:lnTo>
                    <a:pt x="793" y="382"/>
                  </a:lnTo>
                  <a:lnTo>
                    <a:pt x="759" y="424"/>
                  </a:lnTo>
                  <a:lnTo>
                    <a:pt x="751" y="434"/>
                  </a:lnTo>
                  <a:lnTo>
                    <a:pt x="741" y="434"/>
                  </a:lnTo>
                  <a:lnTo>
                    <a:pt x="739" y="444"/>
                  </a:lnTo>
                  <a:lnTo>
                    <a:pt x="733" y="444"/>
                  </a:lnTo>
                  <a:lnTo>
                    <a:pt x="725" y="460"/>
                  </a:lnTo>
                  <a:lnTo>
                    <a:pt x="731" y="478"/>
                  </a:lnTo>
                  <a:lnTo>
                    <a:pt x="729" y="486"/>
                  </a:lnTo>
                  <a:lnTo>
                    <a:pt x="737" y="506"/>
                  </a:lnTo>
                  <a:lnTo>
                    <a:pt x="735" y="506"/>
                  </a:lnTo>
                  <a:lnTo>
                    <a:pt x="735" y="508"/>
                  </a:lnTo>
                  <a:lnTo>
                    <a:pt x="735" y="518"/>
                  </a:lnTo>
                  <a:lnTo>
                    <a:pt x="731" y="528"/>
                  </a:lnTo>
                  <a:lnTo>
                    <a:pt x="733" y="536"/>
                  </a:lnTo>
                  <a:lnTo>
                    <a:pt x="731" y="542"/>
                  </a:lnTo>
                  <a:lnTo>
                    <a:pt x="755" y="558"/>
                  </a:lnTo>
                  <a:lnTo>
                    <a:pt x="747" y="566"/>
                  </a:lnTo>
                  <a:lnTo>
                    <a:pt x="759" y="566"/>
                  </a:lnTo>
                  <a:lnTo>
                    <a:pt x="763" y="560"/>
                  </a:lnTo>
                  <a:lnTo>
                    <a:pt x="767" y="570"/>
                  </a:lnTo>
                  <a:lnTo>
                    <a:pt x="771" y="566"/>
                  </a:lnTo>
                  <a:lnTo>
                    <a:pt x="773" y="570"/>
                  </a:lnTo>
                  <a:lnTo>
                    <a:pt x="793" y="566"/>
                  </a:lnTo>
                  <a:lnTo>
                    <a:pt x="821" y="552"/>
                  </a:lnTo>
                  <a:lnTo>
                    <a:pt x="845" y="546"/>
                  </a:lnTo>
                  <a:lnTo>
                    <a:pt x="845" y="548"/>
                  </a:lnTo>
                  <a:lnTo>
                    <a:pt x="853" y="546"/>
                  </a:lnTo>
                  <a:lnTo>
                    <a:pt x="855" y="546"/>
                  </a:lnTo>
                  <a:lnTo>
                    <a:pt x="855" y="546"/>
                  </a:lnTo>
                  <a:lnTo>
                    <a:pt x="869" y="542"/>
                  </a:lnTo>
                  <a:lnTo>
                    <a:pt x="869" y="544"/>
                  </a:lnTo>
                  <a:lnTo>
                    <a:pt x="865" y="546"/>
                  </a:lnTo>
                  <a:lnTo>
                    <a:pt x="869" y="556"/>
                  </a:lnTo>
                  <a:lnTo>
                    <a:pt x="893" y="562"/>
                  </a:lnTo>
                  <a:lnTo>
                    <a:pt x="897" y="566"/>
                  </a:lnTo>
                  <a:lnTo>
                    <a:pt x="881" y="566"/>
                  </a:lnTo>
                  <a:lnTo>
                    <a:pt x="865" y="576"/>
                  </a:lnTo>
                  <a:lnTo>
                    <a:pt x="859" y="570"/>
                  </a:lnTo>
                  <a:lnTo>
                    <a:pt x="857" y="584"/>
                  </a:lnTo>
                  <a:lnTo>
                    <a:pt x="855" y="586"/>
                  </a:lnTo>
                  <a:lnTo>
                    <a:pt x="815" y="576"/>
                  </a:lnTo>
                  <a:lnTo>
                    <a:pt x="773" y="594"/>
                  </a:lnTo>
                  <a:lnTo>
                    <a:pt x="771" y="612"/>
                  </a:lnTo>
                  <a:lnTo>
                    <a:pt x="775" y="614"/>
                  </a:lnTo>
                  <a:lnTo>
                    <a:pt x="771" y="616"/>
                  </a:lnTo>
                  <a:lnTo>
                    <a:pt x="777" y="630"/>
                  </a:lnTo>
                  <a:lnTo>
                    <a:pt x="791" y="628"/>
                  </a:lnTo>
                  <a:lnTo>
                    <a:pt x="789" y="642"/>
                  </a:lnTo>
                  <a:lnTo>
                    <a:pt x="789" y="642"/>
                  </a:lnTo>
                  <a:lnTo>
                    <a:pt x="789" y="644"/>
                  </a:lnTo>
                  <a:lnTo>
                    <a:pt x="789" y="648"/>
                  </a:lnTo>
                  <a:lnTo>
                    <a:pt x="789" y="648"/>
                  </a:lnTo>
                  <a:lnTo>
                    <a:pt x="787" y="666"/>
                  </a:lnTo>
                  <a:lnTo>
                    <a:pt x="785" y="672"/>
                  </a:lnTo>
                  <a:lnTo>
                    <a:pt x="773" y="668"/>
                  </a:lnTo>
                  <a:lnTo>
                    <a:pt x="757" y="644"/>
                  </a:lnTo>
                  <a:lnTo>
                    <a:pt x="739" y="654"/>
                  </a:lnTo>
                  <a:lnTo>
                    <a:pt x="725" y="684"/>
                  </a:lnTo>
                  <a:lnTo>
                    <a:pt x="725" y="696"/>
                  </a:lnTo>
                  <a:lnTo>
                    <a:pt x="723" y="696"/>
                  </a:lnTo>
                  <a:lnTo>
                    <a:pt x="725" y="702"/>
                  </a:lnTo>
                  <a:lnTo>
                    <a:pt x="725" y="702"/>
                  </a:lnTo>
                  <a:lnTo>
                    <a:pt x="725" y="702"/>
                  </a:lnTo>
                  <a:lnTo>
                    <a:pt x="731" y="730"/>
                  </a:lnTo>
                  <a:lnTo>
                    <a:pt x="709" y="740"/>
                  </a:lnTo>
                  <a:lnTo>
                    <a:pt x="701" y="756"/>
                  </a:lnTo>
                  <a:lnTo>
                    <a:pt x="687" y="762"/>
                  </a:lnTo>
                  <a:lnTo>
                    <a:pt x="685" y="756"/>
                  </a:lnTo>
                  <a:lnTo>
                    <a:pt x="691" y="756"/>
                  </a:lnTo>
                  <a:lnTo>
                    <a:pt x="687" y="744"/>
                  </a:lnTo>
                  <a:lnTo>
                    <a:pt x="657" y="746"/>
                  </a:lnTo>
                  <a:lnTo>
                    <a:pt x="603" y="772"/>
                  </a:lnTo>
                  <a:lnTo>
                    <a:pt x="599" y="776"/>
                  </a:lnTo>
                  <a:lnTo>
                    <a:pt x="587" y="766"/>
                  </a:lnTo>
                  <a:lnTo>
                    <a:pt x="593" y="768"/>
                  </a:lnTo>
                  <a:lnTo>
                    <a:pt x="591" y="758"/>
                  </a:lnTo>
                  <a:lnTo>
                    <a:pt x="591" y="754"/>
                  </a:lnTo>
                  <a:lnTo>
                    <a:pt x="577" y="748"/>
                  </a:lnTo>
                  <a:lnTo>
                    <a:pt x="579" y="752"/>
                  </a:lnTo>
                  <a:lnTo>
                    <a:pt x="579" y="752"/>
                  </a:lnTo>
                  <a:lnTo>
                    <a:pt x="577" y="758"/>
                  </a:lnTo>
                  <a:lnTo>
                    <a:pt x="577" y="758"/>
                  </a:lnTo>
                  <a:lnTo>
                    <a:pt x="571" y="760"/>
                  </a:lnTo>
                  <a:lnTo>
                    <a:pt x="569" y="756"/>
                  </a:lnTo>
                  <a:lnTo>
                    <a:pt x="547" y="772"/>
                  </a:lnTo>
                  <a:lnTo>
                    <a:pt x="539" y="772"/>
                  </a:lnTo>
                  <a:lnTo>
                    <a:pt x="545" y="760"/>
                  </a:lnTo>
                  <a:lnTo>
                    <a:pt x="523" y="758"/>
                  </a:lnTo>
                  <a:lnTo>
                    <a:pt x="521" y="756"/>
                  </a:lnTo>
                  <a:lnTo>
                    <a:pt x="521" y="746"/>
                  </a:lnTo>
                  <a:lnTo>
                    <a:pt x="517" y="744"/>
                  </a:lnTo>
                  <a:lnTo>
                    <a:pt x="515" y="738"/>
                  </a:lnTo>
                  <a:lnTo>
                    <a:pt x="517" y="728"/>
                  </a:lnTo>
                  <a:close/>
                  <a:moveTo>
                    <a:pt x="835" y="1176"/>
                  </a:moveTo>
                  <a:lnTo>
                    <a:pt x="835" y="1182"/>
                  </a:lnTo>
                  <a:lnTo>
                    <a:pt x="831" y="1176"/>
                  </a:lnTo>
                  <a:lnTo>
                    <a:pt x="835" y="1176"/>
                  </a:lnTo>
                  <a:close/>
                  <a:moveTo>
                    <a:pt x="797" y="1140"/>
                  </a:moveTo>
                  <a:lnTo>
                    <a:pt x="791" y="1142"/>
                  </a:lnTo>
                  <a:lnTo>
                    <a:pt x="795" y="1140"/>
                  </a:lnTo>
                  <a:lnTo>
                    <a:pt x="797" y="1140"/>
                  </a:lnTo>
                  <a:close/>
                  <a:moveTo>
                    <a:pt x="765" y="1206"/>
                  </a:moveTo>
                  <a:lnTo>
                    <a:pt x="765" y="1206"/>
                  </a:lnTo>
                  <a:lnTo>
                    <a:pt x="755" y="1202"/>
                  </a:lnTo>
                  <a:lnTo>
                    <a:pt x="759" y="1202"/>
                  </a:lnTo>
                  <a:lnTo>
                    <a:pt x="765" y="1206"/>
                  </a:lnTo>
                  <a:close/>
                  <a:moveTo>
                    <a:pt x="765" y="1188"/>
                  </a:moveTo>
                  <a:lnTo>
                    <a:pt x="765" y="1188"/>
                  </a:lnTo>
                  <a:lnTo>
                    <a:pt x="765" y="1190"/>
                  </a:lnTo>
                  <a:lnTo>
                    <a:pt x="765" y="1188"/>
                  </a:lnTo>
                  <a:close/>
                  <a:moveTo>
                    <a:pt x="731" y="732"/>
                  </a:moveTo>
                  <a:lnTo>
                    <a:pt x="729" y="740"/>
                  </a:lnTo>
                  <a:lnTo>
                    <a:pt x="725" y="738"/>
                  </a:lnTo>
                  <a:lnTo>
                    <a:pt x="731" y="730"/>
                  </a:lnTo>
                  <a:lnTo>
                    <a:pt x="731" y="732"/>
                  </a:lnTo>
                  <a:lnTo>
                    <a:pt x="731" y="732"/>
                  </a:lnTo>
                  <a:close/>
                  <a:moveTo>
                    <a:pt x="435" y="800"/>
                  </a:moveTo>
                  <a:lnTo>
                    <a:pt x="433" y="810"/>
                  </a:lnTo>
                  <a:lnTo>
                    <a:pt x="437" y="810"/>
                  </a:lnTo>
                  <a:lnTo>
                    <a:pt x="435" y="814"/>
                  </a:lnTo>
                  <a:lnTo>
                    <a:pt x="429" y="806"/>
                  </a:lnTo>
                  <a:lnTo>
                    <a:pt x="435" y="800"/>
                  </a:lnTo>
                  <a:close/>
                  <a:moveTo>
                    <a:pt x="433" y="822"/>
                  </a:moveTo>
                  <a:lnTo>
                    <a:pt x="431" y="822"/>
                  </a:lnTo>
                  <a:lnTo>
                    <a:pt x="431" y="818"/>
                  </a:lnTo>
                  <a:lnTo>
                    <a:pt x="435" y="816"/>
                  </a:lnTo>
                  <a:lnTo>
                    <a:pt x="433" y="820"/>
                  </a:lnTo>
                  <a:lnTo>
                    <a:pt x="433" y="822"/>
                  </a:lnTo>
                  <a:close/>
                  <a:moveTo>
                    <a:pt x="611" y="1736"/>
                  </a:moveTo>
                  <a:lnTo>
                    <a:pt x="611" y="1736"/>
                  </a:lnTo>
                  <a:lnTo>
                    <a:pt x="607" y="1736"/>
                  </a:lnTo>
                  <a:lnTo>
                    <a:pt x="605" y="1738"/>
                  </a:lnTo>
                  <a:lnTo>
                    <a:pt x="607" y="1738"/>
                  </a:lnTo>
                  <a:lnTo>
                    <a:pt x="601" y="1742"/>
                  </a:lnTo>
                  <a:lnTo>
                    <a:pt x="583" y="1718"/>
                  </a:lnTo>
                  <a:lnTo>
                    <a:pt x="583" y="1714"/>
                  </a:lnTo>
                  <a:lnTo>
                    <a:pt x="583" y="1714"/>
                  </a:lnTo>
                  <a:lnTo>
                    <a:pt x="587" y="1714"/>
                  </a:lnTo>
                  <a:lnTo>
                    <a:pt x="593" y="1716"/>
                  </a:lnTo>
                  <a:lnTo>
                    <a:pt x="597" y="1728"/>
                  </a:lnTo>
                  <a:lnTo>
                    <a:pt x="615" y="1730"/>
                  </a:lnTo>
                  <a:lnTo>
                    <a:pt x="615" y="1734"/>
                  </a:lnTo>
                  <a:lnTo>
                    <a:pt x="611" y="1736"/>
                  </a:lnTo>
                  <a:close/>
                  <a:moveTo>
                    <a:pt x="897" y="2112"/>
                  </a:moveTo>
                  <a:lnTo>
                    <a:pt x="891" y="2102"/>
                  </a:lnTo>
                  <a:lnTo>
                    <a:pt x="889" y="2086"/>
                  </a:lnTo>
                  <a:lnTo>
                    <a:pt x="887" y="2078"/>
                  </a:lnTo>
                  <a:lnTo>
                    <a:pt x="887" y="2056"/>
                  </a:lnTo>
                  <a:lnTo>
                    <a:pt x="891" y="2064"/>
                  </a:lnTo>
                  <a:lnTo>
                    <a:pt x="897" y="2092"/>
                  </a:lnTo>
                  <a:lnTo>
                    <a:pt x="893" y="2102"/>
                  </a:lnTo>
                  <a:lnTo>
                    <a:pt x="907" y="2112"/>
                  </a:lnTo>
                  <a:lnTo>
                    <a:pt x="909" y="2120"/>
                  </a:lnTo>
                  <a:lnTo>
                    <a:pt x="897" y="2112"/>
                  </a:lnTo>
                  <a:close/>
                  <a:moveTo>
                    <a:pt x="917" y="2144"/>
                  </a:moveTo>
                  <a:lnTo>
                    <a:pt x="913" y="2140"/>
                  </a:lnTo>
                  <a:lnTo>
                    <a:pt x="913" y="2136"/>
                  </a:lnTo>
                  <a:lnTo>
                    <a:pt x="913" y="2136"/>
                  </a:lnTo>
                  <a:lnTo>
                    <a:pt x="911" y="2134"/>
                  </a:lnTo>
                  <a:lnTo>
                    <a:pt x="911" y="2130"/>
                  </a:lnTo>
                  <a:lnTo>
                    <a:pt x="911" y="2132"/>
                  </a:lnTo>
                  <a:lnTo>
                    <a:pt x="909" y="2124"/>
                  </a:lnTo>
                  <a:lnTo>
                    <a:pt x="917" y="2142"/>
                  </a:lnTo>
                  <a:lnTo>
                    <a:pt x="917" y="2144"/>
                  </a:lnTo>
                  <a:close/>
                  <a:moveTo>
                    <a:pt x="921" y="1950"/>
                  </a:moveTo>
                  <a:lnTo>
                    <a:pt x="913" y="1958"/>
                  </a:lnTo>
                  <a:lnTo>
                    <a:pt x="911" y="1958"/>
                  </a:lnTo>
                  <a:lnTo>
                    <a:pt x="911" y="1954"/>
                  </a:lnTo>
                  <a:lnTo>
                    <a:pt x="921" y="1946"/>
                  </a:lnTo>
                  <a:lnTo>
                    <a:pt x="921" y="1950"/>
                  </a:lnTo>
                  <a:close/>
                  <a:moveTo>
                    <a:pt x="917" y="1358"/>
                  </a:moveTo>
                  <a:lnTo>
                    <a:pt x="913" y="1360"/>
                  </a:lnTo>
                  <a:lnTo>
                    <a:pt x="911" y="1358"/>
                  </a:lnTo>
                  <a:lnTo>
                    <a:pt x="877" y="1372"/>
                  </a:lnTo>
                  <a:lnTo>
                    <a:pt x="839" y="1358"/>
                  </a:lnTo>
                  <a:lnTo>
                    <a:pt x="807" y="1356"/>
                  </a:lnTo>
                  <a:lnTo>
                    <a:pt x="803" y="1348"/>
                  </a:lnTo>
                  <a:lnTo>
                    <a:pt x="771" y="1342"/>
                  </a:lnTo>
                  <a:lnTo>
                    <a:pt x="765" y="1332"/>
                  </a:lnTo>
                  <a:lnTo>
                    <a:pt x="747" y="1326"/>
                  </a:lnTo>
                  <a:lnTo>
                    <a:pt x="727" y="1330"/>
                  </a:lnTo>
                  <a:lnTo>
                    <a:pt x="705" y="1346"/>
                  </a:lnTo>
                  <a:lnTo>
                    <a:pt x="703" y="1358"/>
                  </a:lnTo>
                  <a:lnTo>
                    <a:pt x="707" y="1368"/>
                  </a:lnTo>
                  <a:lnTo>
                    <a:pt x="703" y="1376"/>
                  </a:lnTo>
                  <a:lnTo>
                    <a:pt x="687" y="1384"/>
                  </a:lnTo>
                  <a:lnTo>
                    <a:pt x="665" y="1370"/>
                  </a:lnTo>
                  <a:lnTo>
                    <a:pt x="631" y="1362"/>
                  </a:lnTo>
                  <a:lnTo>
                    <a:pt x="619" y="1340"/>
                  </a:lnTo>
                  <a:lnTo>
                    <a:pt x="591" y="1330"/>
                  </a:lnTo>
                  <a:lnTo>
                    <a:pt x="567" y="1330"/>
                  </a:lnTo>
                  <a:lnTo>
                    <a:pt x="549" y="1322"/>
                  </a:lnTo>
                  <a:lnTo>
                    <a:pt x="549" y="1322"/>
                  </a:lnTo>
                  <a:lnTo>
                    <a:pt x="547" y="1320"/>
                  </a:lnTo>
                  <a:lnTo>
                    <a:pt x="545" y="1320"/>
                  </a:lnTo>
                  <a:lnTo>
                    <a:pt x="545" y="1320"/>
                  </a:lnTo>
                  <a:lnTo>
                    <a:pt x="545" y="1320"/>
                  </a:lnTo>
                  <a:lnTo>
                    <a:pt x="541" y="1314"/>
                  </a:lnTo>
                  <a:lnTo>
                    <a:pt x="541" y="1314"/>
                  </a:lnTo>
                  <a:lnTo>
                    <a:pt x="539" y="1304"/>
                  </a:lnTo>
                  <a:lnTo>
                    <a:pt x="531" y="1312"/>
                  </a:lnTo>
                  <a:lnTo>
                    <a:pt x="527" y="1310"/>
                  </a:lnTo>
                  <a:lnTo>
                    <a:pt x="523" y="1306"/>
                  </a:lnTo>
                  <a:lnTo>
                    <a:pt x="527" y="1306"/>
                  </a:lnTo>
                  <a:lnTo>
                    <a:pt x="527" y="1298"/>
                  </a:lnTo>
                  <a:lnTo>
                    <a:pt x="541" y="1288"/>
                  </a:lnTo>
                  <a:lnTo>
                    <a:pt x="545" y="1276"/>
                  </a:lnTo>
                  <a:lnTo>
                    <a:pt x="545" y="1266"/>
                  </a:lnTo>
                  <a:lnTo>
                    <a:pt x="537" y="1260"/>
                  </a:lnTo>
                  <a:lnTo>
                    <a:pt x="535" y="1256"/>
                  </a:lnTo>
                  <a:lnTo>
                    <a:pt x="545" y="1238"/>
                  </a:lnTo>
                  <a:lnTo>
                    <a:pt x="543" y="1230"/>
                  </a:lnTo>
                  <a:lnTo>
                    <a:pt x="531" y="1238"/>
                  </a:lnTo>
                  <a:lnTo>
                    <a:pt x="531" y="1238"/>
                  </a:lnTo>
                  <a:lnTo>
                    <a:pt x="529" y="1228"/>
                  </a:lnTo>
                  <a:lnTo>
                    <a:pt x="515" y="1226"/>
                  </a:lnTo>
                  <a:lnTo>
                    <a:pt x="499" y="1234"/>
                  </a:lnTo>
                  <a:lnTo>
                    <a:pt x="483" y="1236"/>
                  </a:lnTo>
                  <a:lnTo>
                    <a:pt x="471" y="1230"/>
                  </a:lnTo>
                  <a:lnTo>
                    <a:pt x="465" y="1234"/>
                  </a:lnTo>
                  <a:lnTo>
                    <a:pt x="455" y="1230"/>
                  </a:lnTo>
                  <a:lnTo>
                    <a:pt x="435" y="1240"/>
                  </a:lnTo>
                  <a:lnTo>
                    <a:pt x="429" y="1236"/>
                  </a:lnTo>
                  <a:lnTo>
                    <a:pt x="409" y="1234"/>
                  </a:lnTo>
                  <a:lnTo>
                    <a:pt x="360" y="1244"/>
                  </a:lnTo>
                  <a:lnTo>
                    <a:pt x="340" y="1254"/>
                  </a:lnTo>
                  <a:lnTo>
                    <a:pt x="336" y="1258"/>
                  </a:lnTo>
                  <a:lnTo>
                    <a:pt x="320" y="1262"/>
                  </a:lnTo>
                  <a:lnTo>
                    <a:pt x="312" y="1272"/>
                  </a:lnTo>
                  <a:lnTo>
                    <a:pt x="300" y="1276"/>
                  </a:lnTo>
                  <a:lnTo>
                    <a:pt x="280" y="1272"/>
                  </a:lnTo>
                  <a:lnTo>
                    <a:pt x="256" y="1274"/>
                  </a:lnTo>
                  <a:lnTo>
                    <a:pt x="246" y="1270"/>
                  </a:lnTo>
                  <a:lnTo>
                    <a:pt x="236" y="1258"/>
                  </a:lnTo>
                  <a:lnTo>
                    <a:pt x="236" y="1258"/>
                  </a:lnTo>
                  <a:lnTo>
                    <a:pt x="258" y="1242"/>
                  </a:lnTo>
                  <a:lnTo>
                    <a:pt x="302" y="1240"/>
                  </a:lnTo>
                  <a:lnTo>
                    <a:pt x="314" y="1222"/>
                  </a:lnTo>
                  <a:lnTo>
                    <a:pt x="326" y="1222"/>
                  </a:lnTo>
                  <a:lnTo>
                    <a:pt x="332" y="1204"/>
                  </a:lnTo>
                  <a:lnTo>
                    <a:pt x="342" y="1196"/>
                  </a:lnTo>
                  <a:lnTo>
                    <a:pt x="344" y="1190"/>
                  </a:lnTo>
                  <a:lnTo>
                    <a:pt x="336" y="1184"/>
                  </a:lnTo>
                  <a:lnTo>
                    <a:pt x="334" y="1176"/>
                  </a:lnTo>
                  <a:lnTo>
                    <a:pt x="354" y="1144"/>
                  </a:lnTo>
                  <a:lnTo>
                    <a:pt x="395" y="1118"/>
                  </a:lnTo>
                  <a:lnTo>
                    <a:pt x="401" y="1104"/>
                  </a:lnTo>
                  <a:lnTo>
                    <a:pt x="397" y="1100"/>
                  </a:lnTo>
                  <a:lnTo>
                    <a:pt x="395" y="1092"/>
                  </a:lnTo>
                  <a:lnTo>
                    <a:pt x="397" y="1084"/>
                  </a:lnTo>
                  <a:lnTo>
                    <a:pt x="411" y="1076"/>
                  </a:lnTo>
                  <a:lnTo>
                    <a:pt x="429" y="1078"/>
                  </a:lnTo>
                  <a:lnTo>
                    <a:pt x="451" y="1088"/>
                  </a:lnTo>
                  <a:lnTo>
                    <a:pt x="477" y="1068"/>
                  </a:lnTo>
                  <a:lnTo>
                    <a:pt x="489" y="1064"/>
                  </a:lnTo>
                  <a:lnTo>
                    <a:pt x="499" y="1054"/>
                  </a:lnTo>
                  <a:lnTo>
                    <a:pt x="523" y="1062"/>
                  </a:lnTo>
                  <a:lnTo>
                    <a:pt x="531" y="1086"/>
                  </a:lnTo>
                  <a:lnTo>
                    <a:pt x="543" y="1104"/>
                  </a:lnTo>
                  <a:lnTo>
                    <a:pt x="551" y="1106"/>
                  </a:lnTo>
                  <a:lnTo>
                    <a:pt x="579" y="1134"/>
                  </a:lnTo>
                  <a:lnTo>
                    <a:pt x="591" y="1134"/>
                  </a:lnTo>
                  <a:lnTo>
                    <a:pt x="603" y="1148"/>
                  </a:lnTo>
                  <a:lnTo>
                    <a:pt x="611" y="1148"/>
                  </a:lnTo>
                  <a:lnTo>
                    <a:pt x="615" y="1158"/>
                  </a:lnTo>
                  <a:lnTo>
                    <a:pt x="625" y="1166"/>
                  </a:lnTo>
                  <a:lnTo>
                    <a:pt x="627" y="1164"/>
                  </a:lnTo>
                  <a:lnTo>
                    <a:pt x="635" y="1188"/>
                  </a:lnTo>
                  <a:lnTo>
                    <a:pt x="629" y="1192"/>
                  </a:lnTo>
                  <a:lnTo>
                    <a:pt x="627" y="1200"/>
                  </a:lnTo>
                  <a:lnTo>
                    <a:pt x="593" y="1208"/>
                  </a:lnTo>
                  <a:lnTo>
                    <a:pt x="583" y="1202"/>
                  </a:lnTo>
                  <a:lnTo>
                    <a:pt x="569" y="1202"/>
                  </a:lnTo>
                  <a:lnTo>
                    <a:pt x="567" y="1210"/>
                  </a:lnTo>
                  <a:lnTo>
                    <a:pt x="569" y="1220"/>
                  </a:lnTo>
                  <a:lnTo>
                    <a:pt x="601" y="1234"/>
                  </a:lnTo>
                  <a:lnTo>
                    <a:pt x="609" y="1242"/>
                  </a:lnTo>
                  <a:lnTo>
                    <a:pt x="621" y="1242"/>
                  </a:lnTo>
                  <a:lnTo>
                    <a:pt x="621" y="1240"/>
                  </a:lnTo>
                  <a:lnTo>
                    <a:pt x="623" y="1232"/>
                  </a:lnTo>
                  <a:lnTo>
                    <a:pt x="621" y="1224"/>
                  </a:lnTo>
                  <a:lnTo>
                    <a:pt x="627" y="1210"/>
                  </a:lnTo>
                  <a:lnTo>
                    <a:pt x="627" y="1214"/>
                  </a:lnTo>
                  <a:lnTo>
                    <a:pt x="637" y="1214"/>
                  </a:lnTo>
                  <a:lnTo>
                    <a:pt x="647" y="1202"/>
                  </a:lnTo>
                  <a:lnTo>
                    <a:pt x="649" y="1190"/>
                  </a:lnTo>
                  <a:lnTo>
                    <a:pt x="659" y="1186"/>
                  </a:lnTo>
                  <a:lnTo>
                    <a:pt x="659" y="1174"/>
                  </a:lnTo>
                  <a:lnTo>
                    <a:pt x="649" y="1166"/>
                  </a:lnTo>
                  <a:lnTo>
                    <a:pt x="651" y="1154"/>
                  </a:lnTo>
                  <a:lnTo>
                    <a:pt x="657" y="1150"/>
                  </a:lnTo>
                  <a:lnTo>
                    <a:pt x="669" y="1158"/>
                  </a:lnTo>
                  <a:lnTo>
                    <a:pt x="681" y="1170"/>
                  </a:lnTo>
                  <a:lnTo>
                    <a:pt x="685" y="1158"/>
                  </a:lnTo>
                  <a:lnTo>
                    <a:pt x="673" y="1142"/>
                  </a:lnTo>
                  <a:lnTo>
                    <a:pt x="637" y="1124"/>
                  </a:lnTo>
                  <a:lnTo>
                    <a:pt x="641" y="1114"/>
                  </a:lnTo>
                  <a:lnTo>
                    <a:pt x="637" y="1110"/>
                  </a:lnTo>
                  <a:lnTo>
                    <a:pt x="621" y="1112"/>
                  </a:lnTo>
                  <a:lnTo>
                    <a:pt x="611" y="1106"/>
                  </a:lnTo>
                  <a:lnTo>
                    <a:pt x="601" y="1096"/>
                  </a:lnTo>
                  <a:lnTo>
                    <a:pt x="591" y="1068"/>
                  </a:lnTo>
                  <a:lnTo>
                    <a:pt x="571" y="1054"/>
                  </a:lnTo>
                  <a:lnTo>
                    <a:pt x="567" y="1044"/>
                  </a:lnTo>
                  <a:lnTo>
                    <a:pt x="571" y="1034"/>
                  </a:lnTo>
                  <a:lnTo>
                    <a:pt x="567" y="1030"/>
                  </a:lnTo>
                  <a:lnTo>
                    <a:pt x="567" y="1026"/>
                  </a:lnTo>
                  <a:lnTo>
                    <a:pt x="583" y="1016"/>
                  </a:lnTo>
                  <a:lnTo>
                    <a:pt x="587" y="1016"/>
                  </a:lnTo>
                  <a:lnTo>
                    <a:pt x="589" y="1020"/>
                  </a:lnTo>
                  <a:lnTo>
                    <a:pt x="587" y="1030"/>
                  </a:lnTo>
                  <a:lnTo>
                    <a:pt x="593" y="1040"/>
                  </a:lnTo>
                  <a:lnTo>
                    <a:pt x="599" y="1042"/>
                  </a:lnTo>
                  <a:lnTo>
                    <a:pt x="603" y="1034"/>
                  </a:lnTo>
                  <a:lnTo>
                    <a:pt x="613" y="1040"/>
                  </a:lnTo>
                  <a:lnTo>
                    <a:pt x="615" y="1048"/>
                  </a:lnTo>
                  <a:lnTo>
                    <a:pt x="621" y="1052"/>
                  </a:lnTo>
                  <a:lnTo>
                    <a:pt x="615" y="1056"/>
                  </a:lnTo>
                  <a:lnTo>
                    <a:pt x="635" y="1076"/>
                  </a:lnTo>
                  <a:lnTo>
                    <a:pt x="651" y="1078"/>
                  </a:lnTo>
                  <a:lnTo>
                    <a:pt x="657" y="1084"/>
                  </a:lnTo>
                  <a:lnTo>
                    <a:pt x="655" y="1084"/>
                  </a:lnTo>
                  <a:lnTo>
                    <a:pt x="655" y="1088"/>
                  </a:lnTo>
                  <a:lnTo>
                    <a:pt x="669" y="1092"/>
                  </a:lnTo>
                  <a:lnTo>
                    <a:pt x="675" y="1098"/>
                  </a:lnTo>
                  <a:lnTo>
                    <a:pt x="677" y="1100"/>
                  </a:lnTo>
                  <a:lnTo>
                    <a:pt x="677" y="1100"/>
                  </a:lnTo>
                  <a:lnTo>
                    <a:pt x="693" y="1116"/>
                  </a:lnTo>
                  <a:lnTo>
                    <a:pt x="693" y="1116"/>
                  </a:lnTo>
                  <a:lnTo>
                    <a:pt x="695" y="1116"/>
                  </a:lnTo>
                  <a:lnTo>
                    <a:pt x="699" y="1120"/>
                  </a:lnTo>
                  <a:lnTo>
                    <a:pt x="699" y="1118"/>
                  </a:lnTo>
                  <a:lnTo>
                    <a:pt x="699" y="1118"/>
                  </a:lnTo>
                  <a:lnTo>
                    <a:pt x="697" y="1128"/>
                  </a:lnTo>
                  <a:lnTo>
                    <a:pt x="697" y="1148"/>
                  </a:lnTo>
                  <a:lnTo>
                    <a:pt x="691" y="1148"/>
                  </a:lnTo>
                  <a:lnTo>
                    <a:pt x="707" y="1166"/>
                  </a:lnTo>
                  <a:lnTo>
                    <a:pt x="699" y="1166"/>
                  </a:lnTo>
                  <a:lnTo>
                    <a:pt x="711" y="1178"/>
                  </a:lnTo>
                  <a:lnTo>
                    <a:pt x="715" y="1176"/>
                  </a:lnTo>
                  <a:lnTo>
                    <a:pt x="713" y="1172"/>
                  </a:lnTo>
                  <a:lnTo>
                    <a:pt x="723" y="1186"/>
                  </a:lnTo>
                  <a:lnTo>
                    <a:pt x="723" y="1186"/>
                  </a:lnTo>
                  <a:lnTo>
                    <a:pt x="719" y="1186"/>
                  </a:lnTo>
                  <a:lnTo>
                    <a:pt x="731" y="1204"/>
                  </a:lnTo>
                  <a:lnTo>
                    <a:pt x="735" y="1204"/>
                  </a:lnTo>
                  <a:lnTo>
                    <a:pt x="729" y="1214"/>
                  </a:lnTo>
                  <a:lnTo>
                    <a:pt x="739" y="1228"/>
                  </a:lnTo>
                  <a:lnTo>
                    <a:pt x="739" y="1238"/>
                  </a:lnTo>
                  <a:lnTo>
                    <a:pt x="745" y="1244"/>
                  </a:lnTo>
                  <a:lnTo>
                    <a:pt x="747" y="1238"/>
                  </a:lnTo>
                  <a:lnTo>
                    <a:pt x="753" y="1252"/>
                  </a:lnTo>
                  <a:lnTo>
                    <a:pt x="761" y="1242"/>
                  </a:lnTo>
                  <a:lnTo>
                    <a:pt x="775" y="1256"/>
                  </a:lnTo>
                  <a:lnTo>
                    <a:pt x="767" y="1228"/>
                  </a:lnTo>
                  <a:lnTo>
                    <a:pt x="769" y="1230"/>
                  </a:lnTo>
                  <a:lnTo>
                    <a:pt x="779" y="1222"/>
                  </a:lnTo>
                  <a:lnTo>
                    <a:pt x="773" y="1212"/>
                  </a:lnTo>
                  <a:lnTo>
                    <a:pt x="777" y="1212"/>
                  </a:lnTo>
                  <a:lnTo>
                    <a:pt x="789" y="1224"/>
                  </a:lnTo>
                  <a:lnTo>
                    <a:pt x="789" y="1206"/>
                  </a:lnTo>
                  <a:lnTo>
                    <a:pt x="789" y="1206"/>
                  </a:lnTo>
                  <a:lnTo>
                    <a:pt x="793" y="1214"/>
                  </a:lnTo>
                  <a:lnTo>
                    <a:pt x="799" y="1214"/>
                  </a:lnTo>
                  <a:lnTo>
                    <a:pt x="809" y="1228"/>
                  </a:lnTo>
                  <a:lnTo>
                    <a:pt x="809" y="1210"/>
                  </a:lnTo>
                  <a:lnTo>
                    <a:pt x="801" y="1208"/>
                  </a:lnTo>
                  <a:lnTo>
                    <a:pt x="801" y="1208"/>
                  </a:lnTo>
                  <a:lnTo>
                    <a:pt x="791" y="1192"/>
                  </a:lnTo>
                  <a:lnTo>
                    <a:pt x="775" y="1182"/>
                  </a:lnTo>
                  <a:lnTo>
                    <a:pt x="763" y="1162"/>
                  </a:lnTo>
                  <a:lnTo>
                    <a:pt x="763" y="1154"/>
                  </a:lnTo>
                  <a:lnTo>
                    <a:pt x="781" y="1170"/>
                  </a:lnTo>
                  <a:lnTo>
                    <a:pt x="779" y="1160"/>
                  </a:lnTo>
                  <a:lnTo>
                    <a:pt x="791" y="1168"/>
                  </a:lnTo>
                  <a:lnTo>
                    <a:pt x="787" y="1158"/>
                  </a:lnTo>
                  <a:lnTo>
                    <a:pt x="791" y="1158"/>
                  </a:lnTo>
                  <a:lnTo>
                    <a:pt x="793" y="1154"/>
                  </a:lnTo>
                  <a:lnTo>
                    <a:pt x="785" y="1148"/>
                  </a:lnTo>
                  <a:lnTo>
                    <a:pt x="791" y="1144"/>
                  </a:lnTo>
                  <a:lnTo>
                    <a:pt x="801" y="1152"/>
                  </a:lnTo>
                  <a:lnTo>
                    <a:pt x="803" y="1140"/>
                  </a:lnTo>
                  <a:lnTo>
                    <a:pt x="803" y="1140"/>
                  </a:lnTo>
                  <a:lnTo>
                    <a:pt x="821" y="1144"/>
                  </a:lnTo>
                  <a:lnTo>
                    <a:pt x="821" y="1144"/>
                  </a:lnTo>
                  <a:lnTo>
                    <a:pt x="825" y="1146"/>
                  </a:lnTo>
                  <a:lnTo>
                    <a:pt x="825" y="1146"/>
                  </a:lnTo>
                  <a:lnTo>
                    <a:pt x="825" y="1146"/>
                  </a:lnTo>
                  <a:lnTo>
                    <a:pt x="829" y="1148"/>
                  </a:lnTo>
                  <a:lnTo>
                    <a:pt x="825" y="1150"/>
                  </a:lnTo>
                  <a:lnTo>
                    <a:pt x="825" y="1166"/>
                  </a:lnTo>
                  <a:lnTo>
                    <a:pt x="827" y="1162"/>
                  </a:lnTo>
                  <a:lnTo>
                    <a:pt x="823" y="1178"/>
                  </a:lnTo>
                  <a:lnTo>
                    <a:pt x="823" y="1178"/>
                  </a:lnTo>
                  <a:lnTo>
                    <a:pt x="813" y="1184"/>
                  </a:lnTo>
                  <a:lnTo>
                    <a:pt x="837" y="1188"/>
                  </a:lnTo>
                  <a:lnTo>
                    <a:pt x="839" y="1190"/>
                  </a:lnTo>
                  <a:lnTo>
                    <a:pt x="835" y="1194"/>
                  </a:lnTo>
                  <a:lnTo>
                    <a:pt x="831" y="1188"/>
                  </a:lnTo>
                  <a:lnTo>
                    <a:pt x="829" y="1196"/>
                  </a:lnTo>
                  <a:lnTo>
                    <a:pt x="817" y="1190"/>
                  </a:lnTo>
                  <a:lnTo>
                    <a:pt x="821" y="1212"/>
                  </a:lnTo>
                  <a:lnTo>
                    <a:pt x="827" y="1200"/>
                  </a:lnTo>
                  <a:lnTo>
                    <a:pt x="827" y="1206"/>
                  </a:lnTo>
                  <a:lnTo>
                    <a:pt x="843" y="1212"/>
                  </a:lnTo>
                  <a:lnTo>
                    <a:pt x="841" y="1220"/>
                  </a:lnTo>
                  <a:lnTo>
                    <a:pt x="847" y="1220"/>
                  </a:lnTo>
                  <a:lnTo>
                    <a:pt x="845" y="1224"/>
                  </a:lnTo>
                  <a:lnTo>
                    <a:pt x="849" y="1230"/>
                  </a:lnTo>
                  <a:lnTo>
                    <a:pt x="843" y="1236"/>
                  </a:lnTo>
                  <a:lnTo>
                    <a:pt x="857" y="1236"/>
                  </a:lnTo>
                  <a:lnTo>
                    <a:pt x="849" y="1240"/>
                  </a:lnTo>
                  <a:lnTo>
                    <a:pt x="851" y="1244"/>
                  </a:lnTo>
                  <a:lnTo>
                    <a:pt x="861" y="1242"/>
                  </a:lnTo>
                  <a:lnTo>
                    <a:pt x="861" y="1248"/>
                  </a:lnTo>
                  <a:lnTo>
                    <a:pt x="861" y="1246"/>
                  </a:lnTo>
                  <a:lnTo>
                    <a:pt x="855" y="1252"/>
                  </a:lnTo>
                  <a:lnTo>
                    <a:pt x="855" y="1262"/>
                  </a:lnTo>
                  <a:lnTo>
                    <a:pt x="865" y="1258"/>
                  </a:lnTo>
                  <a:lnTo>
                    <a:pt x="871" y="1242"/>
                  </a:lnTo>
                  <a:lnTo>
                    <a:pt x="871" y="1242"/>
                  </a:lnTo>
                  <a:lnTo>
                    <a:pt x="877" y="1246"/>
                  </a:lnTo>
                  <a:lnTo>
                    <a:pt x="881" y="1244"/>
                  </a:lnTo>
                  <a:lnTo>
                    <a:pt x="883" y="1252"/>
                  </a:lnTo>
                  <a:lnTo>
                    <a:pt x="897" y="1258"/>
                  </a:lnTo>
                  <a:lnTo>
                    <a:pt x="911" y="1252"/>
                  </a:lnTo>
                  <a:lnTo>
                    <a:pt x="913" y="1240"/>
                  </a:lnTo>
                  <a:lnTo>
                    <a:pt x="915" y="1240"/>
                  </a:lnTo>
                  <a:lnTo>
                    <a:pt x="953" y="1260"/>
                  </a:lnTo>
                  <a:lnTo>
                    <a:pt x="977" y="1252"/>
                  </a:lnTo>
                  <a:lnTo>
                    <a:pt x="985" y="1244"/>
                  </a:lnTo>
                  <a:lnTo>
                    <a:pt x="991" y="1242"/>
                  </a:lnTo>
                  <a:lnTo>
                    <a:pt x="1003" y="1248"/>
                  </a:lnTo>
                  <a:lnTo>
                    <a:pt x="1011" y="1240"/>
                  </a:lnTo>
                  <a:lnTo>
                    <a:pt x="1011" y="1242"/>
                  </a:lnTo>
                  <a:lnTo>
                    <a:pt x="1009" y="1244"/>
                  </a:lnTo>
                  <a:lnTo>
                    <a:pt x="1007" y="1252"/>
                  </a:lnTo>
                  <a:lnTo>
                    <a:pt x="1007" y="1252"/>
                  </a:lnTo>
                  <a:lnTo>
                    <a:pt x="1007" y="1258"/>
                  </a:lnTo>
                  <a:lnTo>
                    <a:pt x="1007" y="1258"/>
                  </a:lnTo>
                  <a:lnTo>
                    <a:pt x="1007" y="1258"/>
                  </a:lnTo>
                  <a:lnTo>
                    <a:pt x="1007" y="1262"/>
                  </a:lnTo>
                  <a:lnTo>
                    <a:pt x="1009" y="1286"/>
                  </a:lnTo>
                  <a:lnTo>
                    <a:pt x="991" y="1320"/>
                  </a:lnTo>
                  <a:lnTo>
                    <a:pt x="989" y="1320"/>
                  </a:lnTo>
                  <a:lnTo>
                    <a:pt x="989" y="1322"/>
                  </a:lnTo>
                  <a:lnTo>
                    <a:pt x="987" y="1326"/>
                  </a:lnTo>
                  <a:lnTo>
                    <a:pt x="989" y="1326"/>
                  </a:lnTo>
                  <a:lnTo>
                    <a:pt x="979" y="1354"/>
                  </a:lnTo>
                  <a:lnTo>
                    <a:pt x="973" y="1364"/>
                  </a:lnTo>
                  <a:lnTo>
                    <a:pt x="957" y="1368"/>
                  </a:lnTo>
                  <a:lnTo>
                    <a:pt x="947" y="1368"/>
                  </a:lnTo>
                  <a:lnTo>
                    <a:pt x="939" y="1362"/>
                  </a:lnTo>
                  <a:lnTo>
                    <a:pt x="935" y="1356"/>
                  </a:lnTo>
                  <a:lnTo>
                    <a:pt x="917" y="1358"/>
                  </a:lnTo>
                  <a:close/>
                  <a:moveTo>
                    <a:pt x="769" y="1182"/>
                  </a:moveTo>
                  <a:lnTo>
                    <a:pt x="773" y="1184"/>
                  </a:lnTo>
                  <a:lnTo>
                    <a:pt x="769" y="1186"/>
                  </a:lnTo>
                  <a:lnTo>
                    <a:pt x="769" y="1182"/>
                  </a:lnTo>
                  <a:close/>
                  <a:moveTo>
                    <a:pt x="955" y="2026"/>
                  </a:moveTo>
                  <a:lnTo>
                    <a:pt x="955" y="2028"/>
                  </a:lnTo>
                  <a:lnTo>
                    <a:pt x="955" y="2026"/>
                  </a:lnTo>
                  <a:lnTo>
                    <a:pt x="949" y="2028"/>
                  </a:lnTo>
                  <a:lnTo>
                    <a:pt x="941" y="2018"/>
                  </a:lnTo>
                  <a:lnTo>
                    <a:pt x="939" y="2028"/>
                  </a:lnTo>
                  <a:lnTo>
                    <a:pt x="937" y="2028"/>
                  </a:lnTo>
                  <a:lnTo>
                    <a:pt x="935" y="2020"/>
                  </a:lnTo>
                  <a:lnTo>
                    <a:pt x="935" y="2000"/>
                  </a:lnTo>
                  <a:lnTo>
                    <a:pt x="937" y="1986"/>
                  </a:lnTo>
                  <a:lnTo>
                    <a:pt x="949" y="1980"/>
                  </a:lnTo>
                  <a:lnTo>
                    <a:pt x="959" y="1984"/>
                  </a:lnTo>
                  <a:lnTo>
                    <a:pt x="963" y="1978"/>
                  </a:lnTo>
                  <a:lnTo>
                    <a:pt x="973" y="1978"/>
                  </a:lnTo>
                  <a:lnTo>
                    <a:pt x="975" y="1990"/>
                  </a:lnTo>
                  <a:lnTo>
                    <a:pt x="977" y="1990"/>
                  </a:lnTo>
                  <a:lnTo>
                    <a:pt x="973" y="1996"/>
                  </a:lnTo>
                  <a:lnTo>
                    <a:pt x="975" y="1998"/>
                  </a:lnTo>
                  <a:lnTo>
                    <a:pt x="975" y="2000"/>
                  </a:lnTo>
                  <a:lnTo>
                    <a:pt x="957" y="2020"/>
                  </a:lnTo>
                  <a:lnTo>
                    <a:pt x="963" y="2024"/>
                  </a:lnTo>
                  <a:lnTo>
                    <a:pt x="955" y="2026"/>
                  </a:lnTo>
                  <a:close/>
                  <a:moveTo>
                    <a:pt x="991" y="2244"/>
                  </a:moveTo>
                  <a:lnTo>
                    <a:pt x="987" y="2246"/>
                  </a:lnTo>
                  <a:lnTo>
                    <a:pt x="987" y="2240"/>
                  </a:lnTo>
                  <a:lnTo>
                    <a:pt x="977" y="2214"/>
                  </a:lnTo>
                  <a:lnTo>
                    <a:pt x="981" y="2202"/>
                  </a:lnTo>
                  <a:lnTo>
                    <a:pt x="981" y="2176"/>
                  </a:lnTo>
                  <a:lnTo>
                    <a:pt x="975" y="2168"/>
                  </a:lnTo>
                  <a:lnTo>
                    <a:pt x="975" y="2166"/>
                  </a:lnTo>
                  <a:lnTo>
                    <a:pt x="981" y="2170"/>
                  </a:lnTo>
                  <a:lnTo>
                    <a:pt x="985" y="2192"/>
                  </a:lnTo>
                  <a:lnTo>
                    <a:pt x="989" y="2200"/>
                  </a:lnTo>
                  <a:lnTo>
                    <a:pt x="985" y="2214"/>
                  </a:lnTo>
                  <a:lnTo>
                    <a:pt x="989" y="2238"/>
                  </a:lnTo>
                  <a:lnTo>
                    <a:pt x="989" y="2238"/>
                  </a:lnTo>
                  <a:lnTo>
                    <a:pt x="991" y="2246"/>
                  </a:lnTo>
                  <a:lnTo>
                    <a:pt x="991" y="2244"/>
                  </a:lnTo>
                  <a:close/>
                  <a:moveTo>
                    <a:pt x="1145" y="1740"/>
                  </a:moveTo>
                  <a:lnTo>
                    <a:pt x="1145" y="1738"/>
                  </a:lnTo>
                  <a:lnTo>
                    <a:pt x="1145" y="1738"/>
                  </a:lnTo>
                  <a:lnTo>
                    <a:pt x="1135" y="1730"/>
                  </a:lnTo>
                  <a:lnTo>
                    <a:pt x="1111" y="1704"/>
                  </a:lnTo>
                  <a:lnTo>
                    <a:pt x="1097" y="1696"/>
                  </a:lnTo>
                  <a:lnTo>
                    <a:pt x="1093" y="1696"/>
                  </a:lnTo>
                  <a:lnTo>
                    <a:pt x="1087" y="1690"/>
                  </a:lnTo>
                  <a:lnTo>
                    <a:pt x="1101" y="1690"/>
                  </a:lnTo>
                  <a:lnTo>
                    <a:pt x="1095" y="1684"/>
                  </a:lnTo>
                  <a:lnTo>
                    <a:pt x="1093" y="1682"/>
                  </a:lnTo>
                  <a:lnTo>
                    <a:pt x="1087" y="1678"/>
                  </a:lnTo>
                  <a:lnTo>
                    <a:pt x="1083" y="1680"/>
                  </a:lnTo>
                  <a:lnTo>
                    <a:pt x="1083" y="1686"/>
                  </a:lnTo>
                  <a:lnTo>
                    <a:pt x="1083" y="1692"/>
                  </a:lnTo>
                  <a:lnTo>
                    <a:pt x="1075" y="1678"/>
                  </a:lnTo>
                  <a:lnTo>
                    <a:pt x="1067" y="1648"/>
                  </a:lnTo>
                  <a:lnTo>
                    <a:pt x="1061" y="1638"/>
                  </a:lnTo>
                  <a:lnTo>
                    <a:pt x="1061" y="1638"/>
                  </a:lnTo>
                  <a:lnTo>
                    <a:pt x="1059" y="1636"/>
                  </a:lnTo>
                  <a:lnTo>
                    <a:pt x="1057" y="1632"/>
                  </a:lnTo>
                  <a:lnTo>
                    <a:pt x="1055" y="1634"/>
                  </a:lnTo>
                  <a:lnTo>
                    <a:pt x="1039" y="1620"/>
                  </a:lnTo>
                  <a:lnTo>
                    <a:pt x="1037" y="1576"/>
                  </a:lnTo>
                  <a:lnTo>
                    <a:pt x="1031" y="1570"/>
                  </a:lnTo>
                  <a:lnTo>
                    <a:pt x="1031" y="1558"/>
                  </a:lnTo>
                  <a:lnTo>
                    <a:pt x="1007" y="1536"/>
                  </a:lnTo>
                  <a:lnTo>
                    <a:pt x="1003" y="1524"/>
                  </a:lnTo>
                  <a:lnTo>
                    <a:pt x="1013" y="1520"/>
                  </a:lnTo>
                  <a:lnTo>
                    <a:pt x="1009" y="1518"/>
                  </a:lnTo>
                  <a:lnTo>
                    <a:pt x="997" y="1508"/>
                  </a:lnTo>
                  <a:lnTo>
                    <a:pt x="975" y="1466"/>
                  </a:lnTo>
                  <a:lnTo>
                    <a:pt x="965" y="1436"/>
                  </a:lnTo>
                  <a:lnTo>
                    <a:pt x="951" y="1416"/>
                  </a:lnTo>
                  <a:lnTo>
                    <a:pt x="945" y="1402"/>
                  </a:lnTo>
                  <a:lnTo>
                    <a:pt x="947" y="1398"/>
                  </a:lnTo>
                  <a:lnTo>
                    <a:pt x="959" y="1426"/>
                  </a:lnTo>
                  <a:lnTo>
                    <a:pt x="975" y="1442"/>
                  </a:lnTo>
                  <a:lnTo>
                    <a:pt x="983" y="1440"/>
                  </a:lnTo>
                  <a:lnTo>
                    <a:pt x="985" y="1436"/>
                  </a:lnTo>
                  <a:lnTo>
                    <a:pt x="993" y="1436"/>
                  </a:lnTo>
                  <a:lnTo>
                    <a:pt x="1027" y="1490"/>
                  </a:lnTo>
                  <a:lnTo>
                    <a:pt x="1035" y="1514"/>
                  </a:lnTo>
                  <a:lnTo>
                    <a:pt x="1043" y="1516"/>
                  </a:lnTo>
                  <a:lnTo>
                    <a:pt x="1053" y="1524"/>
                  </a:lnTo>
                  <a:lnTo>
                    <a:pt x="1065" y="1552"/>
                  </a:lnTo>
                  <a:lnTo>
                    <a:pt x="1065" y="1562"/>
                  </a:lnTo>
                  <a:lnTo>
                    <a:pt x="1071" y="1588"/>
                  </a:lnTo>
                  <a:lnTo>
                    <a:pt x="1089" y="1600"/>
                  </a:lnTo>
                  <a:lnTo>
                    <a:pt x="1101" y="1610"/>
                  </a:lnTo>
                  <a:lnTo>
                    <a:pt x="1105" y="1626"/>
                  </a:lnTo>
                  <a:lnTo>
                    <a:pt x="1115" y="1642"/>
                  </a:lnTo>
                  <a:lnTo>
                    <a:pt x="1125" y="1650"/>
                  </a:lnTo>
                  <a:lnTo>
                    <a:pt x="1133" y="1672"/>
                  </a:lnTo>
                  <a:lnTo>
                    <a:pt x="1135" y="1680"/>
                  </a:lnTo>
                  <a:lnTo>
                    <a:pt x="1131" y="1692"/>
                  </a:lnTo>
                  <a:lnTo>
                    <a:pt x="1137" y="1698"/>
                  </a:lnTo>
                  <a:lnTo>
                    <a:pt x="1145" y="1734"/>
                  </a:lnTo>
                  <a:lnTo>
                    <a:pt x="1149" y="1742"/>
                  </a:lnTo>
                  <a:lnTo>
                    <a:pt x="1145" y="1740"/>
                  </a:lnTo>
                  <a:close/>
                  <a:moveTo>
                    <a:pt x="1279" y="1474"/>
                  </a:moveTo>
                  <a:lnTo>
                    <a:pt x="1281" y="1484"/>
                  </a:lnTo>
                  <a:lnTo>
                    <a:pt x="1279" y="1480"/>
                  </a:lnTo>
                  <a:lnTo>
                    <a:pt x="1279" y="1474"/>
                  </a:lnTo>
                  <a:close/>
                  <a:moveTo>
                    <a:pt x="1352" y="1144"/>
                  </a:moveTo>
                  <a:lnTo>
                    <a:pt x="1333" y="1140"/>
                  </a:lnTo>
                  <a:lnTo>
                    <a:pt x="1329" y="1130"/>
                  </a:lnTo>
                  <a:lnTo>
                    <a:pt x="1327" y="1120"/>
                  </a:lnTo>
                  <a:lnTo>
                    <a:pt x="1341" y="1114"/>
                  </a:lnTo>
                  <a:lnTo>
                    <a:pt x="1343" y="1114"/>
                  </a:lnTo>
                  <a:lnTo>
                    <a:pt x="1349" y="1124"/>
                  </a:lnTo>
                  <a:lnTo>
                    <a:pt x="1358" y="1134"/>
                  </a:lnTo>
                  <a:lnTo>
                    <a:pt x="1349" y="1142"/>
                  </a:lnTo>
                  <a:lnTo>
                    <a:pt x="1352" y="1144"/>
                  </a:lnTo>
                  <a:close/>
                  <a:moveTo>
                    <a:pt x="1358" y="1024"/>
                  </a:moveTo>
                  <a:lnTo>
                    <a:pt x="1358" y="1030"/>
                  </a:lnTo>
                  <a:lnTo>
                    <a:pt x="1315" y="1020"/>
                  </a:lnTo>
                  <a:lnTo>
                    <a:pt x="1309" y="1026"/>
                  </a:lnTo>
                  <a:lnTo>
                    <a:pt x="1299" y="1026"/>
                  </a:lnTo>
                  <a:lnTo>
                    <a:pt x="1295" y="1036"/>
                  </a:lnTo>
                  <a:lnTo>
                    <a:pt x="1299" y="1044"/>
                  </a:lnTo>
                  <a:lnTo>
                    <a:pt x="1271" y="1044"/>
                  </a:lnTo>
                  <a:lnTo>
                    <a:pt x="1291" y="1064"/>
                  </a:lnTo>
                  <a:lnTo>
                    <a:pt x="1297" y="1084"/>
                  </a:lnTo>
                  <a:lnTo>
                    <a:pt x="1321" y="1094"/>
                  </a:lnTo>
                  <a:lnTo>
                    <a:pt x="1319" y="1114"/>
                  </a:lnTo>
                  <a:lnTo>
                    <a:pt x="1317" y="1114"/>
                  </a:lnTo>
                  <a:lnTo>
                    <a:pt x="1317" y="1116"/>
                  </a:lnTo>
                  <a:lnTo>
                    <a:pt x="1317" y="1120"/>
                  </a:lnTo>
                  <a:lnTo>
                    <a:pt x="1319" y="1120"/>
                  </a:lnTo>
                  <a:lnTo>
                    <a:pt x="1323" y="1134"/>
                  </a:lnTo>
                  <a:lnTo>
                    <a:pt x="1325" y="1132"/>
                  </a:lnTo>
                  <a:lnTo>
                    <a:pt x="1323" y="1154"/>
                  </a:lnTo>
                  <a:lnTo>
                    <a:pt x="1327" y="1166"/>
                  </a:lnTo>
                  <a:lnTo>
                    <a:pt x="1337" y="1162"/>
                  </a:lnTo>
                  <a:lnTo>
                    <a:pt x="1337" y="1164"/>
                  </a:lnTo>
                  <a:lnTo>
                    <a:pt x="1333" y="1168"/>
                  </a:lnTo>
                  <a:lnTo>
                    <a:pt x="1343" y="1172"/>
                  </a:lnTo>
                  <a:lnTo>
                    <a:pt x="1333" y="1178"/>
                  </a:lnTo>
                  <a:lnTo>
                    <a:pt x="1347" y="1186"/>
                  </a:lnTo>
                  <a:lnTo>
                    <a:pt x="1343" y="1198"/>
                  </a:lnTo>
                  <a:lnTo>
                    <a:pt x="1345" y="1222"/>
                  </a:lnTo>
                  <a:lnTo>
                    <a:pt x="1345" y="1222"/>
                  </a:lnTo>
                  <a:lnTo>
                    <a:pt x="1345" y="1224"/>
                  </a:lnTo>
                  <a:lnTo>
                    <a:pt x="1347" y="1226"/>
                  </a:lnTo>
                  <a:lnTo>
                    <a:pt x="1347" y="1226"/>
                  </a:lnTo>
                  <a:lnTo>
                    <a:pt x="1349" y="1234"/>
                  </a:lnTo>
                  <a:lnTo>
                    <a:pt x="1335" y="1234"/>
                  </a:lnTo>
                  <a:lnTo>
                    <a:pt x="1305" y="1240"/>
                  </a:lnTo>
                  <a:lnTo>
                    <a:pt x="1289" y="1234"/>
                  </a:lnTo>
                  <a:lnTo>
                    <a:pt x="1279" y="1222"/>
                  </a:lnTo>
                  <a:lnTo>
                    <a:pt x="1259" y="1218"/>
                  </a:lnTo>
                  <a:lnTo>
                    <a:pt x="1255" y="1198"/>
                  </a:lnTo>
                  <a:lnTo>
                    <a:pt x="1255" y="1186"/>
                  </a:lnTo>
                  <a:lnTo>
                    <a:pt x="1261" y="1188"/>
                  </a:lnTo>
                  <a:lnTo>
                    <a:pt x="1269" y="1158"/>
                  </a:lnTo>
                  <a:lnTo>
                    <a:pt x="1273" y="1154"/>
                  </a:lnTo>
                  <a:lnTo>
                    <a:pt x="1285" y="1158"/>
                  </a:lnTo>
                  <a:lnTo>
                    <a:pt x="1279" y="1146"/>
                  </a:lnTo>
                  <a:lnTo>
                    <a:pt x="1267" y="1144"/>
                  </a:lnTo>
                  <a:lnTo>
                    <a:pt x="1255" y="1124"/>
                  </a:lnTo>
                  <a:lnTo>
                    <a:pt x="1249" y="1116"/>
                  </a:lnTo>
                  <a:lnTo>
                    <a:pt x="1249" y="1116"/>
                  </a:lnTo>
                  <a:lnTo>
                    <a:pt x="1247" y="1114"/>
                  </a:lnTo>
                  <a:lnTo>
                    <a:pt x="1247" y="1114"/>
                  </a:lnTo>
                  <a:lnTo>
                    <a:pt x="1245" y="1112"/>
                  </a:lnTo>
                  <a:lnTo>
                    <a:pt x="1245" y="1112"/>
                  </a:lnTo>
                  <a:lnTo>
                    <a:pt x="1245" y="1112"/>
                  </a:lnTo>
                  <a:lnTo>
                    <a:pt x="1231" y="1084"/>
                  </a:lnTo>
                  <a:lnTo>
                    <a:pt x="1231" y="1064"/>
                  </a:lnTo>
                  <a:lnTo>
                    <a:pt x="1227" y="1064"/>
                  </a:lnTo>
                  <a:lnTo>
                    <a:pt x="1227" y="1064"/>
                  </a:lnTo>
                  <a:lnTo>
                    <a:pt x="1223" y="1054"/>
                  </a:lnTo>
                  <a:lnTo>
                    <a:pt x="1215" y="1046"/>
                  </a:lnTo>
                  <a:lnTo>
                    <a:pt x="1225" y="1026"/>
                  </a:lnTo>
                  <a:lnTo>
                    <a:pt x="1227" y="1018"/>
                  </a:lnTo>
                  <a:lnTo>
                    <a:pt x="1229" y="1020"/>
                  </a:lnTo>
                  <a:lnTo>
                    <a:pt x="1233" y="1004"/>
                  </a:lnTo>
                  <a:lnTo>
                    <a:pt x="1239" y="1018"/>
                  </a:lnTo>
                  <a:lnTo>
                    <a:pt x="1249" y="1004"/>
                  </a:lnTo>
                  <a:lnTo>
                    <a:pt x="1263" y="998"/>
                  </a:lnTo>
                  <a:lnTo>
                    <a:pt x="1255" y="994"/>
                  </a:lnTo>
                  <a:lnTo>
                    <a:pt x="1281" y="988"/>
                  </a:lnTo>
                  <a:lnTo>
                    <a:pt x="1293" y="978"/>
                  </a:lnTo>
                  <a:lnTo>
                    <a:pt x="1309" y="982"/>
                  </a:lnTo>
                  <a:lnTo>
                    <a:pt x="1323" y="978"/>
                  </a:lnTo>
                  <a:lnTo>
                    <a:pt x="1333" y="986"/>
                  </a:lnTo>
                  <a:lnTo>
                    <a:pt x="1347" y="1012"/>
                  </a:lnTo>
                  <a:lnTo>
                    <a:pt x="1360" y="1022"/>
                  </a:lnTo>
                  <a:lnTo>
                    <a:pt x="1360" y="1024"/>
                  </a:lnTo>
                  <a:lnTo>
                    <a:pt x="1358" y="1024"/>
                  </a:lnTo>
                  <a:close/>
                  <a:moveTo>
                    <a:pt x="1652" y="286"/>
                  </a:moveTo>
                  <a:lnTo>
                    <a:pt x="1656" y="286"/>
                  </a:lnTo>
                  <a:lnTo>
                    <a:pt x="1652" y="288"/>
                  </a:lnTo>
                  <a:lnTo>
                    <a:pt x="1652" y="286"/>
                  </a:lnTo>
                  <a:close/>
                  <a:moveTo>
                    <a:pt x="1778" y="186"/>
                  </a:moveTo>
                  <a:lnTo>
                    <a:pt x="1774" y="170"/>
                  </a:lnTo>
                  <a:lnTo>
                    <a:pt x="1790" y="180"/>
                  </a:lnTo>
                  <a:lnTo>
                    <a:pt x="1800" y="208"/>
                  </a:lnTo>
                  <a:lnTo>
                    <a:pt x="1792" y="212"/>
                  </a:lnTo>
                  <a:lnTo>
                    <a:pt x="1792" y="212"/>
                  </a:lnTo>
                  <a:lnTo>
                    <a:pt x="1788" y="208"/>
                  </a:lnTo>
                  <a:lnTo>
                    <a:pt x="1790" y="196"/>
                  </a:lnTo>
                  <a:lnTo>
                    <a:pt x="1778" y="186"/>
                  </a:lnTo>
                  <a:close/>
                  <a:moveTo>
                    <a:pt x="1796" y="242"/>
                  </a:moveTo>
                  <a:lnTo>
                    <a:pt x="1788" y="236"/>
                  </a:lnTo>
                  <a:lnTo>
                    <a:pt x="1804" y="242"/>
                  </a:lnTo>
                  <a:lnTo>
                    <a:pt x="1796" y="242"/>
                  </a:lnTo>
                  <a:close/>
                  <a:moveTo>
                    <a:pt x="1884" y="102"/>
                  </a:moveTo>
                  <a:lnTo>
                    <a:pt x="1884" y="100"/>
                  </a:lnTo>
                  <a:lnTo>
                    <a:pt x="1884" y="102"/>
                  </a:lnTo>
                  <a:lnTo>
                    <a:pt x="1884" y="102"/>
                  </a:lnTo>
                  <a:close/>
                  <a:moveTo>
                    <a:pt x="1890" y="106"/>
                  </a:moveTo>
                  <a:lnTo>
                    <a:pt x="1894" y="104"/>
                  </a:lnTo>
                  <a:lnTo>
                    <a:pt x="1894" y="108"/>
                  </a:lnTo>
                  <a:lnTo>
                    <a:pt x="1890" y="106"/>
                  </a:lnTo>
                  <a:close/>
                  <a:moveTo>
                    <a:pt x="1904" y="96"/>
                  </a:moveTo>
                  <a:lnTo>
                    <a:pt x="1896" y="100"/>
                  </a:lnTo>
                  <a:lnTo>
                    <a:pt x="1888" y="82"/>
                  </a:lnTo>
                  <a:lnTo>
                    <a:pt x="1884" y="90"/>
                  </a:lnTo>
                  <a:lnTo>
                    <a:pt x="1884" y="78"/>
                  </a:lnTo>
                  <a:lnTo>
                    <a:pt x="1884" y="52"/>
                  </a:lnTo>
                  <a:lnTo>
                    <a:pt x="1896" y="40"/>
                  </a:lnTo>
                  <a:lnTo>
                    <a:pt x="1902" y="20"/>
                  </a:lnTo>
                  <a:lnTo>
                    <a:pt x="1904" y="26"/>
                  </a:lnTo>
                  <a:lnTo>
                    <a:pt x="1896" y="46"/>
                  </a:lnTo>
                  <a:lnTo>
                    <a:pt x="1904" y="82"/>
                  </a:lnTo>
                  <a:lnTo>
                    <a:pt x="1904" y="96"/>
                  </a:lnTo>
                  <a:close/>
                  <a:moveTo>
                    <a:pt x="2190" y="1762"/>
                  </a:moveTo>
                  <a:lnTo>
                    <a:pt x="2188" y="1760"/>
                  </a:lnTo>
                  <a:lnTo>
                    <a:pt x="2190" y="1762"/>
                  </a:lnTo>
                  <a:lnTo>
                    <a:pt x="2190" y="17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5234" name="Freeform 137"/>
            <p:cNvSpPr>
              <a:spLocks/>
            </p:cNvSpPr>
            <p:nvPr userDrawn="1"/>
          </p:nvSpPr>
          <p:spPr bwMode="black">
            <a:xfrm>
              <a:off x="5345113" y="0"/>
              <a:ext cx="195263" cy="149225"/>
            </a:xfrm>
            <a:custGeom>
              <a:avLst/>
              <a:gdLst>
                <a:gd name="T0" fmla="*/ 2 w 123"/>
                <a:gd name="T1" fmla="*/ 0 h 94"/>
                <a:gd name="T2" fmla="*/ 0 w 123"/>
                <a:gd name="T3" fmla="*/ 16 h 94"/>
                <a:gd name="T4" fmla="*/ 4 w 123"/>
                <a:gd name="T5" fmla="*/ 30 h 94"/>
                <a:gd name="T6" fmla="*/ 38 w 123"/>
                <a:gd name="T7" fmla="*/ 34 h 94"/>
                <a:gd name="T8" fmla="*/ 38 w 123"/>
                <a:gd name="T9" fmla="*/ 48 h 94"/>
                <a:gd name="T10" fmla="*/ 32 w 123"/>
                <a:gd name="T11" fmla="*/ 42 h 94"/>
                <a:gd name="T12" fmla="*/ 12 w 123"/>
                <a:gd name="T13" fmla="*/ 42 h 94"/>
                <a:gd name="T14" fmla="*/ 38 w 123"/>
                <a:gd name="T15" fmla="*/ 74 h 94"/>
                <a:gd name="T16" fmla="*/ 38 w 123"/>
                <a:gd name="T17" fmla="*/ 50 h 94"/>
                <a:gd name="T18" fmla="*/ 40 w 123"/>
                <a:gd name="T19" fmla="*/ 48 h 94"/>
                <a:gd name="T20" fmla="*/ 50 w 123"/>
                <a:gd name="T21" fmla="*/ 56 h 94"/>
                <a:gd name="T22" fmla="*/ 42 w 123"/>
                <a:gd name="T23" fmla="*/ 58 h 94"/>
                <a:gd name="T24" fmla="*/ 44 w 123"/>
                <a:gd name="T25" fmla="*/ 76 h 94"/>
                <a:gd name="T26" fmla="*/ 59 w 123"/>
                <a:gd name="T27" fmla="*/ 76 h 94"/>
                <a:gd name="T28" fmla="*/ 59 w 123"/>
                <a:gd name="T29" fmla="*/ 76 h 94"/>
                <a:gd name="T30" fmla="*/ 71 w 123"/>
                <a:gd name="T31" fmla="*/ 92 h 94"/>
                <a:gd name="T32" fmla="*/ 77 w 123"/>
                <a:gd name="T33" fmla="*/ 82 h 94"/>
                <a:gd name="T34" fmla="*/ 103 w 123"/>
                <a:gd name="T35" fmla="*/ 90 h 94"/>
                <a:gd name="T36" fmla="*/ 99 w 123"/>
                <a:gd name="T37" fmla="*/ 86 h 94"/>
                <a:gd name="T38" fmla="*/ 103 w 123"/>
                <a:gd name="T39" fmla="*/ 86 h 94"/>
                <a:gd name="T40" fmla="*/ 109 w 123"/>
                <a:gd name="T41" fmla="*/ 94 h 94"/>
                <a:gd name="T42" fmla="*/ 115 w 123"/>
                <a:gd name="T43" fmla="*/ 84 h 94"/>
                <a:gd name="T44" fmla="*/ 111 w 123"/>
                <a:gd name="T45" fmla="*/ 82 h 94"/>
                <a:gd name="T46" fmla="*/ 123 w 123"/>
                <a:gd name="T47" fmla="*/ 78 h 94"/>
                <a:gd name="T48" fmla="*/ 91 w 123"/>
                <a:gd name="T49" fmla="*/ 48 h 94"/>
                <a:gd name="T50" fmla="*/ 79 w 123"/>
                <a:gd name="T51" fmla="*/ 6 h 94"/>
                <a:gd name="T52" fmla="*/ 79 w 123"/>
                <a:gd name="T53" fmla="*/ 0 h 94"/>
                <a:gd name="T54" fmla="*/ 2 w 123"/>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94">
                  <a:moveTo>
                    <a:pt x="2" y="0"/>
                  </a:moveTo>
                  <a:lnTo>
                    <a:pt x="0" y="16"/>
                  </a:lnTo>
                  <a:lnTo>
                    <a:pt x="4" y="30"/>
                  </a:lnTo>
                  <a:lnTo>
                    <a:pt x="38" y="34"/>
                  </a:lnTo>
                  <a:lnTo>
                    <a:pt x="38" y="48"/>
                  </a:lnTo>
                  <a:lnTo>
                    <a:pt x="32" y="42"/>
                  </a:lnTo>
                  <a:lnTo>
                    <a:pt x="12" y="42"/>
                  </a:lnTo>
                  <a:lnTo>
                    <a:pt x="38" y="74"/>
                  </a:lnTo>
                  <a:lnTo>
                    <a:pt x="38" y="50"/>
                  </a:lnTo>
                  <a:lnTo>
                    <a:pt x="40" y="48"/>
                  </a:lnTo>
                  <a:lnTo>
                    <a:pt x="50" y="56"/>
                  </a:lnTo>
                  <a:lnTo>
                    <a:pt x="42" y="58"/>
                  </a:lnTo>
                  <a:lnTo>
                    <a:pt x="44" y="76"/>
                  </a:lnTo>
                  <a:lnTo>
                    <a:pt x="59" y="76"/>
                  </a:lnTo>
                  <a:lnTo>
                    <a:pt x="59" y="76"/>
                  </a:lnTo>
                  <a:lnTo>
                    <a:pt x="71" y="92"/>
                  </a:lnTo>
                  <a:lnTo>
                    <a:pt x="77" y="82"/>
                  </a:lnTo>
                  <a:lnTo>
                    <a:pt x="103" y="90"/>
                  </a:lnTo>
                  <a:lnTo>
                    <a:pt x="99" y="86"/>
                  </a:lnTo>
                  <a:lnTo>
                    <a:pt x="103" y="86"/>
                  </a:lnTo>
                  <a:lnTo>
                    <a:pt x="109" y="94"/>
                  </a:lnTo>
                  <a:lnTo>
                    <a:pt x="115" y="84"/>
                  </a:lnTo>
                  <a:lnTo>
                    <a:pt x="111" y="82"/>
                  </a:lnTo>
                  <a:lnTo>
                    <a:pt x="123" y="78"/>
                  </a:lnTo>
                  <a:lnTo>
                    <a:pt x="91" y="48"/>
                  </a:lnTo>
                  <a:lnTo>
                    <a:pt x="79" y="6"/>
                  </a:lnTo>
                  <a:lnTo>
                    <a:pt x="79"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grpSp>
    </p:spTree>
    <p:extLst>
      <p:ext uri="{BB962C8B-B14F-4D97-AF65-F5344CB8AC3E}">
        <p14:creationId xmlns:p14="http://schemas.microsoft.com/office/powerpoint/2010/main" val="18876247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Map_NoTitle">
    <p:spTree>
      <p:nvGrpSpPr>
        <p:cNvPr id="1" name=""/>
        <p:cNvGrpSpPr/>
        <p:nvPr/>
      </p:nvGrpSpPr>
      <p:grpSpPr>
        <a:xfrm>
          <a:off x="0" y="0"/>
          <a:ext cx="0" cy="0"/>
          <a:chOff x="0" y="0"/>
          <a:chExt cx="0" cy="0"/>
        </a:xfrm>
      </p:grpSpPr>
      <p:grpSp>
        <p:nvGrpSpPr>
          <p:cNvPr id="362" name="Group 361"/>
          <p:cNvGrpSpPr/>
          <p:nvPr userDrawn="1"/>
        </p:nvGrpSpPr>
        <p:grpSpPr bwMode="black">
          <a:xfrm>
            <a:off x="-3175" y="4"/>
            <a:ext cx="9147175" cy="4956175"/>
            <a:chOff x="-3175" y="0"/>
            <a:chExt cx="9147175" cy="4956175"/>
          </a:xfrm>
          <a:solidFill>
            <a:srgbClr val="FFFFFF">
              <a:alpha val="14902"/>
            </a:srgbClr>
          </a:solidFill>
        </p:grpSpPr>
        <p:sp>
          <p:nvSpPr>
            <p:cNvPr id="363" name="Freeform 6"/>
            <p:cNvSpPr>
              <a:spLocks/>
            </p:cNvSpPr>
            <p:nvPr userDrawn="1"/>
          </p:nvSpPr>
          <p:spPr bwMode="black">
            <a:xfrm>
              <a:off x="1601788" y="4940300"/>
              <a:ext cx="9525" cy="15875"/>
            </a:xfrm>
            <a:custGeom>
              <a:avLst/>
              <a:gdLst>
                <a:gd name="T0" fmla="*/ 0 w 6"/>
                <a:gd name="T1" fmla="*/ 0 h 10"/>
                <a:gd name="T2" fmla="*/ 0 w 6"/>
                <a:gd name="T3" fmla="*/ 6 h 10"/>
                <a:gd name="T4" fmla="*/ 6 w 6"/>
                <a:gd name="T5" fmla="*/ 10 h 10"/>
                <a:gd name="T6" fmla="*/ 2 w 6"/>
                <a:gd name="T7" fmla="*/ 4 h 10"/>
                <a:gd name="T8" fmla="*/ 0 w 6"/>
                <a:gd name="T9" fmla="*/ 0 h 10"/>
              </a:gdLst>
              <a:ahLst/>
              <a:cxnLst>
                <a:cxn ang="0">
                  <a:pos x="T0" y="T1"/>
                </a:cxn>
                <a:cxn ang="0">
                  <a:pos x="T2" y="T3"/>
                </a:cxn>
                <a:cxn ang="0">
                  <a:pos x="T4" y="T5"/>
                </a:cxn>
                <a:cxn ang="0">
                  <a:pos x="T6" y="T7"/>
                </a:cxn>
                <a:cxn ang="0">
                  <a:pos x="T8" y="T9"/>
                </a:cxn>
              </a:cxnLst>
              <a:rect l="0" t="0" r="r" b="b"/>
              <a:pathLst>
                <a:path w="6" h="10">
                  <a:moveTo>
                    <a:pt x="0" y="0"/>
                  </a:moveTo>
                  <a:lnTo>
                    <a:pt x="0" y="6"/>
                  </a:lnTo>
                  <a:lnTo>
                    <a:pt x="6" y="1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4" name="Freeform 7"/>
            <p:cNvSpPr>
              <a:spLocks/>
            </p:cNvSpPr>
            <p:nvPr userDrawn="1"/>
          </p:nvSpPr>
          <p:spPr bwMode="black">
            <a:xfrm>
              <a:off x="1579563" y="4921250"/>
              <a:ext cx="9525" cy="12700"/>
            </a:xfrm>
            <a:custGeom>
              <a:avLst/>
              <a:gdLst>
                <a:gd name="T0" fmla="*/ 6 w 6"/>
                <a:gd name="T1" fmla="*/ 6 h 8"/>
                <a:gd name="T2" fmla="*/ 6 w 6"/>
                <a:gd name="T3" fmla="*/ 0 h 8"/>
                <a:gd name="T4" fmla="*/ 0 w 6"/>
                <a:gd name="T5" fmla="*/ 8 h 8"/>
                <a:gd name="T6" fmla="*/ 6 w 6"/>
                <a:gd name="T7" fmla="*/ 6 h 8"/>
              </a:gdLst>
              <a:ahLst/>
              <a:cxnLst>
                <a:cxn ang="0">
                  <a:pos x="T0" y="T1"/>
                </a:cxn>
                <a:cxn ang="0">
                  <a:pos x="T2" y="T3"/>
                </a:cxn>
                <a:cxn ang="0">
                  <a:pos x="T4" y="T5"/>
                </a:cxn>
                <a:cxn ang="0">
                  <a:pos x="T6" y="T7"/>
                </a:cxn>
              </a:cxnLst>
              <a:rect l="0" t="0" r="r" b="b"/>
              <a:pathLst>
                <a:path w="6" h="8">
                  <a:moveTo>
                    <a:pt x="6" y="6"/>
                  </a:moveTo>
                  <a:lnTo>
                    <a:pt x="6" y="0"/>
                  </a:lnTo>
                  <a:lnTo>
                    <a:pt x="0" y="8"/>
                  </a:ln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5" name="Freeform 8"/>
            <p:cNvSpPr>
              <a:spLocks/>
            </p:cNvSpPr>
            <p:nvPr userDrawn="1"/>
          </p:nvSpPr>
          <p:spPr bwMode="black">
            <a:xfrm>
              <a:off x="1582738" y="4895850"/>
              <a:ext cx="12700" cy="25400"/>
            </a:xfrm>
            <a:custGeom>
              <a:avLst/>
              <a:gdLst>
                <a:gd name="T0" fmla="*/ 8 w 8"/>
                <a:gd name="T1" fmla="*/ 10 h 16"/>
                <a:gd name="T2" fmla="*/ 0 w 8"/>
                <a:gd name="T3" fmla="*/ 0 h 16"/>
                <a:gd name="T4" fmla="*/ 4 w 8"/>
                <a:gd name="T5" fmla="*/ 16 h 16"/>
                <a:gd name="T6" fmla="*/ 6 w 8"/>
                <a:gd name="T7" fmla="*/ 16 h 16"/>
                <a:gd name="T8" fmla="*/ 8 w 8"/>
                <a:gd name="T9" fmla="*/ 10 h 16"/>
              </a:gdLst>
              <a:ahLst/>
              <a:cxnLst>
                <a:cxn ang="0">
                  <a:pos x="T0" y="T1"/>
                </a:cxn>
                <a:cxn ang="0">
                  <a:pos x="T2" y="T3"/>
                </a:cxn>
                <a:cxn ang="0">
                  <a:pos x="T4" y="T5"/>
                </a:cxn>
                <a:cxn ang="0">
                  <a:pos x="T6" y="T7"/>
                </a:cxn>
                <a:cxn ang="0">
                  <a:pos x="T8" y="T9"/>
                </a:cxn>
              </a:cxnLst>
              <a:rect l="0" t="0" r="r" b="b"/>
              <a:pathLst>
                <a:path w="8" h="16">
                  <a:moveTo>
                    <a:pt x="8" y="10"/>
                  </a:moveTo>
                  <a:lnTo>
                    <a:pt x="0" y="0"/>
                  </a:lnTo>
                  <a:lnTo>
                    <a:pt x="4" y="16"/>
                  </a:lnTo>
                  <a:lnTo>
                    <a:pt x="6" y="16"/>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6" name="Freeform 9"/>
            <p:cNvSpPr>
              <a:spLocks/>
            </p:cNvSpPr>
            <p:nvPr userDrawn="1"/>
          </p:nvSpPr>
          <p:spPr bwMode="black">
            <a:xfrm>
              <a:off x="1563688" y="4876800"/>
              <a:ext cx="19050" cy="12700"/>
            </a:xfrm>
            <a:custGeom>
              <a:avLst/>
              <a:gdLst>
                <a:gd name="T0" fmla="*/ 0 w 12"/>
                <a:gd name="T1" fmla="*/ 2 h 8"/>
                <a:gd name="T2" fmla="*/ 10 w 12"/>
                <a:gd name="T3" fmla="*/ 8 h 8"/>
                <a:gd name="T4" fmla="*/ 12 w 12"/>
                <a:gd name="T5" fmla="*/ 0 h 8"/>
                <a:gd name="T6" fmla="*/ 0 w 12"/>
                <a:gd name="T7" fmla="*/ 2 h 8"/>
              </a:gdLst>
              <a:ahLst/>
              <a:cxnLst>
                <a:cxn ang="0">
                  <a:pos x="T0" y="T1"/>
                </a:cxn>
                <a:cxn ang="0">
                  <a:pos x="T2" y="T3"/>
                </a:cxn>
                <a:cxn ang="0">
                  <a:pos x="T4" y="T5"/>
                </a:cxn>
                <a:cxn ang="0">
                  <a:pos x="T6" y="T7"/>
                </a:cxn>
              </a:cxnLst>
              <a:rect l="0" t="0" r="r" b="b"/>
              <a:pathLst>
                <a:path w="12" h="8">
                  <a:moveTo>
                    <a:pt x="0" y="2"/>
                  </a:moveTo>
                  <a:lnTo>
                    <a:pt x="10" y="8"/>
                  </a:lnTo>
                  <a:lnTo>
                    <a:pt x="1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7" name="Freeform 10"/>
            <p:cNvSpPr>
              <a:spLocks/>
            </p:cNvSpPr>
            <p:nvPr userDrawn="1"/>
          </p:nvSpPr>
          <p:spPr bwMode="black">
            <a:xfrm>
              <a:off x="1563688" y="4848225"/>
              <a:ext cx="6350" cy="9525"/>
            </a:xfrm>
            <a:custGeom>
              <a:avLst/>
              <a:gdLst>
                <a:gd name="T0" fmla="*/ 4 w 4"/>
                <a:gd name="T1" fmla="*/ 6 h 6"/>
                <a:gd name="T2" fmla="*/ 0 w 4"/>
                <a:gd name="T3" fmla="*/ 0 h 6"/>
                <a:gd name="T4" fmla="*/ 0 w 4"/>
                <a:gd name="T5" fmla="*/ 4 h 6"/>
                <a:gd name="T6" fmla="*/ 4 w 4"/>
                <a:gd name="T7" fmla="*/ 6 h 6"/>
              </a:gdLst>
              <a:ahLst/>
              <a:cxnLst>
                <a:cxn ang="0">
                  <a:pos x="T0" y="T1"/>
                </a:cxn>
                <a:cxn ang="0">
                  <a:pos x="T2" y="T3"/>
                </a:cxn>
                <a:cxn ang="0">
                  <a:pos x="T4" y="T5"/>
                </a:cxn>
                <a:cxn ang="0">
                  <a:pos x="T6" y="T7"/>
                </a:cxn>
              </a:cxnLst>
              <a:rect l="0" t="0" r="r" b="b"/>
              <a:pathLst>
                <a:path w="4" h="6">
                  <a:moveTo>
                    <a:pt x="4" y="6"/>
                  </a:moveTo>
                  <a:lnTo>
                    <a:pt x="0" y="0"/>
                  </a:lnTo>
                  <a:lnTo>
                    <a:pt x="0" y="4"/>
                  </a:lnTo>
                  <a:lnTo>
                    <a:pt x="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8" name="Freeform 11"/>
            <p:cNvSpPr>
              <a:spLocks/>
            </p:cNvSpPr>
            <p:nvPr userDrawn="1"/>
          </p:nvSpPr>
          <p:spPr bwMode="black">
            <a:xfrm>
              <a:off x="1563688" y="4797425"/>
              <a:ext cx="6350" cy="12700"/>
            </a:xfrm>
            <a:custGeom>
              <a:avLst/>
              <a:gdLst>
                <a:gd name="T0" fmla="*/ 0 w 4"/>
                <a:gd name="T1" fmla="*/ 8 h 8"/>
                <a:gd name="T2" fmla="*/ 4 w 4"/>
                <a:gd name="T3" fmla="*/ 4 h 8"/>
                <a:gd name="T4" fmla="*/ 0 w 4"/>
                <a:gd name="T5" fmla="*/ 0 h 8"/>
                <a:gd name="T6" fmla="*/ 0 w 4"/>
                <a:gd name="T7" fmla="*/ 2 h 8"/>
                <a:gd name="T8" fmla="*/ 0 w 4"/>
                <a:gd name="T9" fmla="*/ 8 h 8"/>
              </a:gdLst>
              <a:ahLst/>
              <a:cxnLst>
                <a:cxn ang="0">
                  <a:pos x="T0" y="T1"/>
                </a:cxn>
                <a:cxn ang="0">
                  <a:pos x="T2" y="T3"/>
                </a:cxn>
                <a:cxn ang="0">
                  <a:pos x="T4" y="T5"/>
                </a:cxn>
                <a:cxn ang="0">
                  <a:pos x="T6" y="T7"/>
                </a:cxn>
                <a:cxn ang="0">
                  <a:pos x="T8" y="T9"/>
                </a:cxn>
              </a:cxnLst>
              <a:rect l="0" t="0" r="r" b="b"/>
              <a:pathLst>
                <a:path w="4" h="8">
                  <a:moveTo>
                    <a:pt x="0" y="8"/>
                  </a:moveTo>
                  <a:lnTo>
                    <a:pt x="4" y="4"/>
                  </a:lnTo>
                  <a:lnTo>
                    <a:pt x="0" y="0"/>
                  </a:lnTo>
                  <a:lnTo>
                    <a:pt x="0" y="2"/>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69" name="Freeform 12"/>
            <p:cNvSpPr>
              <a:spLocks/>
            </p:cNvSpPr>
            <p:nvPr userDrawn="1"/>
          </p:nvSpPr>
          <p:spPr bwMode="black">
            <a:xfrm>
              <a:off x="1563688" y="4778375"/>
              <a:ext cx="9525" cy="22225"/>
            </a:xfrm>
            <a:custGeom>
              <a:avLst/>
              <a:gdLst>
                <a:gd name="T0" fmla="*/ 2 w 6"/>
                <a:gd name="T1" fmla="*/ 0 h 14"/>
                <a:gd name="T2" fmla="*/ 0 w 6"/>
                <a:gd name="T3" fmla="*/ 2 h 14"/>
                <a:gd name="T4" fmla="*/ 6 w 6"/>
                <a:gd name="T5" fmla="*/ 14 h 14"/>
                <a:gd name="T6" fmla="*/ 2 w 6"/>
                <a:gd name="T7" fmla="*/ 0 h 14"/>
              </a:gdLst>
              <a:ahLst/>
              <a:cxnLst>
                <a:cxn ang="0">
                  <a:pos x="T0" y="T1"/>
                </a:cxn>
                <a:cxn ang="0">
                  <a:pos x="T2" y="T3"/>
                </a:cxn>
                <a:cxn ang="0">
                  <a:pos x="T4" y="T5"/>
                </a:cxn>
                <a:cxn ang="0">
                  <a:pos x="T6" y="T7"/>
                </a:cxn>
              </a:cxnLst>
              <a:rect l="0" t="0" r="r" b="b"/>
              <a:pathLst>
                <a:path w="6" h="14">
                  <a:moveTo>
                    <a:pt x="2" y="0"/>
                  </a:moveTo>
                  <a:lnTo>
                    <a:pt x="0" y="2"/>
                  </a:lnTo>
                  <a:lnTo>
                    <a:pt x="6" y="14"/>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0" name="Freeform 13"/>
            <p:cNvSpPr>
              <a:spLocks/>
            </p:cNvSpPr>
            <p:nvPr userDrawn="1"/>
          </p:nvSpPr>
          <p:spPr bwMode="black">
            <a:xfrm>
              <a:off x="1589088" y="4756150"/>
              <a:ext cx="6350" cy="9525"/>
            </a:xfrm>
            <a:custGeom>
              <a:avLst/>
              <a:gdLst>
                <a:gd name="T0" fmla="*/ 2 w 4"/>
                <a:gd name="T1" fmla="*/ 0 h 6"/>
                <a:gd name="T2" fmla="*/ 0 w 4"/>
                <a:gd name="T3" fmla="*/ 2 h 6"/>
                <a:gd name="T4" fmla="*/ 4 w 4"/>
                <a:gd name="T5" fmla="*/ 6 h 6"/>
                <a:gd name="T6" fmla="*/ 2 w 4"/>
                <a:gd name="T7" fmla="*/ 0 h 6"/>
              </a:gdLst>
              <a:ahLst/>
              <a:cxnLst>
                <a:cxn ang="0">
                  <a:pos x="T0" y="T1"/>
                </a:cxn>
                <a:cxn ang="0">
                  <a:pos x="T2" y="T3"/>
                </a:cxn>
                <a:cxn ang="0">
                  <a:pos x="T4" y="T5"/>
                </a:cxn>
                <a:cxn ang="0">
                  <a:pos x="T6" y="T7"/>
                </a:cxn>
              </a:cxnLst>
              <a:rect l="0" t="0" r="r" b="b"/>
              <a:pathLst>
                <a:path w="4" h="6">
                  <a:moveTo>
                    <a:pt x="2" y="0"/>
                  </a:moveTo>
                  <a:lnTo>
                    <a:pt x="0" y="2"/>
                  </a:lnTo>
                  <a:lnTo>
                    <a:pt x="4" y="6"/>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1" name="Freeform 14"/>
            <p:cNvSpPr>
              <a:spLocks/>
            </p:cNvSpPr>
            <p:nvPr userDrawn="1"/>
          </p:nvSpPr>
          <p:spPr bwMode="black">
            <a:xfrm>
              <a:off x="8956675" y="4232275"/>
              <a:ext cx="184150" cy="279400"/>
            </a:xfrm>
            <a:custGeom>
              <a:avLst/>
              <a:gdLst>
                <a:gd name="T0" fmla="*/ 86 w 116"/>
                <a:gd name="T1" fmla="*/ 82 h 176"/>
                <a:gd name="T2" fmla="*/ 68 w 116"/>
                <a:gd name="T3" fmla="*/ 74 h 176"/>
                <a:gd name="T4" fmla="*/ 64 w 116"/>
                <a:gd name="T5" fmla="*/ 54 h 176"/>
                <a:gd name="T6" fmla="*/ 54 w 116"/>
                <a:gd name="T7" fmla="*/ 46 h 176"/>
                <a:gd name="T8" fmla="*/ 54 w 116"/>
                <a:gd name="T9" fmla="*/ 58 h 176"/>
                <a:gd name="T10" fmla="*/ 46 w 116"/>
                <a:gd name="T11" fmla="*/ 58 h 176"/>
                <a:gd name="T12" fmla="*/ 48 w 116"/>
                <a:gd name="T13" fmla="*/ 48 h 176"/>
                <a:gd name="T14" fmla="*/ 40 w 116"/>
                <a:gd name="T15" fmla="*/ 38 h 176"/>
                <a:gd name="T16" fmla="*/ 42 w 116"/>
                <a:gd name="T17" fmla="*/ 38 h 176"/>
                <a:gd name="T18" fmla="*/ 36 w 116"/>
                <a:gd name="T19" fmla="*/ 20 h 176"/>
                <a:gd name="T20" fmla="*/ 16 w 116"/>
                <a:gd name="T21" fmla="*/ 8 h 176"/>
                <a:gd name="T22" fmla="*/ 14 w 116"/>
                <a:gd name="T23" fmla="*/ 10 h 176"/>
                <a:gd name="T24" fmla="*/ 10 w 116"/>
                <a:gd name="T25" fmla="*/ 0 h 176"/>
                <a:gd name="T26" fmla="*/ 0 w 116"/>
                <a:gd name="T27" fmla="*/ 2 h 176"/>
                <a:gd name="T28" fmla="*/ 12 w 116"/>
                <a:gd name="T29" fmla="*/ 24 h 176"/>
                <a:gd name="T30" fmla="*/ 16 w 116"/>
                <a:gd name="T31" fmla="*/ 28 h 176"/>
                <a:gd name="T32" fmla="*/ 18 w 116"/>
                <a:gd name="T33" fmla="*/ 34 h 176"/>
                <a:gd name="T34" fmla="*/ 28 w 116"/>
                <a:gd name="T35" fmla="*/ 48 h 176"/>
                <a:gd name="T36" fmla="*/ 32 w 116"/>
                <a:gd name="T37" fmla="*/ 46 h 176"/>
                <a:gd name="T38" fmla="*/ 32 w 116"/>
                <a:gd name="T39" fmla="*/ 56 h 176"/>
                <a:gd name="T40" fmla="*/ 36 w 116"/>
                <a:gd name="T41" fmla="*/ 64 h 176"/>
                <a:gd name="T42" fmla="*/ 38 w 116"/>
                <a:gd name="T43" fmla="*/ 64 h 176"/>
                <a:gd name="T44" fmla="*/ 38 w 116"/>
                <a:gd name="T45" fmla="*/ 66 h 176"/>
                <a:gd name="T46" fmla="*/ 42 w 116"/>
                <a:gd name="T47" fmla="*/ 70 h 176"/>
                <a:gd name="T48" fmla="*/ 42 w 116"/>
                <a:gd name="T49" fmla="*/ 86 h 176"/>
                <a:gd name="T50" fmla="*/ 40 w 116"/>
                <a:gd name="T51" fmla="*/ 86 h 176"/>
                <a:gd name="T52" fmla="*/ 36 w 116"/>
                <a:gd name="T53" fmla="*/ 104 h 176"/>
                <a:gd name="T54" fmla="*/ 26 w 116"/>
                <a:gd name="T55" fmla="*/ 110 h 176"/>
                <a:gd name="T56" fmla="*/ 20 w 116"/>
                <a:gd name="T57" fmla="*/ 118 h 176"/>
                <a:gd name="T58" fmla="*/ 48 w 116"/>
                <a:gd name="T59" fmla="*/ 138 h 176"/>
                <a:gd name="T60" fmla="*/ 48 w 116"/>
                <a:gd name="T61" fmla="*/ 150 h 176"/>
                <a:gd name="T62" fmla="*/ 38 w 116"/>
                <a:gd name="T63" fmla="*/ 166 h 176"/>
                <a:gd name="T64" fmla="*/ 58 w 116"/>
                <a:gd name="T65" fmla="*/ 176 h 176"/>
                <a:gd name="T66" fmla="*/ 80 w 116"/>
                <a:gd name="T67" fmla="*/ 146 h 176"/>
                <a:gd name="T68" fmla="*/ 88 w 116"/>
                <a:gd name="T69" fmla="*/ 128 h 176"/>
                <a:gd name="T70" fmla="*/ 84 w 116"/>
                <a:gd name="T71" fmla="*/ 120 h 176"/>
                <a:gd name="T72" fmla="*/ 90 w 116"/>
                <a:gd name="T73" fmla="*/ 116 h 176"/>
                <a:gd name="T74" fmla="*/ 106 w 116"/>
                <a:gd name="T75" fmla="*/ 114 h 176"/>
                <a:gd name="T76" fmla="*/ 106 w 116"/>
                <a:gd name="T77" fmla="*/ 102 h 176"/>
                <a:gd name="T78" fmla="*/ 112 w 116"/>
                <a:gd name="T79" fmla="*/ 100 h 176"/>
                <a:gd name="T80" fmla="*/ 116 w 116"/>
                <a:gd name="T81" fmla="*/ 76 h 176"/>
                <a:gd name="T82" fmla="*/ 104 w 116"/>
                <a:gd name="T83" fmla="*/ 70 h 176"/>
                <a:gd name="T84" fmla="*/ 86 w 116"/>
                <a:gd name="T85" fmla="*/ 8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6" h="176">
                  <a:moveTo>
                    <a:pt x="86" y="82"/>
                  </a:moveTo>
                  <a:lnTo>
                    <a:pt x="68" y="74"/>
                  </a:lnTo>
                  <a:lnTo>
                    <a:pt x="64" y="54"/>
                  </a:lnTo>
                  <a:lnTo>
                    <a:pt x="54" y="46"/>
                  </a:lnTo>
                  <a:lnTo>
                    <a:pt x="54" y="58"/>
                  </a:lnTo>
                  <a:lnTo>
                    <a:pt x="46" y="58"/>
                  </a:lnTo>
                  <a:lnTo>
                    <a:pt x="48" y="48"/>
                  </a:lnTo>
                  <a:lnTo>
                    <a:pt x="40" y="38"/>
                  </a:lnTo>
                  <a:lnTo>
                    <a:pt x="42" y="38"/>
                  </a:lnTo>
                  <a:lnTo>
                    <a:pt x="36" y="20"/>
                  </a:lnTo>
                  <a:lnTo>
                    <a:pt x="16" y="8"/>
                  </a:lnTo>
                  <a:lnTo>
                    <a:pt x="14" y="10"/>
                  </a:lnTo>
                  <a:lnTo>
                    <a:pt x="10" y="0"/>
                  </a:lnTo>
                  <a:lnTo>
                    <a:pt x="0" y="2"/>
                  </a:lnTo>
                  <a:lnTo>
                    <a:pt x="12" y="24"/>
                  </a:lnTo>
                  <a:lnTo>
                    <a:pt x="16" y="28"/>
                  </a:lnTo>
                  <a:lnTo>
                    <a:pt x="18" y="34"/>
                  </a:lnTo>
                  <a:lnTo>
                    <a:pt x="28" y="48"/>
                  </a:lnTo>
                  <a:lnTo>
                    <a:pt x="32" y="46"/>
                  </a:lnTo>
                  <a:lnTo>
                    <a:pt x="32" y="56"/>
                  </a:lnTo>
                  <a:lnTo>
                    <a:pt x="36" y="64"/>
                  </a:lnTo>
                  <a:lnTo>
                    <a:pt x="38" y="64"/>
                  </a:lnTo>
                  <a:lnTo>
                    <a:pt x="38" y="66"/>
                  </a:lnTo>
                  <a:lnTo>
                    <a:pt x="42" y="70"/>
                  </a:lnTo>
                  <a:lnTo>
                    <a:pt x="42" y="86"/>
                  </a:lnTo>
                  <a:lnTo>
                    <a:pt x="40" y="86"/>
                  </a:lnTo>
                  <a:lnTo>
                    <a:pt x="36" y="104"/>
                  </a:lnTo>
                  <a:lnTo>
                    <a:pt x="26" y="110"/>
                  </a:lnTo>
                  <a:lnTo>
                    <a:pt x="20" y="118"/>
                  </a:lnTo>
                  <a:lnTo>
                    <a:pt x="48" y="138"/>
                  </a:lnTo>
                  <a:lnTo>
                    <a:pt x="48" y="150"/>
                  </a:lnTo>
                  <a:lnTo>
                    <a:pt x="38" y="166"/>
                  </a:lnTo>
                  <a:lnTo>
                    <a:pt x="58" y="176"/>
                  </a:lnTo>
                  <a:lnTo>
                    <a:pt x="80" y="146"/>
                  </a:lnTo>
                  <a:lnTo>
                    <a:pt x="88" y="128"/>
                  </a:lnTo>
                  <a:lnTo>
                    <a:pt x="84" y="120"/>
                  </a:lnTo>
                  <a:lnTo>
                    <a:pt x="90" y="116"/>
                  </a:lnTo>
                  <a:lnTo>
                    <a:pt x="106" y="114"/>
                  </a:lnTo>
                  <a:lnTo>
                    <a:pt x="106" y="102"/>
                  </a:lnTo>
                  <a:lnTo>
                    <a:pt x="112" y="100"/>
                  </a:lnTo>
                  <a:lnTo>
                    <a:pt x="116" y="76"/>
                  </a:lnTo>
                  <a:lnTo>
                    <a:pt x="104" y="70"/>
                  </a:lnTo>
                  <a:lnTo>
                    <a:pt x="8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2" name="Freeform 15"/>
            <p:cNvSpPr>
              <a:spLocks/>
            </p:cNvSpPr>
            <p:nvPr userDrawn="1"/>
          </p:nvSpPr>
          <p:spPr bwMode="black">
            <a:xfrm>
              <a:off x="8766175" y="4457700"/>
              <a:ext cx="247650" cy="266700"/>
            </a:xfrm>
            <a:custGeom>
              <a:avLst/>
              <a:gdLst>
                <a:gd name="T0" fmla="*/ 150 w 156"/>
                <a:gd name="T1" fmla="*/ 14 h 168"/>
                <a:gd name="T2" fmla="*/ 148 w 156"/>
                <a:gd name="T3" fmla="*/ 12 h 168"/>
                <a:gd name="T4" fmla="*/ 146 w 156"/>
                <a:gd name="T5" fmla="*/ 12 h 168"/>
                <a:gd name="T6" fmla="*/ 134 w 156"/>
                <a:gd name="T7" fmla="*/ 20 h 168"/>
                <a:gd name="T8" fmla="*/ 124 w 156"/>
                <a:gd name="T9" fmla="*/ 0 h 168"/>
                <a:gd name="T10" fmla="*/ 112 w 156"/>
                <a:gd name="T11" fmla="*/ 16 h 168"/>
                <a:gd name="T12" fmla="*/ 108 w 156"/>
                <a:gd name="T13" fmla="*/ 28 h 168"/>
                <a:gd name="T14" fmla="*/ 98 w 156"/>
                <a:gd name="T15" fmla="*/ 36 h 168"/>
                <a:gd name="T16" fmla="*/ 88 w 156"/>
                <a:gd name="T17" fmla="*/ 60 h 168"/>
                <a:gd name="T18" fmla="*/ 56 w 156"/>
                <a:gd name="T19" fmla="*/ 86 h 168"/>
                <a:gd name="T20" fmla="*/ 38 w 156"/>
                <a:gd name="T21" fmla="*/ 92 h 168"/>
                <a:gd name="T22" fmla="*/ 24 w 156"/>
                <a:gd name="T23" fmla="*/ 112 h 168"/>
                <a:gd name="T24" fmla="*/ 24 w 156"/>
                <a:gd name="T25" fmla="*/ 114 h 168"/>
                <a:gd name="T26" fmla="*/ 24 w 156"/>
                <a:gd name="T27" fmla="*/ 112 h 168"/>
                <a:gd name="T28" fmla="*/ 16 w 156"/>
                <a:gd name="T29" fmla="*/ 116 h 168"/>
                <a:gd name="T30" fmla="*/ 16 w 156"/>
                <a:gd name="T31" fmla="*/ 124 h 168"/>
                <a:gd name="T32" fmla="*/ 14 w 156"/>
                <a:gd name="T33" fmla="*/ 124 h 168"/>
                <a:gd name="T34" fmla="*/ 10 w 156"/>
                <a:gd name="T35" fmla="*/ 132 h 168"/>
                <a:gd name="T36" fmla="*/ 14 w 156"/>
                <a:gd name="T37" fmla="*/ 134 h 168"/>
                <a:gd name="T38" fmla="*/ 14 w 156"/>
                <a:gd name="T39" fmla="*/ 136 h 168"/>
                <a:gd name="T40" fmla="*/ 0 w 156"/>
                <a:gd name="T41" fmla="*/ 146 h 168"/>
                <a:gd name="T42" fmla="*/ 8 w 156"/>
                <a:gd name="T43" fmla="*/ 146 h 168"/>
                <a:gd name="T44" fmla="*/ 8 w 156"/>
                <a:gd name="T45" fmla="*/ 146 h 168"/>
                <a:gd name="T46" fmla="*/ 10 w 156"/>
                <a:gd name="T47" fmla="*/ 148 h 168"/>
                <a:gd name="T48" fmla="*/ 8 w 156"/>
                <a:gd name="T49" fmla="*/ 152 h 168"/>
                <a:gd name="T50" fmla="*/ 28 w 156"/>
                <a:gd name="T51" fmla="*/ 152 h 168"/>
                <a:gd name="T52" fmla="*/ 30 w 156"/>
                <a:gd name="T53" fmla="*/ 158 h 168"/>
                <a:gd name="T54" fmla="*/ 56 w 156"/>
                <a:gd name="T55" fmla="*/ 168 h 168"/>
                <a:gd name="T56" fmla="*/ 68 w 156"/>
                <a:gd name="T57" fmla="*/ 162 h 168"/>
                <a:gd name="T58" fmla="*/ 90 w 156"/>
                <a:gd name="T59" fmla="*/ 146 h 168"/>
                <a:gd name="T60" fmla="*/ 102 w 156"/>
                <a:gd name="T61" fmla="*/ 96 h 168"/>
                <a:gd name="T62" fmla="*/ 106 w 156"/>
                <a:gd name="T63" fmla="*/ 98 h 168"/>
                <a:gd name="T64" fmla="*/ 120 w 156"/>
                <a:gd name="T65" fmla="*/ 88 h 168"/>
                <a:gd name="T66" fmla="*/ 130 w 156"/>
                <a:gd name="T67" fmla="*/ 92 h 168"/>
                <a:gd name="T68" fmla="*/ 134 w 156"/>
                <a:gd name="T69" fmla="*/ 88 h 168"/>
                <a:gd name="T70" fmla="*/ 128 w 156"/>
                <a:gd name="T71" fmla="*/ 82 h 168"/>
                <a:gd name="T72" fmla="*/ 130 w 156"/>
                <a:gd name="T73" fmla="*/ 72 h 168"/>
                <a:gd name="T74" fmla="*/ 138 w 156"/>
                <a:gd name="T75" fmla="*/ 64 h 168"/>
                <a:gd name="T76" fmla="*/ 156 w 156"/>
                <a:gd name="T77" fmla="*/ 38 h 168"/>
                <a:gd name="T78" fmla="*/ 154 w 156"/>
                <a:gd name="T79" fmla="*/ 22 h 168"/>
                <a:gd name="T80" fmla="*/ 156 w 156"/>
                <a:gd name="T81" fmla="*/ 18 h 168"/>
                <a:gd name="T82" fmla="*/ 150 w 156"/>
                <a:gd name="T83" fmla="*/ 1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68">
                  <a:moveTo>
                    <a:pt x="150" y="14"/>
                  </a:moveTo>
                  <a:lnTo>
                    <a:pt x="148" y="12"/>
                  </a:lnTo>
                  <a:lnTo>
                    <a:pt x="146" y="12"/>
                  </a:lnTo>
                  <a:lnTo>
                    <a:pt x="134" y="20"/>
                  </a:lnTo>
                  <a:lnTo>
                    <a:pt x="124" y="0"/>
                  </a:lnTo>
                  <a:lnTo>
                    <a:pt x="112" y="16"/>
                  </a:lnTo>
                  <a:lnTo>
                    <a:pt x="108" y="28"/>
                  </a:lnTo>
                  <a:lnTo>
                    <a:pt x="98" y="36"/>
                  </a:lnTo>
                  <a:lnTo>
                    <a:pt x="88" y="60"/>
                  </a:lnTo>
                  <a:lnTo>
                    <a:pt x="56" y="86"/>
                  </a:lnTo>
                  <a:lnTo>
                    <a:pt x="38" y="92"/>
                  </a:lnTo>
                  <a:lnTo>
                    <a:pt x="24" y="112"/>
                  </a:lnTo>
                  <a:lnTo>
                    <a:pt x="24" y="114"/>
                  </a:lnTo>
                  <a:lnTo>
                    <a:pt x="24" y="112"/>
                  </a:lnTo>
                  <a:lnTo>
                    <a:pt x="16" y="116"/>
                  </a:lnTo>
                  <a:lnTo>
                    <a:pt x="16" y="124"/>
                  </a:lnTo>
                  <a:lnTo>
                    <a:pt x="14" y="124"/>
                  </a:lnTo>
                  <a:lnTo>
                    <a:pt x="10" y="132"/>
                  </a:lnTo>
                  <a:lnTo>
                    <a:pt x="14" y="134"/>
                  </a:lnTo>
                  <a:lnTo>
                    <a:pt x="14" y="136"/>
                  </a:lnTo>
                  <a:lnTo>
                    <a:pt x="0" y="146"/>
                  </a:lnTo>
                  <a:lnTo>
                    <a:pt x="8" y="146"/>
                  </a:lnTo>
                  <a:lnTo>
                    <a:pt x="8" y="146"/>
                  </a:lnTo>
                  <a:lnTo>
                    <a:pt x="10" y="148"/>
                  </a:lnTo>
                  <a:lnTo>
                    <a:pt x="8" y="152"/>
                  </a:lnTo>
                  <a:lnTo>
                    <a:pt x="28" y="152"/>
                  </a:lnTo>
                  <a:lnTo>
                    <a:pt x="30" y="158"/>
                  </a:lnTo>
                  <a:lnTo>
                    <a:pt x="56" y="168"/>
                  </a:lnTo>
                  <a:lnTo>
                    <a:pt x="68" y="162"/>
                  </a:lnTo>
                  <a:lnTo>
                    <a:pt x="90" y="146"/>
                  </a:lnTo>
                  <a:lnTo>
                    <a:pt x="102" y="96"/>
                  </a:lnTo>
                  <a:lnTo>
                    <a:pt x="106" y="98"/>
                  </a:lnTo>
                  <a:lnTo>
                    <a:pt x="120" y="88"/>
                  </a:lnTo>
                  <a:lnTo>
                    <a:pt x="130" y="92"/>
                  </a:lnTo>
                  <a:lnTo>
                    <a:pt x="134" y="88"/>
                  </a:lnTo>
                  <a:lnTo>
                    <a:pt x="128" y="82"/>
                  </a:lnTo>
                  <a:lnTo>
                    <a:pt x="130" y="72"/>
                  </a:lnTo>
                  <a:lnTo>
                    <a:pt x="138" y="64"/>
                  </a:lnTo>
                  <a:lnTo>
                    <a:pt x="156" y="38"/>
                  </a:lnTo>
                  <a:lnTo>
                    <a:pt x="154" y="22"/>
                  </a:lnTo>
                  <a:lnTo>
                    <a:pt x="156" y="18"/>
                  </a:lnTo>
                  <a:lnTo>
                    <a:pt x="15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3" name="Freeform 16"/>
            <p:cNvSpPr>
              <a:spLocks/>
            </p:cNvSpPr>
            <p:nvPr userDrawn="1"/>
          </p:nvSpPr>
          <p:spPr bwMode="black">
            <a:xfrm>
              <a:off x="8804275" y="4714875"/>
              <a:ext cx="28575" cy="34925"/>
            </a:xfrm>
            <a:custGeom>
              <a:avLst/>
              <a:gdLst>
                <a:gd name="T0" fmla="*/ 6 w 18"/>
                <a:gd name="T1" fmla="*/ 0 h 22"/>
                <a:gd name="T2" fmla="*/ 0 w 18"/>
                <a:gd name="T3" fmla="*/ 22 h 22"/>
                <a:gd name="T4" fmla="*/ 18 w 18"/>
                <a:gd name="T5" fmla="*/ 14 h 22"/>
                <a:gd name="T6" fmla="*/ 12 w 18"/>
                <a:gd name="T7" fmla="*/ 2 h 22"/>
                <a:gd name="T8" fmla="*/ 6 w 18"/>
                <a:gd name="T9" fmla="*/ 0 h 22"/>
              </a:gdLst>
              <a:ahLst/>
              <a:cxnLst>
                <a:cxn ang="0">
                  <a:pos x="T0" y="T1"/>
                </a:cxn>
                <a:cxn ang="0">
                  <a:pos x="T2" y="T3"/>
                </a:cxn>
                <a:cxn ang="0">
                  <a:pos x="T4" y="T5"/>
                </a:cxn>
                <a:cxn ang="0">
                  <a:pos x="T6" y="T7"/>
                </a:cxn>
                <a:cxn ang="0">
                  <a:pos x="T8" y="T9"/>
                </a:cxn>
              </a:cxnLst>
              <a:rect l="0" t="0" r="r" b="b"/>
              <a:pathLst>
                <a:path w="18" h="22">
                  <a:moveTo>
                    <a:pt x="6" y="0"/>
                  </a:moveTo>
                  <a:lnTo>
                    <a:pt x="0" y="22"/>
                  </a:lnTo>
                  <a:lnTo>
                    <a:pt x="18" y="14"/>
                  </a:lnTo>
                  <a:lnTo>
                    <a:pt x="12" y="2"/>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4" name="Freeform 17"/>
            <p:cNvSpPr>
              <a:spLocks/>
            </p:cNvSpPr>
            <p:nvPr userDrawn="1"/>
          </p:nvSpPr>
          <p:spPr bwMode="black">
            <a:xfrm>
              <a:off x="6184900" y="2847975"/>
              <a:ext cx="73025" cy="123825"/>
            </a:xfrm>
            <a:custGeom>
              <a:avLst/>
              <a:gdLst>
                <a:gd name="T0" fmla="*/ 16 w 46"/>
                <a:gd name="T1" fmla="*/ 2 h 78"/>
                <a:gd name="T2" fmla="*/ 10 w 46"/>
                <a:gd name="T3" fmla="*/ 0 h 78"/>
                <a:gd name="T4" fmla="*/ 4 w 46"/>
                <a:gd name="T5" fmla="*/ 4 h 78"/>
                <a:gd name="T6" fmla="*/ 10 w 46"/>
                <a:gd name="T7" fmla="*/ 8 h 78"/>
                <a:gd name="T8" fmla="*/ 8 w 46"/>
                <a:gd name="T9" fmla="*/ 10 h 78"/>
                <a:gd name="T10" fmla="*/ 4 w 46"/>
                <a:gd name="T11" fmla="*/ 32 h 78"/>
                <a:gd name="T12" fmla="*/ 0 w 46"/>
                <a:gd name="T13" fmla="*/ 32 h 78"/>
                <a:gd name="T14" fmla="*/ 4 w 46"/>
                <a:gd name="T15" fmla="*/ 60 h 78"/>
                <a:gd name="T16" fmla="*/ 10 w 46"/>
                <a:gd name="T17" fmla="*/ 76 h 78"/>
                <a:gd name="T18" fmla="*/ 24 w 46"/>
                <a:gd name="T19" fmla="*/ 78 h 78"/>
                <a:gd name="T20" fmla="*/ 46 w 46"/>
                <a:gd name="T21" fmla="*/ 62 h 78"/>
                <a:gd name="T22" fmla="*/ 46 w 46"/>
                <a:gd name="T23" fmla="*/ 44 h 78"/>
                <a:gd name="T24" fmla="*/ 28 w 46"/>
                <a:gd name="T25" fmla="*/ 12 h 78"/>
                <a:gd name="T26" fmla="*/ 16 w 46"/>
                <a:gd name="T2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78">
                  <a:moveTo>
                    <a:pt x="16" y="2"/>
                  </a:moveTo>
                  <a:lnTo>
                    <a:pt x="10" y="0"/>
                  </a:lnTo>
                  <a:lnTo>
                    <a:pt x="4" y="4"/>
                  </a:lnTo>
                  <a:lnTo>
                    <a:pt x="10" y="8"/>
                  </a:lnTo>
                  <a:lnTo>
                    <a:pt x="8" y="10"/>
                  </a:lnTo>
                  <a:lnTo>
                    <a:pt x="4" y="32"/>
                  </a:lnTo>
                  <a:lnTo>
                    <a:pt x="0" y="32"/>
                  </a:lnTo>
                  <a:lnTo>
                    <a:pt x="4" y="60"/>
                  </a:lnTo>
                  <a:lnTo>
                    <a:pt x="10" y="76"/>
                  </a:lnTo>
                  <a:lnTo>
                    <a:pt x="24" y="78"/>
                  </a:lnTo>
                  <a:lnTo>
                    <a:pt x="46" y="62"/>
                  </a:lnTo>
                  <a:lnTo>
                    <a:pt x="46" y="44"/>
                  </a:lnTo>
                  <a:lnTo>
                    <a:pt x="28" y="12"/>
                  </a:lnTo>
                  <a:lnTo>
                    <a:pt x="1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5" name="Freeform 18"/>
            <p:cNvSpPr>
              <a:spLocks/>
            </p:cNvSpPr>
            <p:nvPr userDrawn="1"/>
          </p:nvSpPr>
          <p:spPr bwMode="black">
            <a:xfrm>
              <a:off x="1801813" y="2581275"/>
              <a:ext cx="57150" cy="25400"/>
            </a:xfrm>
            <a:custGeom>
              <a:avLst/>
              <a:gdLst>
                <a:gd name="T0" fmla="*/ 0 w 36"/>
                <a:gd name="T1" fmla="*/ 8 h 16"/>
                <a:gd name="T2" fmla="*/ 6 w 36"/>
                <a:gd name="T3" fmla="*/ 16 h 16"/>
                <a:gd name="T4" fmla="*/ 22 w 36"/>
                <a:gd name="T5" fmla="*/ 16 h 16"/>
                <a:gd name="T6" fmla="*/ 36 w 36"/>
                <a:gd name="T7" fmla="*/ 10 h 16"/>
                <a:gd name="T8" fmla="*/ 32 w 36"/>
                <a:gd name="T9" fmla="*/ 0 h 16"/>
                <a:gd name="T10" fmla="*/ 4 w 36"/>
                <a:gd name="T11" fmla="*/ 0 h 16"/>
                <a:gd name="T12" fmla="*/ 0 w 36"/>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36" h="16">
                  <a:moveTo>
                    <a:pt x="0" y="8"/>
                  </a:moveTo>
                  <a:lnTo>
                    <a:pt x="6" y="16"/>
                  </a:lnTo>
                  <a:lnTo>
                    <a:pt x="22" y="16"/>
                  </a:lnTo>
                  <a:lnTo>
                    <a:pt x="36" y="10"/>
                  </a:lnTo>
                  <a:lnTo>
                    <a:pt x="32" y="0"/>
                  </a:lnTo>
                  <a:lnTo>
                    <a:pt x="4"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6" name="Freeform 19"/>
            <p:cNvSpPr>
              <a:spLocks/>
            </p:cNvSpPr>
            <p:nvPr userDrawn="1"/>
          </p:nvSpPr>
          <p:spPr bwMode="black">
            <a:xfrm>
              <a:off x="9086850" y="1311275"/>
              <a:ext cx="25400" cy="38100"/>
            </a:xfrm>
            <a:custGeom>
              <a:avLst/>
              <a:gdLst>
                <a:gd name="T0" fmla="*/ 14 w 16"/>
                <a:gd name="T1" fmla="*/ 0 h 24"/>
                <a:gd name="T2" fmla="*/ 0 w 16"/>
                <a:gd name="T3" fmla="*/ 24 h 24"/>
                <a:gd name="T4" fmla="*/ 16 w 16"/>
                <a:gd name="T5" fmla="*/ 14 h 24"/>
                <a:gd name="T6" fmla="*/ 14 w 16"/>
                <a:gd name="T7" fmla="*/ 0 h 24"/>
              </a:gdLst>
              <a:ahLst/>
              <a:cxnLst>
                <a:cxn ang="0">
                  <a:pos x="T0" y="T1"/>
                </a:cxn>
                <a:cxn ang="0">
                  <a:pos x="T2" y="T3"/>
                </a:cxn>
                <a:cxn ang="0">
                  <a:pos x="T4" y="T5"/>
                </a:cxn>
                <a:cxn ang="0">
                  <a:pos x="T6" y="T7"/>
                </a:cxn>
              </a:cxnLst>
              <a:rect l="0" t="0" r="r" b="b"/>
              <a:pathLst>
                <a:path w="16" h="24">
                  <a:moveTo>
                    <a:pt x="14" y="0"/>
                  </a:moveTo>
                  <a:lnTo>
                    <a:pt x="0" y="24"/>
                  </a:lnTo>
                  <a:lnTo>
                    <a:pt x="16" y="14"/>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7" name="Freeform 20"/>
            <p:cNvSpPr>
              <a:spLocks/>
            </p:cNvSpPr>
            <p:nvPr userDrawn="1"/>
          </p:nvSpPr>
          <p:spPr bwMode="black">
            <a:xfrm>
              <a:off x="8953500" y="1279525"/>
              <a:ext cx="38100" cy="15875"/>
            </a:xfrm>
            <a:custGeom>
              <a:avLst/>
              <a:gdLst>
                <a:gd name="T0" fmla="*/ 24 w 24"/>
                <a:gd name="T1" fmla="*/ 2 h 10"/>
                <a:gd name="T2" fmla="*/ 0 w 24"/>
                <a:gd name="T3" fmla="*/ 0 h 10"/>
                <a:gd name="T4" fmla="*/ 0 w 24"/>
                <a:gd name="T5" fmla="*/ 6 h 10"/>
                <a:gd name="T6" fmla="*/ 10 w 24"/>
                <a:gd name="T7" fmla="*/ 10 h 10"/>
                <a:gd name="T8" fmla="*/ 24 w 24"/>
                <a:gd name="T9" fmla="*/ 2 h 10"/>
              </a:gdLst>
              <a:ahLst/>
              <a:cxnLst>
                <a:cxn ang="0">
                  <a:pos x="T0" y="T1"/>
                </a:cxn>
                <a:cxn ang="0">
                  <a:pos x="T2" y="T3"/>
                </a:cxn>
                <a:cxn ang="0">
                  <a:pos x="T4" y="T5"/>
                </a:cxn>
                <a:cxn ang="0">
                  <a:pos x="T6" y="T7"/>
                </a:cxn>
                <a:cxn ang="0">
                  <a:pos x="T8" y="T9"/>
                </a:cxn>
              </a:cxnLst>
              <a:rect l="0" t="0" r="r" b="b"/>
              <a:pathLst>
                <a:path w="24" h="10">
                  <a:moveTo>
                    <a:pt x="24" y="2"/>
                  </a:moveTo>
                  <a:lnTo>
                    <a:pt x="0" y="0"/>
                  </a:lnTo>
                  <a:lnTo>
                    <a:pt x="0" y="6"/>
                  </a:lnTo>
                  <a:lnTo>
                    <a:pt x="10" y="10"/>
                  </a:lnTo>
                  <a:lnTo>
                    <a:pt x="2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8" name="Freeform 21"/>
            <p:cNvSpPr>
              <a:spLocks/>
            </p:cNvSpPr>
            <p:nvPr userDrawn="1"/>
          </p:nvSpPr>
          <p:spPr bwMode="black">
            <a:xfrm>
              <a:off x="234950" y="2063750"/>
              <a:ext cx="31750" cy="12700"/>
            </a:xfrm>
            <a:custGeom>
              <a:avLst/>
              <a:gdLst>
                <a:gd name="T0" fmla="*/ 4 w 20"/>
                <a:gd name="T1" fmla="*/ 8 h 8"/>
                <a:gd name="T2" fmla="*/ 20 w 20"/>
                <a:gd name="T3" fmla="*/ 6 h 8"/>
                <a:gd name="T4" fmla="*/ 0 w 20"/>
                <a:gd name="T5" fmla="*/ 0 h 8"/>
                <a:gd name="T6" fmla="*/ 4 w 20"/>
                <a:gd name="T7" fmla="*/ 8 h 8"/>
              </a:gdLst>
              <a:ahLst/>
              <a:cxnLst>
                <a:cxn ang="0">
                  <a:pos x="T0" y="T1"/>
                </a:cxn>
                <a:cxn ang="0">
                  <a:pos x="T2" y="T3"/>
                </a:cxn>
                <a:cxn ang="0">
                  <a:pos x="T4" y="T5"/>
                </a:cxn>
                <a:cxn ang="0">
                  <a:pos x="T6" y="T7"/>
                </a:cxn>
              </a:cxnLst>
              <a:rect l="0" t="0" r="r" b="b"/>
              <a:pathLst>
                <a:path w="20" h="8">
                  <a:moveTo>
                    <a:pt x="4" y="8"/>
                  </a:moveTo>
                  <a:lnTo>
                    <a:pt x="20" y="6"/>
                  </a:lnTo>
                  <a:lnTo>
                    <a:pt x="0" y="0"/>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79" name="Freeform 22"/>
            <p:cNvSpPr>
              <a:spLocks/>
            </p:cNvSpPr>
            <p:nvPr userDrawn="1"/>
          </p:nvSpPr>
          <p:spPr bwMode="black">
            <a:xfrm>
              <a:off x="1268413" y="2432050"/>
              <a:ext cx="339725" cy="114300"/>
            </a:xfrm>
            <a:custGeom>
              <a:avLst/>
              <a:gdLst>
                <a:gd name="T0" fmla="*/ 214 w 214"/>
                <a:gd name="T1" fmla="*/ 64 h 72"/>
                <a:gd name="T2" fmla="*/ 196 w 214"/>
                <a:gd name="T3" fmla="*/ 52 h 72"/>
                <a:gd name="T4" fmla="*/ 182 w 214"/>
                <a:gd name="T5" fmla="*/ 50 h 72"/>
                <a:gd name="T6" fmla="*/ 182 w 214"/>
                <a:gd name="T7" fmla="*/ 44 h 72"/>
                <a:gd name="T8" fmla="*/ 162 w 214"/>
                <a:gd name="T9" fmla="*/ 38 h 72"/>
                <a:gd name="T10" fmla="*/ 152 w 214"/>
                <a:gd name="T11" fmla="*/ 32 h 72"/>
                <a:gd name="T12" fmla="*/ 146 w 214"/>
                <a:gd name="T13" fmla="*/ 30 h 72"/>
                <a:gd name="T14" fmla="*/ 146 w 214"/>
                <a:gd name="T15" fmla="*/ 24 h 72"/>
                <a:gd name="T16" fmla="*/ 138 w 214"/>
                <a:gd name="T17" fmla="*/ 18 h 72"/>
                <a:gd name="T18" fmla="*/ 124 w 214"/>
                <a:gd name="T19" fmla="*/ 14 h 72"/>
                <a:gd name="T20" fmla="*/ 122 w 214"/>
                <a:gd name="T21" fmla="*/ 18 h 72"/>
                <a:gd name="T22" fmla="*/ 110 w 214"/>
                <a:gd name="T23" fmla="*/ 16 h 72"/>
                <a:gd name="T24" fmla="*/ 98 w 214"/>
                <a:gd name="T25" fmla="*/ 4 h 72"/>
                <a:gd name="T26" fmla="*/ 68 w 214"/>
                <a:gd name="T27" fmla="*/ 0 h 72"/>
                <a:gd name="T28" fmla="*/ 52 w 214"/>
                <a:gd name="T29" fmla="*/ 0 h 72"/>
                <a:gd name="T30" fmla="*/ 26 w 214"/>
                <a:gd name="T31" fmla="*/ 8 h 72"/>
                <a:gd name="T32" fmla="*/ 16 w 214"/>
                <a:gd name="T33" fmla="*/ 14 h 72"/>
                <a:gd name="T34" fmla="*/ 14 w 214"/>
                <a:gd name="T35" fmla="*/ 26 h 72"/>
                <a:gd name="T36" fmla="*/ 0 w 214"/>
                <a:gd name="T37" fmla="*/ 30 h 72"/>
                <a:gd name="T38" fmla="*/ 16 w 214"/>
                <a:gd name="T39" fmla="*/ 34 h 72"/>
                <a:gd name="T40" fmla="*/ 28 w 214"/>
                <a:gd name="T41" fmla="*/ 26 h 72"/>
                <a:gd name="T42" fmla="*/ 40 w 214"/>
                <a:gd name="T43" fmla="*/ 24 h 72"/>
                <a:gd name="T44" fmla="*/ 48 w 214"/>
                <a:gd name="T45" fmla="*/ 16 h 72"/>
                <a:gd name="T46" fmla="*/ 60 w 214"/>
                <a:gd name="T47" fmla="*/ 16 h 72"/>
                <a:gd name="T48" fmla="*/ 56 w 214"/>
                <a:gd name="T49" fmla="*/ 20 h 72"/>
                <a:gd name="T50" fmla="*/ 60 w 214"/>
                <a:gd name="T51" fmla="*/ 26 h 72"/>
                <a:gd name="T52" fmla="*/ 88 w 214"/>
                <a:gd name="T53" fmla="*/ 28 h 72"/>
                <a:gd name="T54" fmla="*/ 100 w 214"/>
                <a:gd name="T55" fmla="*/ 38 h 72"/>
                <a:gd name="T56" fmla="*/ 122 w 214"/>
                <a:gd name="T57" fmla="*/ 40 h 72"/>
                <a:gd name="T58" fmla="*/ 134 w 214"/>
                <a:gd name="T59" fmla="*/ 56 h 72"/>
                <a:gd name="T60" fmla="*/ 150 w 214"/>
                <a:gd name="T61" fmla="*/ 58 h 72"/>
                <a:gd name="T62" fmla="*/ 138 w 214"/>
                <a:gd name="T63" fmla="*/ 70 h 72"/>
                <a:gd name="T64" fmla="*/ 140 w 214"/>
                <a:gd name="T65" fmla="*/ 72 h 72"/>
                <a:gd name="T66" fmla="*/ 144 w 214"/>
                <a:gd name="T67" fmla="*/ 72 h 72"/>
                <a:gd name="T68" fmla="*/ 188 w 214"/>
                <a:gd name="T69" fmla="*/ 72 h 72"/>
                <a:gd name="T70" fmla="*/ 214 w 214"/>
                <a:gd name="T71" fmla="*/ 6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72">
                  <a:moveTo>
                    <a:pt x="214" y="64"/>
                  </a:moveTo>
                  <a:lnTo>
                    <a:pt x="196" y="52"/>
                  </a:lnTo>
                  <a:lnTo>
                    <a:pt x="182" y="50"/>
                  </a:lnTo>
                  <a:lnTo>
                    <a:pt x="182" y="44"/>
                  </a:lnTo>
                  <a:lnTo>
                    <a:pt x="162" y="38"/>
                  </a:lnTo>
                  <a:lnTo>
                    <a:pt x="152" y="32"/>
                  </a:lnTo>
                  <a:lnTo>
                    <a:pt x="146" y="30"/>
                  </a:lnTo>
                  <a:lnTo>
                    <a:pt x="146" y="24"/>
                  </a:lnTo>
                  <a:lnTo>
                    <a:pt x="138" y="18"/>
                  </a:lnTo>
                  <a:lnTo>
                    <a:pt x="124" y="14"/>
                  </a:lnTo>
                  <a:lnTo>
                    <a:pt x="122" y="18"/>
                  </a:lnTo>
                  <a:lnTo>
                    <a:pt x="110" y="16"/>
                  </a:lnTo>
                  <a:lnTo>
                    <a:pt x="98" y="4"/>
                  </a:lnTo>
                  <a:lnTo>
                    <a:pt x="68" y="0"/>
                  </a:lnTo>
                  <a:lnTo>
                    <a:pt x="52" y="0"/>
                  </a:lnTo>
                  <a:lnTo>
                    <a:pt x="26" y="8"/>
                  </a:lnTo>
                  <a:lnTo>
                    <a:pt x="16" y="14"/>
                  </a:lnTo>
                  <a:lnTo>
                    <a:pt x="14" y="26"/>
                  </a:lnTo>
                  <a:lnTo>
                    <a:pt x="0" y="30"/>
                  </a:lnTo>
                  <a:lnTo>
                    <a:pt x="16" y="34"/>
                  </a:lnTo>
                  <a:lnTo>
                    <a:pt x="28" y="26"/>
                  </a:lnTo>
                  <a:lnTo>
                    <a:pt x="40" y="24"/>
                  </a:lnTo>
                  <a:lnTo>
                    <a:pt x="48" y="16"/>
                  </a:lnTo>
                  <a:lnTo>
                    <a:pt x="60" y="16"/>
                  </a:lnTo>
                  <a:lnTo>
                    <a:pt x="56" y="20"/>
                  </a:lnTo>
                  <a:lnTo>
                    <a:pt x="60" y="26"/>
                  </a:lnTo>
                  <a:lnTo>
                    <a:pt x="88" y="28"/>
                  </a:lnTo>
                  <a:lnTo>
                    <a:pt x="100" y="38"/>
                  </a:lnTo>
                  <a:lnTo>
                    <a:pt x="122" y="40"/>
                  </a:lnTo>
                  <a:lnTo>
                    <a:pt x="134" y="56"/>
                  </a:lnTo>
                  <a:lnTo>
                    <a:pt x="150" y="58"/>
                  </a:lnTo>
                  <a:lnTo>
                    <a:pt x="138" y="70"/>
                  </a:lnTo>
                  <a:lnTo>
                    <a:pt x="140" y="72"/>
                  </a:lnTo>
                  <a:lnTo>
                    <a:pt x="144" y="72"/>
                  </a:lnTo>
                  <a:lnTo>
                    <a:pt x="188" y="72"/>
                  </a:lnTo>
                  <a:lnTo>
                    <a:pt x="21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0" name="Freeform 23"/>
            <p:cNvSpPr>
              <a:spLocks/>
            </p:cNvSpPr>
            <p:nvPr userDrawn="1"/>
          </p:nvSpPr>
          <p:spPr bwMode="black">
            <a:xfrm>
              <a:off x="1325563" y="2476500"/>
              <a:ext cx="25400" cy="22225"/>
            </a:xfrm>
            <a:custGeom>
              <a:avLst/>
              <a:gdLst>
                <a:gd name="T0" fmla="*/ 0 w 16"/>
                <a:gd name="T1" fmla="*/ 14 h 14"/>
                <a:gd name="T2" fmla="*/ 16 w 16"/>
                <a:gd name="T3" fmla="*/ 12 h 14"/>
                <a:gd name="T4" fmla="*/ 12 w 16"/>
                <a:gd name="T5" fmla="*/ 0 h 14"/>
                <a:gd name="T6" fmla="*/ 6 w 16"/>
                <a:gd name="T7" fmla="*/ 0 h 14"/>
                <a:gd name="T8" fmla="*/ 0 w 16"/>
                <a:gd name="T9" fmla="*/ 14 h 14"/>
              </a:gdLst>
              <a:ahLst/>
              <a:cxnLst>
                <a:cxn ang="0">
                  <a:pos x="T0" y="T1"/>
                </a:cxn>
                <a:cxn ang="0">
                  <a:pos x="T2" y="T3"/>
                </a:cxn>
                <a:cxn ang="0">
                  <a:pos x="T4" y="T5"/>
                </a:cxn>
                <a:cxn ang="0">
                  <a:pos x="T6" y="T7"/>
                </a:cxn>
                <a:cxn ang="0">
                  <a:pos x="T8" y="T9"/>
                </a:cxn>
              </a:cxnLst>
              <a:rect l="0" t="0" r="r" b="b"/>
              <a:pathLst>
                <a:path w="16" h="14">
                  <a:moveTo>
                    <a:pt x="0" y="14"/>
                  </a:moveTo>
                  <a:lnTo>
                    <a:pt x="16" y="12"/>
                  </a:lnTo>
                  <a:lnTo>
                    <a:pt x="12" y="0"/>
                  </a:lnTo>
                  <a:lnTo>
                    <a:pt x="6" y="0"/>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1" name="Freeform 24"/>
            <p:cNvSpPr>
              <a:spLocks noEditPoints="1"/>
            </p:cNvSpPr>
            <p:nvPr userDrawn="1"/>
          </p:nvSpPr>
          <p:spPr bwMode="black">
            <a:xfrm>
              <a:off x="1592263" y="2530475"/>
              <a:ext cx="187325" cy="88900"/>
            </a:xfrm>
            <a:custGeom>
              <a:avLst/>
              <a:gdLst>
                <a:gd name="T0" fmla="*/ 18 w 118"/>
                <a:gd name="T1" fmla="*/ 42 h 56"/>
                <a:gd name="T2" fmla="*/ 32 w 118"/>
                <a:gd name="T3" fmla="*/ 46 h 56"/>
                <a:gd name="T4" fmla="*/ 42 w 118"/>
                <a:gd name="T5" fmla="*/ 42 h 56"/>
                <a:gd name="T6" fmla="*/ 48 w 118"/>
                <a:gd name="T7" fmla="*/ 46 h 56"/>
                <a:gd name="T8" fmla="*/ 56 w 118"/>
                <a:gd name="T9" fmla="*/ 56 h 56"/>
                <a:gd name="T10" fmla="*/ 68 w 118"/>
                <a:gd name="T11" fmla="*/ 40 h 56"/>
                <a:gd name="T12" fmla="*/ 72 w 118"/>
                <a:gd name="T13" fmla="*/ 46 h 56"/>
                <a:gd name="T14" fmla="*/ 92 w 118"/>
                <a:gd name="T15" fmla="*/ 38 h 56"/>
                <a:gd name="T16" fmla="*/ 112 w 118"/>
                <a:gd name="T17" fmla="*/ 42 h 56"/>
                <a:gd name="T18" fmla="*/ 118 w 118"/>
                <a:gd name="T19" fmla="*/ 32 h 56"/>
                <a:gd name="T20" fmla="*/ 108 w 118"/>
                <a:gd name="T21" fmla="*/ 22 h 56"/>
                <a:gd name="T22" fmla="*/ 100 w 118"/>
                <a:gd name="T23" fmla="*/ 22 h 56"/>
                <a:gd name="T24" fmla="*/ 104 w 118"/>
                <a:gd name="T25" fmla="*/ 18 h 56"/>
                <a:gd name="T26" fmla="*/ 90 w 118"/>
                <a:gd name="T27" fmla="*/ 16 h 56"/>
                <a:gd name="T28" fmla="*/ 86 w 118"/>
                <a:gd name="T29" fmla="*/ 10 h 56"/>
                <a:gd name="T30" fmla="*/ 70 w 118"/>
                <a:gd name="T31" fmla="*/ 4 h 56"/>
                <a:gd name="T32" fmla="*/ 52 w 118"/>
                <a:gd name="T33" fmla="*/ 6 h 56"/>
                <a:gd name="T34" fmla="*/ 52 w 118"/>
                <a:gd name="T35" fmla="*/ 4 h 56"/>
                <a:gd name="T36" fmla="*/ 50 w 118"/>
                <a:gd name="T37" fmla="*/ 6 h 56"/>
                <a:gd name="T38" fmla="*/ 46 w 118"/>
                <a:gd name="T39" fmla="*/ 6 h 56"/>
                <a:gd name="T40" fmla="*/ 46 w 118"/>
                <a:gd name="T41" fmla="*/ 6 h 56"/>
                <a:gd name="T42" fmla="*/ 40 w 118"/>
                <a:gd name="T43" fmla="*/ 8 h 56"/>
                <a:gd name="T44" fmla="*/ 34 w 118"/>
                <a:gd name="T45" fmla="*/ 6 h 56"/>
                <a:gd name="T46" fmla="*/ 34 w 118"/>
                <a:gd name="T47" fmla="*/ 4 h 56"/>
                <a:gd name="T48" fmla="*/ 30 w 118"/>
                <a:gd name="T49" fmla="*/ 0 h 56"/>
                <a:gd name="T50" fmla="*/ 28 w 118"/>
                <a:gd name="T51" fmla="*/ 4 h 56"/>
                <a:gd name="T52" fmla="*/ 12 w 118"/>
                <a:gd name="T53" fmla="*/ 12 h 56"/>
                <a:gd name="T54" fmla="*/ 28 w 118"/>
                <a:gd name="T55" fmla="*/ 16 h 56"/>
                <a:gd name="T56" fmla="*/ 28 w 118"/>
                <a:gd name="T57" fmla="*/ 24 h 56"/>
                <a:gd name="T58" fmla="*/ 28 w 118"/>
                <a:gd name="T59" fmla="*/ 24 h 56"/>
                <a:gd name="T60" fmla="*/ 18 w 118"/>
                <a:gd name="T61" fmla="*/ 24 h 56"/>
                <a:gd name="T62" fmla="*/ 22 w 118"/>
                <a:gd name="T63" fmla="*/ 30 h 56"/>
                <a:gd name="T64" fmla="*/ 24 w 118"/>
                <a:gd name="T65" fmla="*/ 32 h 56"/>
                <a:gd name="T66" fmla="*/ 0 w 118"/>
                <a:gd name="T67" fmla="*/ 30 h 56"/>
                <a:gd name="T68" fmla="*/ 0 w 118"/>
                <a:gd name="T69" fmla="*/ 36 h 56"/>
                <a:gd name="T70" fmla="*/ 12 w 118"/>
                <a:gd name="T71" fmla="*/ 48 h 56"/>
                <a:gd name="T72" fmla="*/ 18 w 118"/>
                <a:gd name="T73" fmla="*/ 42 h 56"/>
                <a:gd name="T74" fmla="*/ 36 w 118"/>
                <a:gd name="T75" fmla="*/ 32 h 56"/>
                <a:gd name="T76" fmla="*/ 36 w 118"/>
                <a:gd name="T77" fmla="*/ 32 h 56"/>
                <a:gd name="T78" fmla="*/ 34 w 118"/>
                <a:gd name="T79" fmla="*/ 32 h 56"/>
                <a:gd name="T80" fmla="*/ 34 w 118"/>
                <a:gd name="T81" fmla="*/ 30 h 56"/>
                <a:gd name="T82" fmla="*/ 36 w 118"/>
                <a:gd name="T8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8" h="56">
                  <a:moveTo>
                    <a:pt x="18" y="42"/>
                  </a:moveTo>
                  <a:lnTo>
                    <a:pt x="32" y="46"/>
                  </a:lnTo>
                  <a:lnTo>
                    <a:pt x="42" y="42"/>
                  </a:lnTo>
                  <a:lnTo>
                    <a:pt x="48" y="46"/>
                  </a:lnTo>
                  <a:lnTo>
                    <a:pt x="56" y="56"/>
                  </a:lnTo>
                  <a:lnTo>
                    <a:pt x="68" y="40"/>
                  </a:lnTo>
                  <a:lnTo>
                    <a:pt x="72" y="46"/>
                  </a:lnTo>
                  <a:lnTo>
                    <a:pt x="92" y="38"/>
                  </a:lnTo>
                  <a:lnTo>
                    <a:pt x="112" y="42"/>
                  </a:lnTo>
                  <a:lnTo>
                    <a:pt x="118" y="32"/>
                  </a:lnTo>
                  <a:lnTo>
                    <a:pt x="108" y="22"/>
                  </a:lnTo>
                  <a:lnTo>
                    <a:pt x="100" y="22"/>
                  </a:lnTo>
                  <a:lnTo>
                    <a:pt x="104" y="18"/>
                  </a:lnTo>
                  <a:lnTo>
                    <a:pt x="90" y="16"/>
                  </a:lnTo>
                  <a:lnTo>
                    <a:pt x="86" y="10"/>
                  </a:lnTo>
                  <a:lnTo>
                    <a:pt x="70" y="4"/>
                  </a:lnTo>
                  <a:lnTo>
                    <a:pt x="52" y="6"/>
                  </a:lnTo>
                  <a:lnTo>
                    <a:pt x="52" y="4"/>
                  </a:lnTo>
                  <a:lnTo>
                    <a:pt x="50" y="6"/>
                  </a:lnTo>
                  <a:lnTo>
                    <a:pt x="46" y="6"/>
                  </a:lnTo>
                  <a:lnTo>
                    <a:pt x="46" y="6"/>
                  </a:lnTo>
                  <a:lnTo>
                    <a:pt x="40" y="8"/>
                  </a:lnTo>
                  <a:lnTo>
                    <a:pt x="34" y="6"/>
                  </a:lnTo>
                  <a:lnTo>
                    <a:pt x="34" y="4"/>
                  </a:lnTo>
                  <a:lnTo>
                    <a:pt x="30" y="0"/>
                  </a:lnTo>
                  <a:lnTo>
                    <a:pt x="28" y="4"/>
                  </a:lnTo>
                  <a:lnTo>
                    <a:pt x="12" y="12"/>
                  </a:lnTo>
                  <a:lnTo>
                    <a:pt x="28" y="16"/>
                  </a:lnTo>
                  <a:lnTo>
                    <a:pt x="28" y="24"/>
                  </a:lnTo>
                  <a:lnTo>
                    <a:pt x="28" y="24"/>
                  </a:lnTo>
                  <a:lnTo>
                    <a:pt x="18" y="24"/>
                  </a:lnTo>
                  <a:lnTo>
                    <a:pt x="22" y="30"/>
                  </a:lnTo>
                  <a:lnTo>
                    <a:pt x="24" y="32"/>
                  </a:lnTo>
                  <a:lnTo>
                    <a:pt x="0" y="30"/>
                  </a:lnTo>
                  <a:lnTo>
                    <a:pt x="0" y="36"/>
                  </a:lnTo>
                  <a:lnTo>
                    <a:pt x="12" y="48"/>
                  </a:lnTo>
                  <a:lnTo>
                    <a:pt x="18" y="42"/>
                  </a:lnTo>
                  <a:close/>
                  <a:moveTo>
                    <a:pt x="36" y="32"/>
                  </a:moveTo>
                  <a:lnTo>
                    <a:pt x="36" y="32"/>
                  </a:lnTo>
                  <a:lnTo>
                    <a:pt x="34" y="32"/>
                  </a:lnTo>
                  <a:lnTo>
                    <a:pt x="34" y="30"/>
                  </a:ln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2" name="Freeform 25"/>
            <p:cNvSpPr>
              <a:spLocks/>
            </p:cNvSpPr>
            <p:nvPr userDrawn="1"/>
          </p:nvSpPr>
          <p:spPr bwMode="black">
            <a:xfrm>
              <a:off x="1468438" y="2578100"/>
              <a:ext cx="79375" cy="34925"/>
            </a:xfrm>
            <a:custGeom>
              <a:avLst/>
              <a:gdLst>
                <a:gd name="T0" fmla="*/ 12 w 50"/>
                <a:gd name="T1" fmla="*/ 0 h 22"/>
                <a:gd name="T2" fmla="*/ 0 w 50"/>
                <a:gd name="T3" fmla="*/ 8 h 22"/>
                <a:gd name="T4" fmla="*/ 16 w 50"/>
                <a:gd name="T5" fmla="*/ 20 h 22"/>
                <a:gd name="T6" fmla="*/ 28 w 50"/>
                <a:gd name="T7" fmla="*/ 22 h 22"/>
                <a:gd name="T8" fmla="*/ 36 w 50"/>
                <a:gd name="T9" fmla="*/ 18 h 22"/>
                <a:gd name="T10" fmla="*/ 50 w 50"/>
                <a:gd name="T11" fmla="*/ 18 h 22"/>
                <a:gd name="T12" fmla="*/ 44 w 50"/>
                <a:gd name="T13" fmla="*/ 8 h 22"/>
                <a:gd name="T14" fmla="*/ 28 w 50"/>
                <a:gd name="T15" fmla="*/ 2 h 22"/>
                <a:gd name="T16" fmla="*/ 12 w 50"/>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2">
                  <a:moveTo>
                    <a:pt x="12" y="0"/>
                  </a:moveTo>
                  <a:lnTo>
                    <a:pt x="0" y="8"/>
                  </a:lnTo>
                  <a:lnTo>
                    <a:pt x="16" y="20"/>
                  </a:lnTo>
                  <a:lnTo>
                    <a:pt x="28" y="22"/>
                  </a:lnTo>
                  <a:lnTo>
                    <a:pt x="36" y="18"/>
                  </a:lnTo>
                  <a:lnTo>
                    <a:pt x="50" y="18"/>
                  </a:lnTo>
                  <a:lnTo>
                    <a:pt x="44" y="8"/>
                  </a:lnTo>
                  <a:lnTo>
                    <a:pt x="28" y="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3" name="Freeform 26"/>
            <p:cNvSpPr>
              <a:spLocks/>
            </p:cNvSpPr>
            <p:nvPr userDrawn="1"/>
          </p:nvSpPr>
          <p:spPr bwMode="black">
            <a:xfrm>
              <a:off x="282575" y="2241550"/>
              <a:ext cx="9525" cy="12700"/>
            </a:xfrm>
            <a:custGeom>
              <a:avLst/>
              <a:gdLst>
                <a:gd name="T0" fmla="*/ 0 w 6"/>
                <a:gd name="T1" fmla="*/ 2 h 8"/>
                <a:gd name="T2" fmla="*/ 2 w 6"/>
                <a:gd name="T3" fmla="*/ 8 h 8"/>
                <a:gd name="T4" fmla="*/ 6 w 6"/>
                <a:gd name="T5" fmla="*/ 6 h 8"/>
                <a:gd name="T6" fmla="*/ 6 w 6"/>
                <a:gd name="T7" fmla="*/ 0 h 8"/>
                <a:gd name="T8" fmla="*/ 2 w 6"/>
                <a:gd name="T9" fmla="*/ 0 h 8"/>
                <a:gd name="T10" fmla="*/ 0 w 6"/>
                <a:gd name="T11" fmla="*/ 2 h 8"/>
              </a:gdLst>
              <a:ahLst/>
              <a:cxnLst>
                <a:cxn ang="0">
                  <a:pos x="T0" y="T1"/>
                </a:cxn>
                <a:cxn ang="0">
                  <a:pos x="T2" y="T3"/>
                </a:cxn>
                <a:cxn ang="0">
                  <a:pos x="T4" y="T5"/>
                </a:cxn>
                <a:cxn ang="0">
                  <a:pos x="T6" y="T7"/>
                </a:cxn>
                <a:cxn ang="0">
                  <a:pos x="T8" y="T9"/>
                </a:cxn>
                <a:cxn ang="0">
                  <a:pos x="T10" y="T11"/>
                </a:cxn>
              </a:cxnLst>
              <a:rect l="0" t="0" r="r" b="b"/>
              <a:pathLst>
                <a:path w="6" h="8">
                  <a:moveTo>
                    <a:pt x="0" y="2"/>
                  </a:moveTo>
                  <a:lnTo>
                    <a:pt x="2" y="8"/>
                  </a:lnTo>
                  <a:lnTo>
                    <a:pt x="6" y="6"/>
                  </a:lnTo>
                  <a:lnTo>
                    <a:pt x="6" y="0"/>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4" name="Freeform 27"/>
            <p:cNvSpPr>
              <a:spLocks/>
            </p:cNvSpPr>
            <p:nvPr userDrawn="1"/>
          </p:nvSpPr>
          <p:spPr bwMode="black">
            <a:xfrm>
              <a:off x="1455738" y="2314575"/>
              <a:ext cx="41275" cy="15875"/>
            </a:xfrm>
            <a:custGeom>
              <a:avLst/>
              <a:gdLst>
                <a:gd name="T0" fmla="*/ 0 w 26"/>
                <a:gd name="T1" fmla="*/ 2 h 10"/>
                <a:gd name="T2" fmla="*/ 0 w 26"/>
                <a:gd name="T3" fmla="*/ 8 h 10"/>
                <a:gd name="T4" fmla="*/ 26 w 26"/>
                <a:gd name="T5" fmla="*/ 10 h 10"/>
                <a:gd name="T6" fmla="*/ 20 w 26"/>
                <a:gd name="T7" fmla="*/ 0 h 10"/>
                <a:gd name="T8" fmla="*/ 0 w 26"/>
                <a:gd name="T9" fmla="*/ 2 h 10"/>
              </a:gdLst>
              <a:ahLst/>
              <a:cxnLst>
                <a:cxn ang="0">
                  <a:pos x="T0" y="T1"/>
                </a:cxn>
                <a:cxn ang="0">
                  <a:pos x="T2" y="T3"/>
                </a:cxn>
                <a:cxn ang="0">
                  <a:pos x="T4" y="T5"/>
                </a:cxn>
                <a:cxn ang="0">
                  <a:pos x="T6" y="T7"/>
                </a:cxn>
                <a:cxn ang="0">
                  <a:pos x="T8" y="T9"/>
                </a:cxn>
              </a:cxnLst>
              <a:rect l="0" t="0" r="r" b="b"/>
              <a:pathLst>
                <a:path w="26" h="10">
                  <a:moveTo>
                    <a:pt x="0" y="2"/>
                  </a:moveTo>
                  <a:lnTo>
                    <a:pt x="0" y="8"/>
                  </a:lnTo>
                  <a:lnTo>
                    <a:pt x="26" y="10"/>
                  </a:lnTo>
                  <a:lnTo>
                    <a:pt x="2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5" name="Freeform 28"/>
            <p:cNvSpPr>
              <a:spLocks/>
            </p:cNvSpPr>
            <p:nvPr userDrawn="1"/>
          </p:nvSpPr>
          <p:spPr bwMode="black">
            <a:xfrm>
              <a:off x="1611313" y="2489200"/>
              <a:ext cx="28575" cy="25400"/>
            </a:xfrm>
            <a:custGeom>
              <a:avLst/>
              <a:gdLst>
                <a:gd name="T0" fmla="*/ 16 w 18"/>
                <a:gd name="T1" fmla="*/ 10 h 16"/>
                <a:gd name="T2" fmla="*/ 18 w 18"/>
                <a:gd name="T3" fmla="*/ 0 h 16"/>
                <a:gd name="T4" fmla="*/ 0 w 18"/>
                <a:gd name="T5" fmla="*/ 6 h 16"/>
                <a:gd name="T6" fmla="*/ 0 w 18"/>
                <a:gd name="T7" fmla="*/ 16 h 16"/>
                <a:gd name="T8" fmla="*/ 16 w 18"/>
                <a:gd name="T9" fmla="*/ 10 h 16"/>
              </a:gdLst>
              <a:ahLst/>
              <a:cxnLst>
                <a:cxn ang="0">
                  <a:pos x="T0" y="T1"/>
                </a:cxn>
                <a:cxn ang="0">
                  <a:pos x="T2" y="T3"/>
                </a:cxn>
                <a:cxn ang="0">
                  <a:pos x="T4" y="T5"/>
                </a:cxn>
                <a:cxn ang="0">
                  <a:pos x="T6" y="T7"/>
                </a:cxn>
                <a:cxn ang="0">
                  <a:pos x="T8" y="T9"/>
                </a:cxn>
              </a:cxnLst>
              <a:rect l="0" t="0" r="r" b="b"/>
              <a:pathLst>
                <a:path w="18" h="16">
                  <a:moveTo>
                    <a:pt x="16" y="10"/>
                  </a:moveTo>
                  <a:lnTo>
                    <a:pt x="18" y="0"/>
                  </a:lnTo>
                  <a:lnTo>
                    <a:pt x="0" y="6"/>
                  </a:lnTo>
                  <a:lnTo>
                    <a:pt x="0" y="16"/>
                  </a:lnTo>
                  <a:lnTo>
                    <a:pt x="16"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6" name="Freeform 29"/>
            <p:cNvSpPr>
              <a:spLocks/>
            </p:cNvSpPr>
            <p:nvPr userDrawn="1"/>
          </p:nvSpPr>
          <p:spPr bwMode="black">
            <a:xfrm>
              <a:off x="1547813" y="2384425"/>
              <a:ext cx="25400" cy="25400"/>
            </a:xfrm>
            <a:custGeom>
              <a:avLst/>
              <a:gdLst>
                <a:gd name="T0" fmla="*/ 16 w 16"/>
                <a:gd name="T1" fmla="*/ 16 h 16"/>
                <a:gd name="T2" fmla="*/ 12 w 16"/>
                <a:gd name="T3" fmla="*/ 8 h 16"/>
                <a:gd name="T4" fmla="*/ 4 w 16"/>
                <a:gd name="T5" fmla="*/ 0 h 16"/>
                <a:gd name="T6" fmla="*/ 0 w 16"/>
                <a:gd name="T7" fmla="*/ 2 h 16"/>
                <a:gd name="T8" fmla="*/ 8 w 16"/>
                <a:gd name="T9" fmla="*/ 16 h 16"/>
                <a:gd name="T10" fmla="*/ 16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6" y="16"/>
                  </a:moveTo>
                  <a:lnTo>
                    <a:pt x="12" y="8"/>
                  </a:lnTo>
                  <a:lnTo>
                    <a:pt x="4" y="0"/>
                  </a:lnTo>
                  <a:lnTo>
                    <a:pt x="0" y="2"/>
                  </a:lnTo>
                  <a:lnTo>
                    <a:pt x="8" y="16"/>
                  </a:lnTo>
                  <a:lnTo>
                    <a:pt x="1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7" name="Freeform 30"/>
            <p:cNvSpPr>
              <a:spLocks/>
            </p:cNvSpPr>
            <p:nvPr userDrawn="1"/>
          </p:nvSpPr>
          <p:spPr bwMode="black">
            <a:xfrm>
              <a:off x="1528763" y="2355850"/>
              <a:ext cx="15875" cy="44450"/>
            </a:xfrm>
            <a:custGeom>
              <a:avLst/>
              <a:gdLst>
                <a:gd name="T0" fmla="*/ 0 w 10"/>
                <a:gd name="T1" fmla="*/ 16 h 28"/>
                <a:gd name="T2" fmla="*/ 10 w 10"/>
                <a:gd name="T3" fmla="*/ 28 h 28"/>
                <a:gd name="T4" fmla="*/ 8 w 10"/>
                <a:gd name="T5" fmla="*/ 0 h 28"/>
                <a:gd name="T6" fmla="*/ 0 w 10"/>
                <a:gd name="T7" fmla="*/ 16 h 28"/>
              </a:gdLst>
              <a:ahLst/>
              <a:cxnLst>
                <a:cxn ang="0">
                  <a:pos x="T0" y="T1"/>
                </a:cxn>
                <a:cxn ang="0">
                  <a:pos x="T2" y="T3"/>
                </a:cxn>
                <a:cxn ang="0">
                  <a:pos x="T4" y="T5"/>
                </a:cxn>
                <a:cxn ang="0">
                  <a:pos x="T6" y="T7"/>
                </a:cxn>
              </a:cxnLst>
              <a:rect l="0" t="0" r="r" b="b"/>
              <a:pathLst>
                <a:path w="10" h="28">
                  <a:moveTo>
                    <a:pt x="0" y="16"/>
                  </a:moveTo>
                  <a:lnTo>
                    <a:pt x="10" y="28"/>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8" name="Freeform 31"/>
            <p:cNvSpPr>
              <a:spLocks/>
            </p:cNvSpPr>
            <p:nvPr userDrawn="1"/>
          </p:nvSpPr>
          <p:spPr bwMode="black">
            <a:xfrm>
              <a:off x="1484313" y="2390775"/>
              <a:ext cx="15875" cy="38100"/>
            </a:xfrm>
            <a:custGeom>
              <a:avLst/>
              <a:gdLst>
                <a:gd name="T0" fmla="*/ 10 w 10"/>
                <a:gd name="T1" fmla="*/ 0 h 24"/>
                <a:gd name="T2" fmla="*/ 0 w 10"/>
                <a:gd name="T3" fmla="*/ 12 h 24"/>
                <a:gd name="T4" fmla="*/ 10 w 10"/>
                <a:gd name="T5" fmla="*/ 24 h 24"/>
                <a:gd name="T6" fmla="*/ 10 w 10"/>
                <a:gd name="T7" fmla="*/ 0 h 24"/>
              </a:gdLst>
              <a:ahLst/>
              <a:cxnLst>
                <a:cxn ang="0">
                  <a:pos x="T0" y="T1"/>
                </a:cxn>
                <a:cxn ang="0">
                  <a:pos x="T2" y="T3"/>
                </a:cxn>
                <a:cxn ang="0">
                  <a:pos x="T4" y="T5"/>
                </a:cxn>
                <a:cxn ang="0">
                  <a:pos x="T6" y="T7"/>
                </a:cxn>
              </a:cxnLst>
              <a:rect l="0" t="0" r="r" b="b"/>
              <a:pathLst>
                <a:path w="10" h="24">
                  <a:moveTo>
                    <a:pt x="10" y="0"/>
                  </a:moveTo>
                  <a:lnTo>
                    <a:pt x="0" y="12"/>
                  </a:lnTo>
                  <a:lnTo>
                    <a:pt x="10" y="2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89" name="Freeform 32"/>
            <p:cNvSpPr>
              <a:spLocks/>
            </p:cNvSpPr>
            <p:nvPr userDrawn="1"/>
          </p:nvSpPr>
          <p:spPr bwMode="black">
            <a:xfrm>
              <a:off x="1468438" y="2365375"/>
              <a:ext cx="25400" cy="38100"/>
            </a:xfrm>
            <a:custGeom>
              <a:avLst/>
              <a:gdLst>
                <a:gd name="T0" fmla="*/ 10 w 16"/>
                <a:gd name="T1" fmla="*/ 4 h 24"/>
                <a:gd name="T2" fmla="*/ 6 w 16"/>
                <a:gd name="T3" fmla="*/ 0 h 24"/>
                <a:gd name="T4" fmla="*/ 0 w 16"/>
                <a:gd name="T5" fmla="*/ 14 h 24"/>
                <a:gd name="T6" fmla="*/ 14 w 16"/>
                <a:gd name="T7" fmla="*/ 24 h 24"/>
                <a:gd name="T8" fmla="*/ 16 w 16"/>
                <a:gd name="T9" fmla="*/ 14 h 24"/>
                <a:gd name="T10" fmla="*/ 10 w 16"/>
                <a:gd name="T11" fmla="*/ 4 h 24"/>
              </a:gdLst>
              <a:ahLst/>
              <a:cxnLst>
                <a:cxn ang="0">
                  <a:pos x="T0" y="T1"/>
                </a:cxn>
                <a:cxn ang="0">
                  <a:pos x="T2" y="T3"/>
                </a:cxn>
                <a:cxn ang="0">
                  <a:pos x="T4" y="T5"/>
                </a:cxn>
                <a:cxn ang="0">
                  <a:pos x="T6" y="T7"/>
                </a:cxn>
                <a:cxn ang="0">
                  <a:pos x="T8" y="T9"/>
                </a:cxn>
                <a:cxn ang="0">
                  <a:pos x="T10" y="T11"/>
                </a:cxn>
              </a:cxnLst>
              <a:rect l="0" t="0" r="r" b="b"/>
              <a:pathLst>
                <a:path w="16" h="24">
                  <a:moveTo>
                    <a:pt x="10" y="4"/>
                  </a:moveTo>
                  <a:lnTo>
                    <a:pt x="6" y="0"/>
                  </a:lnTo>
                  <a:lnTo>
                    <a:pt x="0" y="14"/>
                  </a:lnTo>
                  <a:lnTo>
                    <a:pt x="14" y="24"/>
                  </a:lnTo>
                  <a:lnTo>
                    <a:pt x="16" y="14"/>
                  </a:lnTo>
                  <a:lnTo>
                    <a:pt x="1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0" name="Freeform 33"/>
            <p:cNvSpPr>
              <a:spLocks/>
            </p:cNvSpPr>
            <p:nvPr userDrawn="1"/>
          </p:nvSpPr>
          <p:spPr bwMode="black">
            <a:xfrm>
              <a:off x="1500188" y="2314575"/>
              <a:ext cx="15875" cy="34925"/>
            </a:xfrm>
            <a:custGeom>
              <a:avLst/>
              <a:gdLst>
                <a:gd name="T0" fmla="*/ 10 w 10"/>
                <a:gd name="T1" fmla="*/ 12 h 22"/>
                <a:gd name="T2" fmla="*/ 8 w 10"/>
                <a:gd name="T3" fmla="*/ 0 h 22"/>
                <a:gd name="T4" fmla="*/ 0 w 10"/>
                <a:gd name="T5" fmla="*/ 12 h 22"/>
                <a:gd name="T6" fmla="*/ 4 w 10"/>
                <a:gd name="T7" fmla="*/ 22 h 22"/>
                <a:gd name="T8" fmla="*/ 10 w 10"/>
                <a:gd name="T9" fmla="*/ 22 h 22"/>
                <a:gd name="T10" fmla="*/ 10 w 10"/>
                <a:gd name="T11" fmla="*/ 12 h 22"/>
              </a:gdLst>
              <a:ahLst/>
              <a:cxnLst>
                <a:cxn ang="0">
                  <a:pos x="T0" y="T1"/>
                </a:cxn>
                <a:cxn ang="0">
                  <a:pos x="T2" y="T3"/>
                </a:cxn>
                <a:cxn ang="0">
                  <a:pos x="T4" y="T5"/>
                </a:cxn>
                <a:cxn ang="0">
                  <a:pos x="T6" y="T7"/>
                </a:cxn>
                <a:cxn ang="0">
                  <a:pos x="T8" y="T9"/>
                </a:cxn>
                <a:cxn ang="0">
                  <a:pos x="T10" y="T11"/>
                </a:cxn>
              </a:cxnLst>
              <a:rect l="0" t="0" r="r" b="b"/>
              <a:pathLst>
                <a:path w="10" h="22">
                  <a:moveTo>
                    <a:pt x="10" y="12"/>
                  </a:moveTo>
                  <a:lnTo>
                    <a:pt x="8" y="0"/>
                  </a:lnTo>
                  <a:lnTo>
                    <a:pt x="0" y="12"/>
                  </a:lnTo>
                  <a:lnTo>
                    <a:pt x="4" y="22"/>
                  </a:lnTo>
                  <a:lnTo>
                    <a:pt x="10" y="22"/>
                  </a:lnTo>
                  <a:lnTo>
                    <a:pt x="1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1" name="Freeform 34"/>
            <p:cNvSpPr>
              <a:spLocks/>
            </p:cNvSpPr>
            <p:nvPr userDrawn="1"/>
          </p:nvSpPr>
          <p:spPr bwMode="black">
            <a:xfrm>
              <a:off x="1592263" y="2444750"/>
              <a:ext cx="22225" cy="22225"/>
            </a:xfrm>
            <a:custGeom>
              <a:avLst/>
              <a:gdLst>
                <a:gd name="T0" fmla="*/ 0 w 14"/>
                <a:gd name="T1" fmla="*/ 4 h 14"/>
                <a:gd name="T2" fmla="*/ 4 w 14"/>
                <a:gd name="T3" fmla="*/ 8 h 14"/>
                <a:gd name="T4" fmla="*/ 4 w 14"/>
                <a:gd name="T5" fmla="*/ 14 h 14"/>
                <a:gd name="T6" fmla="*/ 10 w 14"/>
                <a:gd name="T7" fmla="*/ 14 h 14"/>
                <a:gd name="T8" fmla="*/ 14 w 14"/>
                <a:gd name="T9" fmla="*/ 2 h 14"/>
                <a:gd name="T10" fmla="*/ 2 w 14"/>
                <a:gd name="T11" fmla="*/ 0 h 14"/>
                <a:gd name="T12" fmla="*/ 0 w 14"/>
                <a:gd name="T13" fmla="*/ 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4"/>
                  </a:moveTo>
                  <a:lnTo>
                    <a:pt x="4" y="8"/>
                  </a:lnTo>
                  <a:lnTo>
                    <a:pt x="4" y="14"/>
                  </a:lnTo>
                  <a:lnTo>
                    <a:pt x="10" y="14"/>
                  </a:lnTo>
                  <a:lnTo>
                    <a:pt x="14" y="2"/>
                  </a:lnTo>
                  <a:lnTo>
                    <a:pt x="2" y="0"/>
                  </a:ln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2" name="Freeform 35"/>
            <p:cNvSpPr>
              <a:spLocks/>
            </p:cNvSpPr>
            <p:nvPr userDrawn="1"/>
          </p:nvSpPr>
          <p:spPr bwMode="black">
            <a:xfrm>
              <a:off x="1773238" y="860425"/>
              <a:ext cx="22225" cy="31750"/>
            </a:xfrm>
            <a:custGeom>
              <a:avLst/>
              <a:gdLst>
                <a:gd name="T0" fmla="*/ 14 w 14"/>
                <a:gd name="T1" fmla="*/ 10 h 20"/>
                <a:gd name="T2" fmla="*/ 14 w 14"/>
                <a:gd name="T3" fmla="*/ 0 h 20"/>
                <a:gd name="T4" fmla="*/ 2 w 14"/>
                <a:gd name="T5" fmla="*/ 6 h 20"/>
                <a:gd name="T6" fmla="*/ 0 w 14"/>
                <a:gd name="T7" fmla="*/ 20 h 20"/>
                <a:gd name="T8" fmla="*/ 14 w 14"/>
                <a:gd name="T9" fmla="*/ 10 h 20"/>
              </a:gdLst>
              <a:ahLst/>
              <a:cxnLst>
                <a:cxn ang="0">
                  <a:pos x="T0" y="T1"/>
                </a:cxn>
                <a:cxn ang="0">
                  <a:pos x="T2" y="T3"/>
                </a:cxn>
                <a:cxn ang="0">
                  <a:pos x="T4" y="T5"/>
                </a:cxn>
                <a:cxn ang="0">
                  <a:pos x="T6" y="T7"/>
                </a:cxn>
                <a:cxn ang="0">
                  <a:pos x="T8" y="T9"/>
                </a:cxn>
              </a:cxnLst>
              <a:rect l="0" t="0" r="r" b="b"/>
              <a:pathLst>
                <a:path w="14" h="20">
                  <a:moveTo>
                    <a:pt x="14" y="10"/>
                  </a:moveTo>
                  <a:lnTo>
                    <a:pt x="14" y="0"/>
                  </a:lnTo>
                  <a:lnTo>
                    <a:pt x="2" y="6"/>
                  </a:lnTo>
                  <a:lnTo>
                    <a:pt x="0" y="20"/>
                  </a:lnTo>
                  <a:lnTo>
                    <a:pt x="1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3" name="Freeform 36"/>
            <p:cNvSpPr>
              <a:spLocks/>
            </p:cNvSpPr>
            <p:nvPr userDrawn="1"/>
          </p:nvSpPr>
          <p:spPr bwMode="black">
            <a:xfrm>
              <a:off x="1414463" y="749300"/>
              <a:ext cx="34925" cy="63500"/>
            </a:xfrm>
            <a:custGeom>
              <a:avLst/>
              <a:gdLst>
                <a:gd name="T0" fmla="*/ 22 w 22"/>
                <a:gd name="T1" fmla="*/ 6 h 40"/>
                <a:gd name="T2" fmla="*/ 6 w 22"/>
                <a:gd name="T3" fmla="*/ 0 h 40"/>
                <a:gd name="T4" fmla="*/ 4 w 22"/>
                <a:gd name="T5" fmla="*/ 2 h 40"/>
                <a:gd name="T6" fmla="*/ 0 w 22"/>
                <a:gd name="T7" fmla="*/ 8 h 40"/>
                <a:gd name="T8" fmla="*/ 0 w 22"/>
                <a:gd name="T9" fmla="*/ 28 h 40"/>
                <a:gd name="T10" fmla="*/ 12 w 22"/>
                <a:gd name="T11" fmla="*/ 40 h 40"/>
                <a:gd name="T12" fmla="*/ 22 w 22"/>
                <a:gd name="T13" fmla="*/ 6 h 40"/>
              </a:gdLst>
              <a:ahLst/>
              <a:cxnLst>
                <a:cxn ang="0">
                  <a:pos x="T0" y="T1"/>
                </a:cxn>
                <a:cxn ang="0">
                  <a:pos x="T2" y="T3"/>
                </a:cxn>
                <a:cxn ang="0">
                  <a:pos x="T4" y="T5"/>
                </a:cxn>
                <a:cxn ang="0">
                  <a:pos x="T6" y="T7"/>
                </a:cxn>
                <a:cxn ang="0">
                  <a:pos x="T8" y="T9"/>
                </a:cxn>
                <a:cxn ang="0">
                  <a:pos x="T10" y="T11"/>
                </a:cxn>
                <a:cxn ang="0">
                  <a:pos x="T12" y="T13"/>
                </a:cxn>
              </a:cxnLst>
              <a:rect l="0" t="0" r="r" b="b"/>
              <a:pathLst>
                <a:path w="22" h="40">
                  <a:moveTo>
                    <a:pt x="22" y="6"/>
                  </a:moveTo>
                  <a:lnTo>
                    <a:pt x="6" y="0"/>
                  </a:lnTo>
                  <a:lnTo>
                    <a:pt x="4" y="2"/>
                  </a:lnTo>
                  <a:lnTo>
                    <a:pt x="0" y="8"/>
                  </a:lnTo>
                  <a:lnTo>
                    <a:pt x="0" y="28"/>
                  </a:lnTo>
                  <a:lnTo>
                    <a:pt x="12" y="40"/>
                  </a:lnTo>
                  <a:lnTo>
                    <a:pt x="2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4" name="Freeform 37"/>
            <p:cNvSpPr>
              <a:spLocks/>
            </p:cNvSpPr>
            <p:nvPr userDrawn="1"/>
          </p:nvSpPr>
          <p:spPr bwMode="black">
            <a:xfrm>
              <a:off x="1306513" y="714375"/>
              <a:ext cx="66675" cy="63500"/>
            </a:xfrm>
            <a:custGeom>
              <a:avLst/>
              <a:gdLst>
                <a:gd name="T0" fmla="*/ 0 w 42"/>
                <a:gd name="T1" fmla="*/ 40 h 40"/>
                <a:gd name="T2" fmla="*/ 16 w 42"/>
                <a:gd name="T3" fmla="*/ 36 h 40"/>
                <a:gd name="T4" fmla="*/ 38 w 42"/>
                <a:gd name="T5" fmla="*/ 14 h 40"/>
                <a:gd name="T6" fmla="*/ 42 w 42"/>
                <a:gd name="T7" fmla="*/ 2 h 40"/>
                <a:gd name="T8" fmla="*/ 28 w 42"/>
                <a:gd name="T9" fmla="*/ 0 h 40"/>
                <a:gd name="T10" fmla="*/ 12 w 42"/>
                <a:gd name="T11" fmla="*/ 10 h 40"/>
                <a:gd name="T12" fmla="*/ 0 w 42"/>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42" h="40">
                  <a:moveTo>
                    <a:pt x="0" y="40"/>
                  </a:moveTo>
                  <a:lnTo>
                    <a:pt x="16" y="36"/>
                  </a:lnTo>
                  <a:lnTo>
                    <a:pt x="38" y="14"/>
                  </a:lnTo>
                  <a:lnTo>
                    <a:pt x="42" y="2"/>
                  </a:lnTo>
                  <a:lnTo>
                    <a:pt x="28" y="0"/>
                  </a:lnTo>
                  <a:lnTo>
                    <a:pt x="12" y="1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5" name="Freeform 38"/>
            <p:cNvSpPr>
              <a:spLocks/>
            </p:cNvSpPr>
            <p:nvPr userDrawn="1"/>
          </p:nvSpPr>
          <p:spPr bwMode="black">
            <a:xfrm>
              <a:off x="1852613" y="790575"/>
              <a:ext cx="34925" cy="31750"/>
            </a:xfrm>
            <a:custGeom>
              <a:avLst/>
              <a:gdLst>
                <a:gd name="T0" fmla="*/ 0 w 22"/>
                <a:gd name="T1" fmla="*/ 10 h 20"/>
                <a:gd name="T2" fmla="*/ 20 w 22"/>
                <a:gd name="T3" fmla="*/ 20 h 20"/>
                <a:gd name="T4" fmla="*/ 22 w 22"/>
                <a:gd name="T5" fmla="*/ 8 h 20"/>
                <a:gd name="T6" fmla="*/ 14 w 22"/>
                <a:gd name="T7" fmla="*/ 0 h 20"/>
                <a:gd name="T8" fmla="*/ 0 w 22"/>
                <a:gd name="T9" fmla="*/ 10 h 20"/>
              </a:gdLst>
              <a:ahLst/>
              <a:cxnLst>
                <a:cxn ang="0">
                  <a:pos x="T0" y="T1"/>
                </a:cxn>
                <a:cxn ang="0">
                  <a:pos x="T2" y="T3"/>
                </a:cxn>
                <a:cxn ang="0">
                  <a:pos x="T4" y="T5"/>
                </a:cxn>
                <a:cxn ang="0">
                  <a:pos x="T6" y="T7"/>
                </a:cxn>
                <a:cxn ang="0">
                  <a:pos x="T8" y="T9"/>
                </a:cxn>
              </a:cxnLst>
              <a:rect l="0" t="0" r="r" b="b"/>
              <a:pathLst>
                <a:path w="22" h="20">
                  <a:moveTo>
                    <a:pt x="0" y="10"/>
                  </a:moveTo>
                  <a:lnTo>
                    <a:pt x="20" y="20"/>
                  </a:lnTo>
                  <a:lnTo>
                    <a:pt x="22" y="8"/>
                  </a:lnTo>
                  <a:lnTo>
                    <a:pt x="14"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6" name="Freeform 39"/>
            <p:cNvSpPr>
              <a:spLocks/>
            </p:cNvSpPr>
            <p:nvPr userDrawn="1"/>
          </p:nvSpPr>
          <p:spPr bwMode="black">
            <a:xfrm>
              <a:off x="1881188" y="1422400"/>
              <a:ext cx="98425" cy="47625"/>
            </a:xfrm>
            <a:custGeom>
              <a:avLst/>
              <a:gdLst>
                <a:gd name="T0" fmla="*/ 56 w 62"/>
                <a:gd name="T1" fmla="*/ 16 h 30"/>
                <a:gd name="T2" fmla="*/ 44 w 62"/>
                <a:gd name="T3" fmla="*/ 10 h 30"/>
                <a:gd name="T4" fmla="*/ 16 w 62"/>
                <a:gd name="T5" fmla="*/ 0 h 30"/>
                <a:gd name="T6" fmla="*/ 0 w 62"/>
                <a:gd name="T7" fmla="*/ 6 h 30"/>
                <a:gd name="T8" fmla="*/ 22 w 62"/>
                <a:gd name="T9" fmla="*/ 16 h 30"/>
                <a:gd name="T10" fmla="*/ 24 w 62"/>
                <a:gd name="T11" fmla="*/ 22 h 30"/>
                <a:gd name="T12" fmla="*/ 48 w 62"/>
                <a:gd name="T13" fmla="*/ 30 h 30"/>
                <a:gd name="T14" fmla="*/ 62 w 62"/>
                <a:gd name="T15" fmla="*/ 28 h 30"/>
                <a:gd name="T16" fmla="*/ 56 w 62"/>
                <a:gd name="T1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0">
                  <a:moveTo>
                    <a:pt x="56" y="16"/>
                  </a:moveTo>
                  <a:lnTo>
                    <a:pt x="44" y="10"/>
                  </a:lnTo>
                  <a:lnTo>
                    <a:pt x="16" y="0"/>
                  </a:lnTo>
                  <a:lnTo>
                    <a:pt x="0" y="6"/>
                  </a:lnTo>
                  <a:lnTo>
                    <a:pt x="22" y="16"/>
                  </a:lnTo>
                  <a:lnTo>
                    <a:pt x="24" y="22"/>
                  </a:lnTo>
                  <a:lnTo>
                    <a:pt x="48" y="30"/>
                  </a:lnTo>
                  <a:lnTo>
                    <a:pt x="62" y="28"/>
                  </a:lnTo>
                  <a:lnTo>
                    <a:pt x="56"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7" name="Freeform 40"/>
            <p:cNvSpPr>
              <a:spLocks/>
            </p:cNvSpPr>
            <p:nvPr userDrawn="1"/>
          </p:nvSpPr>
          <p:spPr bwMode="black">
            <a:xfrm>
              <a:off x="1576388" y="336550"/>
              <a:ext cx="50800" cy="38100"/>
            </a:xfrm>
            <a:custGeom>
              <a:avLst/>
              <a:gdLst>
                <a:gd name="T0" fmla="*/ 32 w 32"/>
                <a:gd name="T1" fmla="*/ 22 h 24"/>
                <a:gd name="T2" fmla="*/ 12 w 32"/>
                <a:gd name="T3" fmla="*/ 0 h 24"/>
                <a:gd name="T4" fmla="*/ 0 w 32"/>
                <a:gd name="T5" fmla="*/ 10 h 24"/>
                <a:gd name="T6" fmla="*/ 8 w 32"/>
                <a:gd name="T7" fmla="*/ 24 h 24"/>
                <a:gd name="T8" fmla="*/ 32 w 32"/>
                <a:gd name="T9" fmla="*/ 22 h 24"/>
              </a:gdLst>
              <a:ahLst/>
              <a:cxnLst>
                <a:cxn ang="0">
                  <a:pos x="T0" y="T1"/>
                </a:cxn>
                <a:cxn ang="0">
                  <a:pos x="T2" y="T3"/>
                </a:cxn>
                <a:cxn ang="0">
                  <a:pos x="T4" y="T5"/>
                </a:cxn>
                <a:cxn ang="0">
                  <a:pos x="T6" y="T7"/>
                </a:cxn>
                <a:cxn ang="0">
                  <a:pos x="T8" y="T9"/>
                </a:cxn>
              </a:cxnLst>
              <a:rect l="0" t="0" r="r" b="b"/>
              <a:pathLst>
                <a:path w="32" h="24">
                  <a:moveTo>
                    <a:pt x="32" y="22"/>
                  </a:moveTo>
                  <a:lnTo>
                    <a:pt x="12" y="0"/>
                  </a:lnTo>
                  <a:lnTo>
                    <a:pt x="0" y="10"/>
                  </a:lnTo>
                  <a:lnTo>
                    <a:pt x="8" y="24"/>
                  </a:lnTo>
                  <a:lnTo>
                    <a:pt x="32"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8" name="Freeform 41"/>
            <p:cNvSpPr>
              <a:spLocks/>
            </p:cNvSpPr>
            <p:nvPr userDrawn="1"/>
          </p:nvSpPr>
          <p:spPr bwMode="black">
            <a:xfrm>
              <a:off x="1503363" y="323850"/>
              <a:ext cx="73025" cy="92075"/>
            </a:xfrm>
            <a:custGeom>
              <a:avLst/>
              <a:gdLst>
                <a:gd name="T0" fmla="*/ 46 w 46"/>
                <a:gd name="T1" fmla="*/ 44 h 58"/>
                <a:gd name="T2" fmla="*/ 46 w 46"/>
                <a:gd name="T3" fmla="*/ 18 h 58"/>
                <a:gd name="T4" fmla="*/ 42 w 46"/>
                <a:gd name="T5" fmla="*/ 6 h 58"/>
                <a:gd name="T6" fmla="*/ 18 w 46"/>
                <a:gd name="T7" fmla="*/ 0 h 58"/>
                <a:gd name="T8" fmla="*/ 2 w 46"/>
                <a:gd name="T9" fmla="*/ 26 h 58"/>
                <a:gd name="T10" fmla="*/ 0 w 46"/>
                <a:gd name="T11" fmla="*/ 40 h 58"/>
                <a:gd name="T12" fmla="*/ 6 w 46"/>
                <a:gd name="T13" fmla="*/ 58 h 58"/>
                <a:gd name="T14" fmla="*/ 34 w 46"/>
                <a:gd name="T15" fmla="*/ 58 h 58"/>
                <a:gd name="T16" fmla="*/ 46 w 46"/>
                <a:gd name="T17" fmla="*/ 4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58">
                  <a:moveTo>
                    <a:pt x="46" y="44"/>
                  </a:moveTo>
                  <a:lnTo>
                    <a:pt x="46" y="18"/>
                  </a:lnTo>
                  <a:lnTo>
                    <a:pt x="42" y="6"/>
                  </a:lnTo>
                  <a:lnTo>
                    <a:pt x="18" y="0"/>
                  </a:lnTo>
                  <a:lnTo>
                    <a:pt x="2" y="26"/>
                  </a:lnTo>
                  <a:lnTo>
                    <a:pt x="0" y="40"/>
                  </a:lnTo>
                  <a:lnTo>
                    <a:pt x="6" y="58"/>
                  </a:lnTo>
                  <a:lnTo>
                    <a:pt x="34" y="58"/>
                  </a:lnTo>
                  <a:lnTo>
                    <a:pt x="4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399" name="Freeform 42"/>
            <p:cNvSpPr>
              <a:spLocks/>
            </p:cNvSpPr>
            <p:nvPr userDrawn="1"/>
          </p:nvSpPr>
          <p:spPr bwMode="black">
            <a:xfrm>
              <a:off x="1204913" y="514350"/>
              <a:ext cx="222250" cy="196850"/>
            </a:xfrm>
            <a:custGeom>
              <a:avLst/>
              <a:gdLst>
                <a:gd name="T0" fmla="*/ 140 w 140"/>
                <a:gd name="T1" fmla="*/ 94 h 124"/>
                <a:gd name="T2" fmla="*/ 122 w 140"/>
                <a:gd name="T3" fmla="*/ 76 h 124"/>
                <a:gd name="T4" fmla="*/ 110 w 140"/>
                <a:gd name="T5" fmla="*/ 76 h 124"/>
                <a:gd name="T6" fmla="*/ 104 w 140"/>
                <a:gd name="T7" fmla="*/ 54 h 124"/>
                <a:gd name="T8" fmla="*/ 64 w 140"/>
                <a:gd name="T9" fmla="*/ 28 h 124"/>
                <a:gd name="T10" fmla="*/ 64 w 140"/>
                <a:gd name="T11" fmla="*/ 24 h 124"/>
                <a:gd name="T12" fmla="*/ 56 w 140"/>
                <a:gd name="T13" fmla="*/ 16 h 124"/>
                <a:gd name="T14" fmla="*/ 48 w 140"/>
                <a:gd name="T15" fmla="*/ 22 h 124"/>
                <a:gd name="T16" fmla="*/ 46 w 140"/>
                <a:gd name="T17" fmla="*/ 10 h 124"/>
                <a:gd name="T18" fmla="*/ 42 w 140"/>
                <a:gd name="T19" fmla="*/ 0 h 124"/>
                <a:gd name="T20" fmla="*/ 28 w 140"/>
                <a:gd name="T21" fmla="*/ 4 h 124"/>
                <a:gd name="T22" fmla="*/ 22 w 140"/>
                <a:gd name="T23" fmla="*/ 20 h 124"/>
                <a:gd name="T24" fmla="*/ 18 w 140"/>
                <a:gd name="T25" fmla="*/ 60 h 124"/>
                <a:gd name="T26" fmla="*/ 20 w 140"/>
                <a:gd name="T27" fmla="*/ 74 h 124"/>
                <a:gd name="T28" fmla="*/ 6 w 140"/>
                <a:gd name="T29" fmla="*/ 86 h 124"/>
                <a:gd name="T30" fmla="*/ 0 w 140"/>
                <a:gd name="T31" fmla="*/ 98 h 124"/>
                <a:gd name="T32" fmla="*/ 6 w 140"/>
                <a:gd name="T33" fmla="*/ 106 h 124"/>
                <a:gd name="T34" fmla="*/ 30 w 140"/>
                <a:gd name="T35" fmla="*/ 98 h 124"/>
                <a:gd name="T36" fmla="*/ 30 w 140"/>
                <a:gd name="T37" fmla="*/ 114 h 124"/>
                <a:gd name="T38" fmla="*/ 40 w 140"/>
                <a:gd name="T39" fmla="*/ 124 h 124"/>
                <a:gd name="T40" fmla="*/ 72 w 140"/>
                <a:gd name="T41" fmla="*/ 94 h 124"/>
                <a:gd name="T42" fmla="*/ 74 w 140"/>
                <a:gd name="T43" fmla="*/ 82 h 124"/>
                <a:gd name="T44" fmla="*/ 80 w 140"/>
                <a:gd name="T45" fmla="*/ 80 h 124"/>
                <a:gd name="T46" fmla="*/ 78 w 140"/>
                <a:gd name="T47" fmla="*/ 86 h 124"/>
                <a:gd name="T48" fmla="*/ 92 w 140"/>
                <a:gd name="T49" fmla="*/ 88 h 124"/>
                <a:gd name="T50" fmla="*/ 92 w 140"/>
                <a:gd name="T51" fmla="*/ 98 h 124"/>
                <a:gd name="T52" fmla="*/ 118 w 140"/>
                <a:gd name="T53" fmla="*/ 110 h 124"/>
                <a:gd name="T54" fmla="*/ 140 w 140"/>
                <a:gd name="T55" fmla="*/ 9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0" h="124">
                  <a:moveTo>
                    <a:pt x="140" y="94"/>
                  </a:moveTo>
                  <a:lnTo>
                    <a:pt x="122" y="76"/>
                  </a:lnTo>
                  <a:lnTo>
                    <a:pt x="110" y="76"/>
                  </a:lnTo>
                  <a:lnTo>
                    <a:pt x="104" y="54"/>
                  </a:lnTo>
                  <a:lnTo>
                    <a:pt x="64" y="28"/>
                  </a:lnTo>
                  <a:lnTo>
                    <a:pt x="64" y="24"/>
                  </a:lnTo>
                  <a:lnTo>
                    <a:pt x="56" y="16"/>
                  </a:lnTo>
                  <a:lnTo>
                    <a:pt x="48" y="22"/>
                  </a:lnTo>
                  <a:lnTo>
                    <a:pt x="46" y="10"/>
                  </a:lnTo>
                  <a:lnTo>
                    <a:pt x="42" y="0"/>
                  </a:lnTo>
                  <a:lnTo>
                    <a:pt x="28" y="4"/>
                  </a:lnTo>
                  <a:lnTo>
                    <a:pt x="22" y="20"/>
                  </a:lnTo>
                  <a:lnTo>
                    <a:pt x="18" y="60"/>
                  </a:lnTo>
                  <a:lnTo>
                    <a:pt x="20" y="74"/>
                  </a:lnTo>
                  <a:lnTo>
                    <a:pt x="6" y="86"/>
                  </a:lnTo>
                  <a:lnTo>
                    <a:pt x="0" y="98"/>
                  </a:lnTo>
                  <a:lnTo>
                    <a:pt x="6" y="106"/>
                  </a:lnTo>
                  <a:lnTo>
                    <a:pt x="30" y="98"/>
                  </a:lnTo>
                  <a:lnTo>
                    <a:pt x="30" y="114"/>
                  </a:lnTo>
                  <a:lnTo>
                    <a:pt x="40" y="124"/>
                  </a:lnTo>
                  <a:lnTo>
                    <a:pt x="72" y="94"/>
                  </a:lnTo>
                  <a:lnTo>
                    <a:pt x="74" y="82"/>
                  </a:lnTo>
                  <a:lnTo>
                    <a:pt x="80" y="80"/>
                  </a:lnTo>
                  <a:lnTo>
                    <a:pt x="78" y="86"/>
                  </a:lnTo>
                  <a:lnTo>
                    <a:pt x="92" y="88"/>
                  </a:lnTo>
                  <a:lnTo>
                    <a:pt x="92" y="98"/>
                  </a:lnTo>
                  <a:lnTo>
                    <a:pt x="118" y="110"/>
                  </a:lnTo>
                  <a:lnTo>
                    <a:pt x="14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0" name="Freeform 43"/>
            <p:cNvSpPr>
              <a:spLocks/>
            </p:cNvSpPr>
            <p:nvPr userDrawn="1"/>
          </p:nvSpPr>
          <p:spPr bwMode="black">
            <a:xfrm>
              <a:off x="1890713" y="1555750"/>
              <a:ext cx="82550" cy="53975"/>
            </a:xfrm>
            <a:custGeom>
              <a:avLst/>
              <a:gdLst>
                <a:gd name="T0" fmla="*/ 8 w 52"/>
                <a:gd name="T1" fmla="*/ 0 h 34"/>
                <a:gd name="T2" fmla="*/ 0 w 52"/>
                <a:gd name="T3" fmla="*/ 10 h 34"/>
                <a:gd name="T4" fmla="*/ 18 w 52"/>
                <a:gd name="T5" fmla="*/ 26 h 34"/>
                <a:gd name="T6" fmla="*/ 26 w 52"/>
                <a:gd name="T7" fmla="*/ 24 h 34"/>
                <a:gd name="T8" fmla="*/ 36 w 52"/>
                <a:gd name="T9" fmla="*/ 34 h 34"/>
                <a:gd name="T10" fmla="*/ 52 w 52"/>
                <a:gd name="T11" fmla="*/ 16 h 34"/>
                <a:gd name="T12" fmla="*/ 16 w 52"/>
                <a:gd name="T13" fmla="*/ 12 h 34"/>
                <a:gd name="T14" fmla="*/ 12 w 52"/>
                <a:gd name="T15" fmla="*/ 6 h 34"/>
                <a:gd name="T16" fmla="*/ 12 w 52"/>
                <a:gd name="T17" fmla="*/ 2 h 34"/>
                <a:gd name="T18" fmla="*/ 8 w 52"/>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34">
                  <a:moveTo>
                    <a:pt x="8" y="0"/>
                  </a:moveTo>
                  <a:lnTo>
                    <a:pt x="0" y="10"/>
                  </a:lnTo>
                  <a:lnTo>
                    <a:pt x="18" y="26"/>
                  </a:lnTo>
                  <a:lnTo>
                    <a:pt x="26" y="24"/>
                  </a:lnTo>
                  <a:lnTo>
                    <a:pt x="36" y="34"/>
                  </a:lnTo>
                  <a:lnTo>
                    <a:pt x="52" y="16"/>
                  </a:lnTo>
                  <a:lnTo>
                    <a:pt x="16" y="12"/>
                  </a:lnTo>
                  <a:lnTo>
                    <a:pt x="12" y="6"/>
                  </a:lnTo>
                  <a:lnTo>
                    <a:pt x="12" y="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1" name="Freeform 44"/>
            <p:cNvSpPr>
              <a:spLocks/>
            </p:cNvSpPr>
            <p:nvPr userDrawn="1"/>
          </p:nvSpPr>
          <p:spPr bwMode="black">
            <a:xfrm>
              <a:off x="1465263" y="682625"/>
              <a:ext cx="38100" cy="31750"/>
            </a:xfrm>
            <a:custGeom>
              <a:avLst/>
              <a:gdLst>
                <a:gd name="T0" fmla="*/ 24 w 24"/>
                <a:gd name="T1" fmla="*/ 12 h 20"/>
                <a:gd name="T2" fmla="*/ 20 w 24"/>
                <a:gd name="T3" fmla="*/ 0 h 20"/>
                <a:gd name="T4" fmla="*/ 0 w 24"/>
                <a:gd name="T5" fmla="*/ 0 h 20"/>
                <a:gd name="T6" fmla="*/ 16 w 24"/>
                <a:gd name="T7" fmla="*/ 20 h 20"/>
                <a:gd name="T8" fmla="*/ 24 w 24"/>
                <a:gd name="T9" fmla="*/ 12 h 20"/>
              </a:gdLst>
              <a:ahLst/>
              <a:cxnLst>
                <a:cxn ang="0">
                  <a:pos x="T0" y="T1"/>
                </a:cxn>
                <a:cxn ang="0">
                  <a:pos x="T2" y="T3"/>
                </a:cxn>
                <a:cxn ang="0">
                  <a:pos x="T4" y="T5"/>
                </a:cxn>
                <a:cxn ang="0">
                  <a:pos x="T6" y="T7"/>
                </a:cxn>
                <a:cxn ang="0">
                  <a:pos x="T8" y="T9"/>
                </a:cxn>
              </a:cxnLst>
              <a:rect l="0" t="0" r="r" b="b"/>
              <a:pathLst>
                <a:path w="24" h="20">
                  <a:moveTo>
                    <a:pt x="24" y="12"/>
                  </a:moveTo>
                  <a:lnTo>
                    <a:pt x="20" y="0"/>
                  </a:lnTo>
                  <a:lnTo>
                    <a:pt x="0" y="0"/>
                  </a:lnTo>
                  <a:lnTo>
                    <a:pt x="16" y="20"/>
                  </a:lnTo>
                  <a:lnTo>
                    <a:pt x="2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2" name="Freeform 45"/>
            <p:cNvSpPr>
              <a:spLocks/>
            </p:cNvSpPr>
            <p:nvPr userDrawn="1"/>
          </p:nvSpPr>
          <p:spPr bwMode="black">
            <a:xfrm>
              <a:off x="1433513" y="238125"/>
              <a:ext cx="47625" cy="53975"/>
            </a:xfrm>
            <a:custGeom>
              <a:avLst/>
              <a:gdLst>
                <a:gd name="T0" fmla="*/ 26 w 30"/>
                <a:gd name="T1" fmla="*/ 14 h 34"/>
                <a:gd name="T2" fmla="*/ 26 w 30"/>
                <a:gd name="T3" fmla="*/ 12 h 34"/>
                <a:gd name="T4" fmla="*/ 28 w 30"/>
                <a:gd name="T5" fmla="*/ 12 h 34"/>
                <a:gd name="T6" fmla="*/ 30 w 30"/>
                <a:gd name="T7" fmla="*/ 0 h 34"/>
                <a:gd name="T8" fmla="*/ 18 w 30"/>
                <a:gd name="T9" fmla="*/ 0 h 34"/>
                <a:gd name="T10" fmla="*/ 18 w 30"/>
                <a:gd name="T11" fmla="*/ 4 h 34"/>
                <a:gd name="T12" fmla="*/ 0 w 30"/>
                <a:gd name="T13" fmla="*/ 34 h 34"/>
                <a:gd name="T14" fmla="*/ 18 w 30"/>
                <a:gd name="T15" fmla="*/ 24 h 34"/>
                <a:gd name="T16" fmla="*/ 26 w 30"/>
                <a:gd name="T17" fmla="*/ 1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4">
                  <a:moveTo>
                    <a:pt x="26" y="14"/>
                  </a:moveTo>
                  <a:lnTo>
                    <a:pt x="26" y="12"/>
                  </a:lnTo>
                  <a:lnTo>
                    <a:pt x="28" y="12"/>
                  </a:lnTo>
                  <a:lnTo>
                    <a:pt x="30" y="0"/>
                  </a:lnTo>
                  <a:lnTo>
                    <a:pt x="18" y="0"/>
                  </a:lnTo>
                  <a:lnTo>
                    <a:pt x="18" y="4"/>
                  </a:lnTo>
                  <a:lnTo>
                    <a:pt x="0" y="34"/>
                  </a:lnTo>
                  <a:lnTo>
                    <a:pt x="18" y="24"/>
                  </a:lnTo>
                  <a:lnTo>
                    <a:pt x="2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3" name="Freeform 46"/>
            <p:cNvSpPr>
              <a:spLocks/>
            </p:cNvSpPr>
            <p:nvPr userDrawn="1"/>
          </p:nvSpPr>
          <p:spPr bwMode="black">
            <a:xfrm>
              <a:off x="5097463" y="3502025"/>
              <a:ext cx="222250" cy="434975"/>
            </a:xfrm>
            <a:custGeom>
              <a:avLst/>
              <a:gdLst>
                <a:gd name="T0" fmla="*/ 114 w 140"/>
                <a:gd name="T1" fmla="*/ 0 h 274"/>
                <a:gd name="T2" fmla="*/ 104 w 140"/>
                <a:gd name="T3" fmla="*/ 8 h 274"/>
                <a:gd name="T4" fmla="*/ 104 w 140"/>
                <a:gd name="T5" fmla="*/ 24 h 274"/>
                <a:gd name="T6" fmla="*/ 98 w 140"/>
                <a:gd name="T7" fmla="*/ 24 h 274"/>
                <a:gd name="T8" fmla="*/ 96 w 140"/>
                <a:gd name="T9" fmla="*/ 30 h 274"/>
                <a:gd name="T10" fmla="*/ 86 w 140"/>
                <a:gd name="T11" fmla="*/ 30 h 274"/>
                <a:gd name="T12" fmla="*/ 88 w 140"/>
                <a:gd name="T13" fmla="*/ 40 h 274"/>
                <a:gd name="T14" fmla="*/ 82 w 140"/>
                <a:gd name="T15" fmla="*/ 48 h 274"/>
                <a:gd name="T16" fmla="*/ 82 w 140"/>
                <a:gd name="T17" fmla="*/ 48 h 274"/>
                <a:gd name="T18" fmla="*/ 76 w 140"/>
                <a:gd name="T19" fmla="*/ 54 h 274"/>
                <a:gd name="T20" fmla="*/ 72 w 140"/>
                <a:gd name="T21" fmla="*/ 60 h 274"/>
                <a:gd name="T22" fmla="*/ 72 w 140"/>
                <a:gd name="T23" fmla="*/ 60 h 274"/>
                <a:gd name="T24" fmla="*/ 60 w 140"/>
                <a:gd name="T25" fmla="*/ 70 h 274"/>
                <a:gd name="T26" fmla="*/ 62 w 140"/>
                <a:gd name="T27" fmla="*/ 78 h 274"/>
                <a:gd name="T28" fmla="*/ 56 w 140"/>
                <a:gd name="T29" fmla="*/ 70 h 274"/>
                <a:gd name="T30" fmla="*/ 42 w 140"/>
                <a:gd name="T31" fmla="*/ 78 h 274"/>
                <a:gd name="T32" fmla="*/ 40 w 140"/>
                <a:gd name="T33" fmla="*/ 76 h 274"/>
                <a:gd name="T34" fmla="*/ 22 w 140"/>
                <a:gd name="T35" fmla="*/ 82 h 274"/>
                <a:gd name="T36" fmla="*/ 22 w 140"/>
                <a:gd name="T37" fmla="*/ 84 h 274"/>
                <a:gd name="T38" fmla="*/ 22 w 140"/>
                <a:gd name="T39" fmla="*/ 88 h 274"/>
                <a:gd name="T40" fmla="*/ 12 w 140"/>
                <a:gd name="T41" fmla="*/ 108 h 274"/>
                <a:gd name="T42" fmla="*/ 24 w 140"/>
                <a:gd name="T43" fmla="*/ 152 h 274"/>
                <a:gd name="T44" fmla="*/ 0 w 140"/>
                <a:gd name="T45" fmla="*/ 194 h 274"/>
                <a:gd name="T46" fmla="*/ 2 w 140"/>
                <a:gd name="T47" fmla="*/ 212 h 274"/>
                <a:gd name="T48" fmla="*/ 10 w 140"/>
                <a:gd name="T49" fmla="*/ 228 h 274"/>
                <a:gd name="T50" fmla="*/ 12 w 140"/>
                <a:gd name="T51" fmla="*/ 252 h 274"/>
                <a:gd name="T52" fmla="*/ 18 w 140"/>
                <a:gd name="T53" fmla="*/ 260 h 274"/>
                <a:gd name="T54" fmla="*/ 40 w 140"/>
                <a:gd name="T55" fmla="*/ 274 h 274"/>
                <a:gd name="T56" fmla="*/ 56 w 140"/>
                <a:gd name="T57" fmla="*/ 266 h 274"/>
                <a:gd name="T58" fmla="*/ 70 w 140"/>
                <a:gd name="T59" fmla="*/ 264 h 274"/>
                <a:gd name="T60" fmla="*/ 80 w 140"/>
                <a:gd name="T61" fmla="*/ 252 h 274"/>
                <a:gd name="T62" fmla="*/ 118 w 140"/>
                <a:gd name="T63" fmla="*/ 132 h 274"/>
                <a:gd name="T64" fmla="*/ 122 w 140"/>
                <a:gd name="T65" fmla="*/ 102 h 274"/>
                <a:gd name="T66" fmla="*/ 128 w 140"/>
                <a:gd name="T67" fmla="*/ 90 h 274"/>
                <a:gd name="T68" fmla="*/ 128 w 140"/>
                <a:gd name="T69" fmla="*/ 72 h 274"/>
                <a:gd name="T70" fmla="*/ 132 w 140"/>
                <a:gd name="T71" fmla="*/ 80 h 274"/>
                <a:gd name="T72" fmla="*/ 136 w 140"/>
                <a:gd name="T73" fmla="*/ 80 h 274"/>
                <a:gd name="T74" fmla="*/ 140 w 140"/>
                <a:gd name="T75" fmla="*/ 68 h 274"/>
                <a:gd name="T76" fmla="*/ 128 w 140"/>
                <a:gd name="T77" fmla="*/ 20 h 274"/>
                <a:gd name="T78" fmla="*/ 114 w 140"/>
                <a:gd name="T79"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274">
                  <a:moveTo>
                    <a:pt x="114" y="0"/>
                  </a:moveTo>
                  <a:lnTo>
                    <a:pt x="104" y="8"/>
                  </a:lnTo>
                  <a:lnTo>
                    <a:pt x="104" y="24"/>
                  </a:lnTo>
                  <a:lnTo>
                    <a:pt x="98" y="24"/>
                  </a:lnTo>
                  <a:lnTo>
                    <a:pt x="96" y="30"/>
                  </a:lnTo>
                  <a:lnTo>
                    <a:pt x="86" y="30"/>
                  </a:lnTo>
                  <a:lnTo>
                    <a:pt x="88" y="40"/>
                  </a:lnTo>
                  <a:lnTo>
                    <a:pt x="82" y="48"/>
                  </a:lnTo>
                  <a:lnTo>
                    <a:pt x="82" y="48"/>
                  </a:lnTo>
                  <a:lnTo>
                    <a:pt x="76" y="54"/>
                  </a:lnTo>
                  <a:lnTo>
                    <a:pt x="72" y="60"/>
                  </a:lnTo>
                  <a:lnTo>
                    <a:pt x="72" y="60"/>
                  </a:lnTo>
                  <a:lnTo>
                    <a:pt x="60" y="70"/>
                  </a:lnTo>
                  <a:lnTo>
                    <a:pt x="62" y="78"/>
                  </a:lnTo>
                  <a:lnTo>
                    <a:pt x="56" y="70"/>
                  </a:lnTo>
                  <a:lnTo>
                    <a:pt x="42" y="78"/>
                  </a:lnTo>
                  <a:lnTo>
                    <a:pt x="40" y="76"/>
                  </a:lnTo>
                  <a:lnTo>
                    <a:pt x="22" y="82"/>
                  </a:lnTo>
                  <a:lnTo>
                    <a:pt x="22" y="84"/>
                  </a:lnTo>
                  <a:lnTo>
                    <a:pt x="22" y="88"/>
                  </a:lnTo>
                  <a:lnTo>
                    <a:pt x="12" y="108"/>
                  </a:lnTo>
                  <a:lnTo>
                    <a:pt x="24" y="152"/>
                  </a:lnTo>
                  <a:lnTo>
                    <a:pt x="0" y="194"/>
                  </a:lnTo>
                  <a:lnTo>
                    <a:pt x="2" y="212"/>
                  </a:lnTo>
                  <a:lnTo>
                    <a:pt x="10" y="228"/>
                  </a:lnTo>
                  <a:lnTo>
                    <a:pt x="12" y="252"/>
                  </a:lnTo>
                  <a:lnTo>
                    <a:pt x="18" y="260"/>
                  </a:lnTo>
                  <a:lnTo>
                    <a:pt x="40" y="274"/>
                  </a:lnTo>
                  <a:lnTo>
                    <a:pt x="56" y="266"/>
                  </a:lnTo>
                  <a:lnTo>
                    <a:pt x="70" y="264"/>
                  </a:lnTo>
                  <a:lnTo>
                    <a:pt x="80" y="252"/>
                  </a:lnTo>
                  <a:lnTo>
                    <a:pt x="118" y="132"/>
                  </a:lnTo>
                  <a:lnTo>
                    <a:pt x="122" y="102"/>
                  </a:lnTo>
                  <a:lnTo>
                    <a:pt x="128" y="90"/>
                  </a:lnTo>
                  <a:lnTo>
                    <a:pt x="128" y="72"/>
                  </a:lnTo>
                  <a:lnTo>
                    <a:pt x="132" y="80"/>
                  </a:lnTo>
                  <a:lnTo>
                    <a:pt x="136" y="80"/>
                  </a:lnTo>
                  <a:lnTo>
                    <a:pt x="140" y="68"/>
                  </a:lnTo>
                  <a:lnTo>
                    <a:pt x="128" y="20"/>
                  </a:lnTo>
                  <a:lnTo>
                    <a:pt x="1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4" name="Freeform 47"/>
            <p:cNvSpPr>
              <a:spLocks/>
            </p:cNvSpPr>
            <p:nvPr userDrawn="1"/>
          </p:nvSpPr>
          <p:spPr bwMode="black">
            <a:xfrm>
              <a:off x="4773613" y="1997075"/>
              <a:ext cx="85725" cy="53975"/>
            </a:xfrm>
            <a:custGeom>
              <a:avLst/>
              <a:gdLst>
                <a:gd name="T0" fmla="*/ 18 w 54"/>
                <a:gd name="T1" fmla="*/ 34 h 34"/>
                <a:gd name="T2" fmla="*/ 38 w 54"/>
                <a:gd name="T3" fmla="*/ 26 h 34"/>
                <a:gd name="T4" fmla="*/ 54 w 54"/>
                <a:gd name="T5" fmla="*/ 0 h 34"/>
                <a:gd name="T6" fmla="*/ 46 w 54"/>
                <a:gd name="T7" fmla="*/ 4 h 34"/>
                <a:gd name="T8" fmla="*/ 36 w 54"/>
                <a:gd name="T9" fmla="*/ 10 h 34"/>
                <a:gd name="T10" fmla="*/ 16 w 54"/>
                <a:gd name="T11" fmla="*/ 12 h 34"/>
                <a:gd name="T12" fmla="*/ 0 w 54"/>
                <a:gd name="T13" fmla="*/ 20 h 34"/>
                <a:gd name="T14" fmla="*/ 8 w 54"/>
                <a:gd name="T15" fmla="*/ 30 h 34"/>
                <a:gd name="T16" fmla="*/ 18 w 54"/>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4">
                  <a:moveTo>
                    <a:pt x="18" y="34"/>
                  </a:moveTo>
                  <a:lnTo>
                    <a:pt x="38" y="26"/>
                  </a:lnTo>
                  <a:lnTo>
                    <a:pt x="54" y="0"/>
                  </a:lnTo>
                  <a:lnTo>
                    <a:pt x="46" y="4"/>
                  </a:lnTo>
                  <a:lnTo>
                    <a:pt x="36" y="10"/>
                  </a:lnTo>
                  <a:lnTo>
                    <a:pt x="16" y="12"/>
                  </a:lnTo>
                  <a:lnTo>
                    <a:pt x="0" y="20"/>
                  </a:lnTo>
                  <a:lnTo>
                    <a:pt x="8" y="30"/>
                  </a:lnTo>
                  <a:lnTo>
                    <a:pt x="1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5" name="Freeform 48"/>
            <p:cNvSpPr>
              <a:spLocks/>
            </p:cNvSpPr>
            <p:nvPr userDrawn="1"/>
          </p:nvSpPr>
          <p:spPr bwMode="black">
            <a:xfrm>
              <a:off x="4246563" y="1152525"/>
              <a:ext cx="19050" cy="25400"/>
            </a:xfrm>
            <a:custGeom>
              <a:avLst/>
              <a:gdLst>
                <a:gd name="T0" fmla="*/ 12 w 12"/>
                <a:gd name="T1" fmla="*/ 12 h 16"/>
                <a:gd name="T2" fmla="*/ 0 w 12"/>
                <a:gd name="T3" fmla="*/ 0 h 16"/>
                <a:gd name="T4" fmla="*/ 0 w 12"/>
                <a:gd name="T5" fmla="*/ 14 h 16"/>
                <a:gd name="T6" fmla="*/ 8 w 12"/>
                <a:gd name="T7" fmla="*/ 16 h 16"/>
                <a:gd name="T8" fmla="*/ 12 w 12"/>
                <a:gd name="T9" fmla="*/ 12 h 16"/>
              </a:gdLst>
              <a:ahLst/>
              <a:cxnLst>
                <a:cxn ang="0">
                  <a:pos x="T0" y="T1"/>
                </a:cxn>
                <a:cxn ang="0">
                  <a:pos x="T2" y="T3"/>
                </a:cxn>
                <a:cxn ang="0">
                  <a:pos x="T4" y="T5"/>
                </a:cxn>
                <a:cxn ang="0">
                  <a:pos x="T6" y="T7"/>
                </a:cxn>
                <a:cxn ang="0">
                  <a:pos x="T8" y="T9"/>
                </a:cxn>
              </a:cxnLst>
              <a:rect l="0" t="0" r="r" b="b"/>
              <a:pathLst>
                <a:path w="12" h="16">
                  <a:moveTo>
                    <a:pt x="12" y="12"/>
                  </a:moveTo>
                  <a:lnTo>
                    <a:pt x="0" y="0"/>
                  </a:lnTo>
                  <a:lnTo>
                    <a:pt x="0" y="14"/>
                  </a:lnTo>
                  <a:lnTo>
                    <a:pt x="8" y="16"/>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6" name="Freeform 49"/>
            <p:cNvSpPr>
              <a:spLocks/>
            </p:cNvSpPr>
            <p:nvPr userDrawn="1"/>
          </p:nvSpPr>
          <p:spPr bwMode="black">
            <a:xfrm>
              <a:off x="4414838" y="1898650"/>
              <a:ext cx="25400" cy="28575"/>
            </a:xfrm>
            <a:custGeom>
              <a:avLst/>
              <a:gdLst>
                <a:gd name="T0" fmla="*/ 12 w 16"/>
                <a:gd name="T1" fmla="*/ 0 h 18"/>
                <a:gd name="T2" fmla="*/ 0 w 16"/>
                <a:gd name="T3" fmla="*/ 8 h 18"/>
                <a:gd name="T4" fmla="*/ 16 w 16"/>
                <a:gd name="T5" fmla="*/ 18 h 18"/>
                <a:gd name="T6" fmla="*/ 12 w 16"/>
                <a:gd name="T7" fmla="*/ 0 h 18"/>
              </a:gdLst>
              <a:ahLst/>
              <a:cxnLst>
                <a:cxn ang="0">
                  <a:pos x="T0" y="T1"/>
                </a:cxn>
                <a:cxn ang="0">
                  <a:pos x="T2" y="T3"/>
                </a:cxn>
                <a:cxn ang="0">
                  <a:pos x="T4" y="T5"/>
                </a:cxn>
                <a:cxn ang="0">
                  <a:pos x="T6" y="T7"/>
                </a:cxn>
              </a:cxnLst>
              <a:rect l="0" t="0" r="r" b="b"/>
              <a:pathLst>
                <a:path w="16" h="18">
                  <a:moveTo>
                    <a:pt x="12" y="0"/>
                  </a:moveTo>
                  <a:lnTo>
                    <a:pt x="0" y="8"/>
                  </a:lnTo>
                  <a:lnTo>
                    <a:pt x="16" y="18"/>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7" name="Freeform 50"/>
            <p:cNvSpPr>
              <a:spLocks/>
            </p:cNvSpPr>
            <p:nvPr userDrawn="1"/>
          </p:nvSpPr>
          <p:spPr bwMode="black">
            <a:xfrm>
              <a:off x="4510088" y="2006600"/>
              <a:ext cx="95250" cy="34925"/>
            </a:xfrm>
            <a:custGeom>
              <a:avLst/>
              <a:gdLst>
                <a:gd name="T0" fmla="*/ 26 w 60"/>
                <a:gd name="T1" fmla="*/ 22 h 22"/>
                <a:gd name="T2" fmla="*/ 56 w 60"/>
                <a:gd name="T3" fmla="*/ 18 h 22"/>
                <a:gd name="T4" fmla="*/ 60 w 60"/>
                <a:gd name="T5" fmla="*/ 6 h 22"/>
                <a:gd name="T6" fmla="*/ 50 w 60"/>
                <a:gd name="T7" fmla="*/ 10 h 22"/>
                <a:gd name="T8" fmla="*/ 32 w 60"/>
                <a:gd name="T9" fmla="*/ 4 h 22"/>
                <a:gd name="T10" fmla="*/ 20 w 60"/>
                <a:gd name="T11" fmla="*/ 6 h 22"/>
                <a:gd name="T12" fmla="*/ 16 w 60"/>
                <a:gd name="T13" fmla="*/ 0 h 22"/>
                <a:gd name="T14" fmla="*/ 6 w 60"/>
                <a:gd name="T15" fmla="*/ 0 h 22"/>
                <a:gd name="T16" fmla="*/ 0 w 60"/>
                <a:gd name="T17" fmla="*/ 14 h 22"/>
                <a:gd name="T18" fmla="*/ 20 w 60"/>
                <a:gd name="T19" fmla="*/ 14 h 22"/>
                <a:gd name="T20" fmla="*/ 26 w 60"/>
                <a:gd name="T21"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22">
                  <a:moveTo>
                    <a:pt x="26" y="22"/>
                  </a:moveTo>
                  <a:lnTo>
                    <a:pt x="56" y="18"/>
                  </a:lnTo>
                  <a:lnTo>
                    <a:pt x="60" y="6"/>
                  </a:lnTo>
                  <a:lnTo>
                    <a:pt x="50" y="10"/>
                  </a:lnTo>
                  <a:lnTo>
                    <a:pt x="32" y="4"/>
                  </a:lnTo>
                  <a:lnTo>
                    <a:pt x="20" y="6"/>
                  </a:lnTo>
                  <a:lnTo>
                    <a:pt x="16" y="0"/>
                  </a:lnTo>
                  <a:lnTo>
                    <a:pt x="6" y="0"/>
                  </a:lnTo>
                  <a:lnTo>
                    <a:pt x="0" y="14"/>
                  </a:lnTo>
                  <a:lnTo>
                    <a:pt x="20" y="14"/>
                  </a:lnTo>
                  <a:lnTo>
                    <a:pt x="2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8" name="Freeform 51"/>
            <p:cNvSpPr>
              <a:spLocks/>
            </p:cNvSpPr>
            <p:nvPr userDrawn="1"/>
          </p:nvSpPr>
          <p:spPr bwMode="black">
            <a:xfrm>
              <a:off x="4554538" y="1841500"/>
              <a:ext cx="22225" cy="15875"/>
            </a:xfrm>
            <a:custGeom>
              <a:avLst/>
              <a:gdLst>
                <a:gd name="T0" fmla="*/ 10 w 14"/>
                <a:gd name="T1" fmla="*/ 0 h 10"/>
                <a:gd name="T2" fmla="*/ 2 w 14"/>
                <a:gd name="T3" fmla="*/ 0 h 10"/>
                <a:gd name="T4" fmla="*/ 0 w 14"/>
                <a:gd name="T5" fmla="*/ 10 h 10"/>
                <a:gd name="T6" fmla="*/ 14 w 14"/>
                <a:gd name="T7" fmla="*/ 4 h 10"/>
                <a:gd name="T8" fmla="*/ 10 w 14"/>
                <a:gd name="T9" fmla="*/ 0 h 10"/>
              </a:gdLst>
              <a:ahLst/>
              <a:cxnLst>
                <a:cxn ang="0">
                  <a:pos x="T0" y="T1"/>
                </a:cxn>
                <a:cxn ang="0">
                  <a:pos x="T2" y="T3"/>
                </a:cxn>
                <a:cxn ang="0">
                  <a:pos x="T4" y="T5"/>
                </a:cxn>
                <a:cxn ang="0">
                  <a:pos x="T6" y="T7"/>
                </a:cxn>
                <a:cxn ang="0">
                  <a:pos x="T8" y="T9"/>
                </a:cxn>
              </a:cxnLst>
              <a:rect l="0" t="0" r="r" b="b"/>
              <a:pathLst>
                <a:path w="14" h="10">
                  <a:moveTo>
                    <a:pt x="10" y="0"/>
                  </a:moveTo>
                  <a:lnTo>
                    <a:pt x="2" y="0"/>
                  </a:lnTo>
                  <a:lnTo>
                    <a:pt x="0" y="10"/>
                  </a:lnTo>
                  <a:lnTo>
                    <a:pt x="14"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09" name="Freeform 52"/>
            <p:cNvSpPr>
              <a:spLocks noEditPoints="1"/>
            </p:cNvSpPr>
            <p:nvPr userDrawn="1"/>
          </p:nvSpPr>
          <p:spPr bwMode="black">
            <a:xfrm>
              <a:off x="3076575" y="460375"/>
              <a:ext cx="339725" cy="231775"/>
            </a:xfrm>
            <a:custGeom>
              <a:avLst/>
              <a:gdLst>
                <a:gd name="T0" fmla="*/ 176 w 214"/>
                <a:gd name="T1" fmla="*/ 100 h 146"/>
                <a:gd name="T2" fmla="*/ 202 w 214"/>
                <a:gd name="T3" fmla="*/ 86 h 146"/>
                <a:gd name="T4" fmla="*/ 208 w 214"/>
                <a:gd name="T5" fmla="*/ 78 h 146"/>
                <a:gd name="T6" fmla="*/ 208 w 214"/>
                <a:gd name="T7" fmla="*/ 58 h 146"/>
                <a:gd name="T8" fmla="*/ 202 w 214"/>
                <a:gd name="T9" fmla="*/ 38 h 146"/>
                <a:gd name="T10" fmla="*/ 190 w 214"/>
                <a:gd name="T11" fmla="*/ 20 h 146"/>
                <a:gd name="T12" fmla="*/ 194 w 214"/>
                <a:gd name="T13" fmla="*/ 0 h 146"/>
                <a:gd name="T14" fmla="*/ 160 w 214"/>
                <a:gd name="T15" fmla="*/ 0 h 146"/>
                <a:gd name="T16" fmla="*/ 154 w 214"/>
                <a:gd name="T17" fmla="*/ 16 h 146"/>
                <a:gd name="T18" fmla="*/ 132 w 214"/>
                <a:gd name="T19" fmla="*/ 24 h 146"/>
                <a:gd name="T20" fmla="*/ 120 w 214"/>
                <a:gd name="T21" fmla="*/ 26 h 146"/>
                <a:gd name="T22" fmla="*/ 98 w 214"/>
                <a:gd name="T23" fmla="*/ 22 h 146"/>
                <a:gd name="T24" fmla="*/ 80 w 214"/>
                <a:gd name="T25" fmla="*/ 14 h 146"/>
                <a:gd name="T26" fmla="*/ 72 w 214"/>
                <a:gd name="T27" fmla="*/ 38 h 146"/>
                <a:gd name="T28" fmla="*/ 70 w 214"/>
                <a:gd name="T29" fmla="*/ 52 h 146"/>
                <a:gd name="T30" fmla="*/ 66 w 214"/>
                <a:gd name="T31" fmla="*/ 44 h 146"/>
                <a:gd name="T32" fmla="*/ 68 w 214"/>
                <a:gd name="T33" fmla="*/ 38 h 146"/>
                <a:gd name="T34" fmla="*/ 66 w 214"/>
                <a:gd name="T35" fmla="*/ 26 h 146"/>
                <a:gd name="T36" fmla="*/ 28 w 214"/>
                <a:gd name="T37" fmla="*/ 2 h 146"/>
                <a:gd name="T38" fmla="*/ 34 w 214"/>
                <a:gd name="T39" fmla="*/ 16 h 146"/>
                <a:gd name="T40" fmla="*/ 40 w 214"/>
                <a:gd name="T41" fmla="*/ 24 h 146"/>
                <a:gd name="T42" fmla="*/ 22 w 214"/>
                <a:gd name="T43" fmla="*/ 18 h 146"/>
                <a:gd name="T44" fmla="*/ 12 w 214"/>
                <a:gd name="T45" fmla="*/ 22 h 146"/>
                <a:gd name="T46" fmla="*/ 12 w 214"/>
                <a:gd name="T47" fmla="*/ 32 h 146"/>
                <a:gd name="T48" fmla="*/ 4 w 214"/>
                <a:gd name="T49" fmla="*/ 30 h 146"/>
                <a:gd name="T50" fmla="*/ 4 w 214"/>
                <a:gd name="T51" fmla="*/ 40 h 146"/>
                <a:gd name="T52" fmla="*/ 42 w 214"/>
                <a:gd name="T53" fmla="*/ 48 h 146"/>
                <a:gd name="T54" fmla="*/ 36 w 214"/>
                <a:gd name="T55" fmla="*/ 68 h 146"/>
                <a:gd name="T56" fmla="*/ 14 w 214"/>
                <a:gd name="T57" fmla="*/ 80 h 146"/>
                <a:gd name="T58" fmla="*/ 38 w 214"/>
                <a:gd name="T59" fmla="*/ 82 h 146"/>
                <a:gd name="T60" fmla="*/ 44 w 214"/>
                <a:gd name="T61" fmla="*/ 106 h 146"/>
                <a:gd name="T62" fmla="*/ 52 w 214"/>
                <a:gd name="T63" fmla="*/ 106 h 146"/>
                <a:gd name="T64" fmla="*/ 36 w 214"/>
                <a:gd name="T65" fmla="*/ 126 h 146"/>
                <a:gd name="T66" fmla="*/ 88 w 214"/>
                <a:gd name="T67" fmla="*/ 138 h 146"/>
                <a:gd name="T68" fmla="*/ 144 w 214"/>
                <a:gd name="T69" fmla="*/ 120 h 146"/>
                <a:gd name="T70" fmla="*/ 52 w 214"/>
                <a:gd name="T71" fmla="*/ 66 h 146"/>
                <a:gd name="T72" fmla="*/ 42 w 214"/>
                <a:gd name="T73" fmla="*/ 6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4" h="146">
                  <a:moveTo>
                    <a:pt x="160" y="120"/>
                  </a:moveTo>
                  <a:lnTo>
                    <a:pt x="176" y="100"/>
                  </a:lnTo>
                  <a:lnTo>
                    <a:pt x="186" y="108"/>
                  </a:lnTo>
                  <a:lnTo>
                    <a:pt x="202" y="86"/>
                  </a:lnTo>
                  <a:lnTo>
                    <a:pt x="198" y="84"/>
                  </a:lnTo>
                  <a:lnTo>
                    <a:pt x="208" y="78"/>
                  </a:lnTo>
                  <a:lnTo>
                    <a:pt x="214" y="60"/>
                  </a:lnTo>
                  <a:lnTo>
                    <a:pt x="208" y="58"/>
                  </a:lnTo>
                  <a:lnTo>
                    <a:pt x="210" y="52"/>
                  </a:lnTo>
                  <a:lnTo>
                    <a:pt x="202" y="38"/>
                  </a:lnTo>
                  <a:lnTo>
                    <a:pt x="190" y="38"/>
                  </a:lnTo>
                  <a:lnTo>
                    <a:pt x="190" y="20"/>
                  </a:lnTo>
                  <a:lnTo>
                    <a:pt x="186" y="20"/>
                  </a:lnTo>
                  <a:lnTo>
                    <a:pt x="194" y="0"/>
                  </a:lnTo>
                  <a:lnTo>
                    <a:pt x="174" y="16"/>
                  </a:lnTo>
                  <a:lnTo>
                    <a:pt x="160" y="0"/>
                  </a:lnTo>
                  <a:lnTo>
                    <a:pt x="150" y="2"/>
                  </a:lnTo>
                  <a:lnTo>
                    <a:pt x="154" y="16"/>
                  </a:lnTo>
                  <a:lnTo>
                    <a:pt x="138" y="16"/>
                  </a:lnTo>
                  <a:lnTo>
                    <a:pt x="132" y="24"/>
                  </a:lnTo>
                  <a:lnTo>
                    <a:pt x="118" y="12"/>
                  </a:lnTo>
                  <a:lnTo>
                    <a:pt x="120" y="26"/>
                  </a:lnTo>
                  <a:lnTo>
                    <a:pt x="114" y="14"/>
                  </a:lnTo>
                  <a:lnTo>
                    <a:pt x="98" y="22"/>
                  </a:lnTo>
                  <a:lnTo>
                    <a:pt x="96" y="34"/>
                  </a:lnTo>
                  <a:lnTo>
                    <a:pt x="80" y="14"/>
                  </a:lnTo>
                  <a:lnTo>
                    <a:pt x="80" y="42"/>
                  </a:lnTo>
                  <a:lnTo>
                    <a:pt x="72" y="38"/>
                  </a:lnTo>
                  <a:lnTo>
                    <a:pt x="70" y="42"/>
                  </a:lnTo>
                  <a:lnTo>
                    <a:pt x="70" y="52"/>
                  </a:lnTo>
                  <a:lnTo>
                    <a:pt x="68" y="56"/>
                  </a:lnTo>
                  <a:lnTo>
                    <a:pt x="66" y="44"/>
                  </a:lnTo>
                  <a:lnTo>
                    <a:pt x="60" y="40"/>
                  </a:lnTo>
                  <a:lnTo>
                    <a:pt x="68" y="38"/>
                  </a:lnTo>
                  <a:lnTo>
                    <a:pt x="62" y="30"/>
                  </a:lnTo>
                  <a:lnTo>
                    <a:pt x="66" y="26"/>
                  </a:lnTo>
                  <a:lnTo>
                    <a:pt x="44" y="4"/>
                  </a:lnTo>
                  <a:lnTo>
                    <a:pt x="28" y="2"/>
                  </a:lnTo>
                  <a:lnTo>
                    <a:pt x="26" y="14"/>
                  </a:lnTo>
                  <a:lnTo>
                    <a:pt x="34" y="16"/>
                  </a:lnTo>
                  <a:lnTo>
                    <a:pt x="28" y="16"/>
                  </a:lnTo>
                  <a:lnTo>
                    <a:pt x="40" y="24"/>
                  </a:lnTo>
                  <a:lnTo>
                    <a:pt x="40" y="30"/>
                  </a:lnTo>
                  <a:lnTo>
                    <a:pt x="22" y="18"/>
                  </a:lnTo>
                  <a:lnTo>
                    <a:pt x="20" y="22"/>
                  </a:lnTo>
                  <a:lnTo>
                    <a:pt x="12" y="22"/>
                  </a:lnTo>
                  <a:lnTo>
                    <a:pt x="16" y="30"/>
                  </a:lnTo>
                  <a:lnTo>
                    <a:pt x="12" y="32"/>
                  </a:lnTo>
                  <a:lnTo>
                    <a:pt x="16" y="36"/>
                  </a:lnTo>
                  <a:lnTo>
                    <a:pt x="4" y="30"/>
                  </a:lnTo>
                  <a:lnTo>
                    <a:pt x="12" y="42"/>
                  </a:lnTo>
                  <a:lnTo>
                    <a:pt x="4" y="40"/>
                  </a:lnTo>
                  <a:lnTo>
                    <a:pt x="0" y="54"/>
                  </a:lnTo>
                  <a:lnTo>
                    <a:pt x="42" y="48"/>
                  </a:lnTo>
                  <a:lnTo>
                    <a:pt x="50" y="52"/>
                  </a:lnTo>
                  <a:lnTo>
                    <a:pt x="36" y="68"/>
                  </a:lnTo>
                  <a:lnTo>
                    <a:pt x="36" y="68"/>
                  </a:lnTo>
                  <a:lnTo>
                    <a:pt x="14" y="80"/>
                  </a:lnTo>
                  <a:lnTo>
                    <a:pt x="16" y="84"/>
                  </a:lnTo>
                  <a:lnTo>
                    <a:pt x="38" y="82"/>
                  </a:lnTo>
                  <a:lnTo>
                    <a:pt x="48" y="98"/>
                  </a:lnTo>
                  <a:lnTo>
                    <a:pt x="44" y="106"/>
                  </a:lnTo>
                  <a:lnTo>
                    <a:pt x="52" y="104"/>
                  </a:lnTo>
                  <a:lnTo>
                    <a:pt x="52" y="106"/>
                  </a:lnTo>
                  <a:lnTo>
                    <a:pt x="36" y="110"/>
                  </a:lnTo>
                  <a:lnTo>
                    <a:pt x="36" y="126"/>
                  </a:lnTo>
                  <a:lnTo>
                    <a:pt x="66" y="124"/>
                  </a:lnTo>
                  <a:lnTo>
                    <a:pt x="88" y="138"/>
                  </a:lnTo>
                  <a:lnTo>
                    <a:pt x="114" y="146"/>
                  </a:lnTo>
                  <a:lnTo>
                    <a:pt x="144" y="120"/>
                  </a:lnTo>
                  <a:lnTo>
                    <a:pt x="160" y="120"/>
                  </a:lnTo>
                  <a:close/>
                  <a:moveTo>
                    <a:pt x="52" y="66"/>
                  </a:moveTo>
                  <a:lnTo>
                    <a:pt x="52" y="68"/>
                  </a:lnTo>
                  <a:lnTo>
                    <a:pt x="42" y="68"/>
                  </a:lnTo>
                  <a:lnTo>
                    <a:pt x="5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0" name="Freeform 53"/>
            <p:cNvSpPr>
              <a:spLocks/>
            </p:cNvSpPr>
            <p:nvPr userDrawn="1"/>
          </p:nvSpPr>
          <p:spPr bwMode="black">
            <a:xfrm>
              <a:off x="4052888" y="1724025"/>
              <a:ext cx="53975" cy="168275"/>
            </a:xfrm>
            <a:custGeom>
              <a:avLst/>
              <a:gdLst>
                <a:gd name="T0" fmla="*/ 6 w 34"/>
                <a:gd name="T1" fmla="*/ 94 h 106"/>
                <a:gd name="T2" fmla="*/ 14 w 34"/>
                <a:gd name="T3" fmla="*/ 106 h 106"/>
                <a:gd name="T4" fmla="*/ 24 w 34"/>
                <a:gd name="T5" fmla="*/ 96 h 106"/>
                <a:gd name="T6" fmla="*/ 28 w 34"/>
                <a:gd name="T7" fmla="*/ 98 h 106"/>
                <a:gd name="T8" fmla="*/ 34 w 34"/>
                <a:gd name="T9" fmla="*/ 92 h 106"/>
                <a:gd name="T10" fmla="*/ 32 w 34"/>
                <a:gd name="T11" fmla="*/ 58 h 106"/>
                <a:gd name="T12" fmla="*/ 30 w 34"/>
                <a:gd name="T13" fmla="*/ 46 h 106"/>
                <a:gd name="T14" fmla="*/ 26 w 34"/>
                <a:gd name="T15" fmla="*/ 42 h 106"/>
                <a:gd name="T16" fmla="*/ 32 w 34"/>
                <a:gd name="T17" fmla="*/ 20 h 106"/>
                <a:gd name="T18" fmla="*/ 28 w 34"/>
                <a:gd name="T19" fmla="*/ 0 h 106"/>
                <a:gd name="T20" fmla="*/ 22 w 34"/>
                <a:gd name="T21" fmla="*/ 0 h 106"/>
                <a:gd name="T22" fmla="*/ 22 w 34"/>
                <a:gd name="T23" fmla="*/ 4 h 106"/>
                <a:gd name="T24" fmla="*/ 12 w 34"/>
                <a:gd name="T25" fmla="*/ 8 h 106"/>
                <a:gd name="T26" fmla="*/ 8 w 34"/>
                <a:gd name="T27" fmla="*/ 14 h 106"/>
                <a:gd name="T28" fmla="*/ 10 w 34"/>
                <a:gd name="T29" fmla="*/ 32 h 106"/>
                <a:gd name="T30" fmla="*/ 18 w 34"/>
                <a:gd name="T31" fmla="*/ 42 h 106"/>
                <a:gd name="T32" fmla="*/ 10 w 34"/>
                <a:gd name="T33" fmla="*/ 52 h 106"/>
                <a:gd name="T34" fmla="*/ 0 w 34"/>
                <a:gd name="T35" fmla="*/ 48 h 106"/>
                <a:gd name="T36" fmla="*/ 8 w 34"/>
                <a:gd name="T37" fmla="*/ 76 h 106"/>
                <a:gd name="T38" fmla="*/ 6 w 34"/>
                <a:gd name="T39" fmla="*/ 9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106">
                  <a:moveTo>
                    <a:pt x="6" y="94"/>
                  </a:moveTo>
                  <a:lnTo>
                    <a:pt x="14" y="106"/>
                  </a:lnTo>
                  <a:lnTo>
                    <a:pt x="24" y="96"/>
                  </a:lnTo>
                  <a:lnTo>
                    <a:pt x="28" y="98"/>
                  </a:lnTo>
                  <a:lnTo>
                    <a:pt x="34" y="92"/>
                  </a:lnTo>
                  <a:lnTo>
                    <a:pt x="32" y="58"/>
                  </a:lnTo>
                  <a:lnTo>
                    <a:pt x="30" y="46"/>
                  </a:lnTo>
                  <a:lnTo>
                    <a:pt x="26" y="42"/>
                  </a:lnTo>
                  <a:lnTo>
                    <a:pt x="32" y="20"/>
                  </a:lnTo>
                  <a:lnTo>
                    <a:pt x="28" y="0"/>
                  </a:lnTo>
                  <a:lnTo>
                    <a:pt x="22" y="0"/>
                  </a:lnTo>
                  <a:lnTo>
                    <a:pt x="22" y="4"/>
                  </a:lnTo>
                  <a:lnTo>
                    <a:pt x="12" y="8"/>
                  </a:lnTo>
                  <a:lnTo>
                    <a:pt x="8" y="14"/>
                  </a:lnTo>
                  <a:lnTo>
                    <a:pt x="10" y="32"/>
                  </a:lnTo>
                  <a:lnTo>
                    <a:pt x="18" y="42"/>
                  </a:lnTo>
                  <a:lnTo>
                    <a:pt x="10" y="52"/>
                  </a:lnTo>
                  <a:lnTo>
                    <a:pt x="0" y="48"/>
                  </a:lnTo>
                  <a:lnTo>
                    <a:pt x="8" y="76"/>
                  </a:lnTo>
                  <a:lnTo>
                    <a:pt x="6"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1" name="Freeform 54"/>
            <p:cNvSpPr>
              <a:spLocks/>
            </p:cNvSpPr>
            <p:nvPr userDrawn="1"/>
          </p:nvSpPr>
          <p:spPr bwMode="black">
            <a:xfrm>
              <a:off x="3848100" y="1866900"/>
              <a:ext cx="25400" cy="25400"/>
            </a:xfrm>
            <a:custGeom>
              <a:avLst/>
              <a:gdLst>
                <a:gd name="T0" fmla="*/ 16 w 16"/>
                <a:gd name="T1" fmla="*/ 0 h 16"/>
                <a:gd name="T2" fmla="*/ 0 w 16"/>
                <a:gd name="T3" fmla="*/ 12 h 16"/>
                <a:gd name="T4" fmla="*/ 10 w 16"/>
                <a:gd name="T5" fmla="*/ 16 h 16"/>
                <a:gd name="T6" fmla="*/ 16 w 16"/>
                <a:gd name="T7" fmla="*/ 0 h 16"/>
              </a:gdLst>
              <a:ahLst/>
              <a:cxnLst>
                <a:cxn ang="0">
                  <a:pos x="T0" y="T1"/>
                </a:cxn>
                <a:cxn ang="0">
                  <a:pos x="T2" y="T3"/>
                </a:cxn>
                <a:cxn ang="0">
                  <a:pos x="T4" y="T5"/>
                </a:cxn>
                <a:cxn ang="0">
                  <a:pos x="T6" y="T7"/>
                </a:cxn>
              </a:cxnLst>
              <a:rect l="0" t="0" r="r" b="b"/>
              <a:pathLst>
                <a:path w="16" h="16">
                  <a:moveTo>
                    <a:pt x="16" y="0"/>
                  </a:moveTo>
                  <a:lnTo>
                    <a:pt x="0" y="12"/>
                  </a:lnTo>
                  <a:lnTo>
                    <a:pt x="10" y="16"/>
                  </a:ln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2" name="Freeform 55"/>
            <p:cNvSpPr>
              <a:spLocks/>
            </p:cNvSpPr>
            <p:nvPr userDrawn="1"/>
          </p:nvSpPr>
          <p:spPr bwMode="black">
            <a:xfrm>
              <a:off x="3929063" y="1838325"/>
              <a:ext cx="22225" cy="19050"/>
            </a:xfrm>
            <a:custGeom>
              <a:avLst/>
              <a:gdLst>
                <a:gd name="T0" fmla="*/ 8 w 14"/>
                <a:gd name="T1" fmla="*/ 0 h 12"/>
                <a:gd name="T2" fmla="*/ 2 w 14"/>
                <a:gd name="T3" fmla="*/ 0 h 12"/>
                <a:gd name="T4" fmla="*/ 0 w 14"/>
                <a:gd name="T5" fmla="*/ 6 h 12"/>
                <a:gd name="T6" fmla="*/ 14 w 14"/>
                <a:gd name="T7" fmla="*/ 12 h 12"/>
                <a:gd name="T8" fmla="*/ 8 w 14"/>
                <a:gd name="T9" fmla="*/ 0 h 12"/>
              </a:gdLst>
              <a:ahLst/>
              <a:cxnLst>
                <a:cxn ang="0">
                  <a:pos x="T0" y="T1"/>
                </a:cxn>
                <a:cxn ang="0">
                  <a:pos x="T2" y="T3"/>
                </a:cxn>
                <a:cxn ang="0">
                  <a:pos x="T4" y="T5"/>
                </a:cxn>
                <a:cxn ang="0">
                  <a:pos x="T6" y="T7"/>
                </a:cxn>
                <a:cxn ang="0">
                  <a:pos x="T8" y="T9"/>
                </a:cxn>
              </a:cxnLst>
              <a:rect l="0" t="0" r="r" b="b"/>
              <a:pathLst>
                <a:path w="14" h="12">
                  <a:moveTo>
                    <a:pt x="8" y="0"/>
                  </a:moveTo>
                  <a:lnTo>
                    <a:pt x="2" y="0"/>
                  </a:lnTo>
                  <a:lnTo>
                    <a:pt x="0" y="6"/>
                  </a:lnTo>
                  <a:lnTo>
                    <a:pt x="14"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3" name="Freeform 56"/>
            <p:cNvSpPr>
              <a:spLocks/>
            </p:cNvSpPr>
            <p:nvPr userDrawn="1"/>
          </p:nvSpPr>
          <p:spPr bwMode="black">
            <a:xfrm>
              <a:off x="3883025" y="1838325"/>
              <a:ext cx="39688" cy="38100"/>
            </a:xfrm>
            <a:custGeom>
              <a:avLst/>
              <a:gdLst>
                <a:gd name="T0" fmla="*/ 25 w 25"/>
                <a:gd name="T1" fmla="*/ 10 h 24"/>
                <a:gd name="T2" fmla="*/ 19 w 25"/>
                <a:gd name="T3" fmla="*/ 8 h 24"/>
                <a:gd name="T4" fmla="*/ 19 w 25"/>
                <a:gd name="T5" fmla="*/ 0 h 24"/>
                <a:gd name="T6" fmla="*/ 0 w 25"/>
                <a:gd name="T7" fmla="*/ 14 h 24"/>
                <a:gd name="T8" fmla="*/ 17 w 25"/>
                <a:gd name="T9" fmla="*/ 24 h 24"/>
                <a:gd name="T10" fmla="*/ 25 w 25"/>
                <a:gd name="T11" fmla="*/ 10 h 24"/>
              </a:gdLst>
              <a:ahLst/>
              <a:cxnLst>
                <a:cxn ang="0">
                  <a:pos x="T0" y="T1"/>
                </a:cxn>
                <a:cxn ang="0">
                  <a:pos x="T2" y="T3"/>
                </a:cxn>
                <a:cxn ang="0">
                  <a:pos x="T4" y="T5"/>
                </a:cxn>
                <a:cxn ang="0">
                  <a:pos x="T6" y="T7"/>
                </a:cxn>
                <a:cxn ang="0">
                  <a:pos x="T8" y="T9"/>
                </a:cxn>
                <a:cxn ang="0">
                  <a:pos x="T10" y="T11"/>
                </a:cxn>
              </a:cxnLst>
              <a:rect l="0" t="0" r="r" b="b"/>
              <a:pathLst>
                <a:path w="25" h="24">
                  <a:moveTo>
                    <a:pt x="25" y="10"/>
                  </a:moveTo>
                  <a:lnTo>
                    <a:pt x="19" y="8"/>
                  </a:lnTo>
                  <a:lnTo>
                    <a:pt x="19" y="0"/>
                  </a:lnTo>
                  <a:lnTo>
                    <a:pt x="0" y="14"/>
                  </a:lnTo>
                  <a:lnTo>
                    <a:pt x="17" y="24"/>
                  </a:lnTo>
                  <a:lnTo>
                    <a:pt x="2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4" name="Freeform 57"/>
            <p:cNvSpPr>
              <a:spLocks/>
            </p:cNvSpPr>
            <p:nvPr userDrawn="1"/>
          </p:nvSpPr>
          <p:spPr bwMode="black">
            <a:xfrm>
              <a:off x="4465638" y="120650"/>
              <a:ext cx="50800" cy="28575"/>
            </a:xfrm>
            <a:custGeom>
              <a:avLst/>
              <a:gdLst>
                <a:gd name="T0" fmla="*/ 32 w 32"/>
                <a:gd name="T1" fmla="*/ 4 h 18"/>
                <a:gd name="T2" fmla="*/ 8 w 32"/>
                <a:gd name="T3" fmla="*/ 0 h 18"/>
                <a:gd name="T4" fmla="*/ 0 w 32"/>
                <a:gd name="T5" fmla="*/ 6 h 18"/>
                <a:gd name="T6" fmla="*/ 8 w 32"/>
                <a:gd name="T7" fmla="*/ 18 h 18"/>
                <a:gd name="T8" fmla="*/ 32 w 32"/>
                <a:gd name="T9" fmla="*/ 4 h 18"/>
              </a:gdLst>
              <a:ahLst/>
              <a:cxnLst>
                <a:cxn ang="0">
                  <a:pos x="T0" y="T1"/>
                </a:cxn>
                <a:cxn ang="0">
                  <a:pos x="T2" y="T3"/>
                </a:cxn>
                <a:cxn ang="0">
                  <a:pos x="T4" y="T5"/>
                </a:cxn>
                <a:cxn ang="0">
                  <a:pos x="T6" y="T7"/>
                </a:cxn>
                <a:cxn ang="0">
                  <a:pos x="T8" y="T9"/>
                </a:cxn>
              </a:cxnLst>
              <a:rect l="0" t="0" r="r" b="b"/>
              <a:pathLst>
                <a:path w="32" h="18">
                  <a:moveTo>
                    <a:pt x="32" y="4"/>
                  </a:moveTo>
                  <a:lnTo>
                    <a:pt x="8" y="0"/>
                  </a:lnTo>
                  <a:lnTo>
                    <a:pt x="0" y="6"/>
                  </a:lnTo>
                  <a:lnTo>
                    <a:pt x="8" y="18"/>
                  </a:lnTo>
                  <a:lnTo>
                    <a:pt x="3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5" name="Freeform 58"/>
            <p:cNvSpPr>
              <a:spLocks/>
            </p:cNvSpPr>
            <p:nvPr userDrawn="1"/>
          </p:nvSpPr>
          <p:spPr bwMode="black">
            <a:xfrm>
              <a:off x="4348163" y="1016000"/>
              <a:ext cx="34925" cy="66675"/>
            </a:xfrm>
            <a:custGeom>
              <a:avLst/>
              <a:gdLst>
                <a:gd name="T0" fmla="*/ 18 w 22"/>
                <a:gd name="T1" fmla="*/ 8 h 42"/>
                <a:gd name="T2" fmla="*/ 22 w 22"/>
                <a:gd name="T3" fmla="*/ 0 h 42"/>
                <a:gd name="T4" fmla="*/ 12 w 22"/>
                <a:gd name="T5" fmla="*/ 0 h 42"/>
                <a:gd name="T6" fmla="*/ 2 w 22"/>
                <a:gd name="T7" fmla="*/ 14 h 42"/>
                <a:gd name="T8" fmla="*/ 0 w 22"/>
                <a:gd name="T9" fmla="*/ 42 h 42"/>
                <a:gd name="T10" fmla="*/ 18 w 22"/>
                <a:gd name="T11" fmla="*/ 20 h 42"/>
                <a:gd name="T12" fmla="*/ 18 w 22"/>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22" h="42">
                  <a:moveTo>
                    <a:pt x="18" y="8"/>
                  </a:moveTo>
                  <a:lnTo>
                    <a:pt x="22" y="0"/>
                  </a:lnTo>
                  <a:lnTo>
                    <a:pt x="12" y="0"/>
                  </a:lnTo>
                  <a:lnTo>
                    <a:pt x="2" y="14"/>
                  </a:lnTo>
                  <a:lnTo>
                    <a:pt x="0" y="42"/>
                  </a:lnTo>
                  <a:lnTo>
                    <a:pt x="18" y="20"/>
                  </a:lnTo>
                  <a:lnTo>
                    <a:pt x="1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6" name="Freeform 59"/>
            <p:cNvSpPr>
              <a:spLocks/>
            </p:cNvSpPr>
            <p:nvPr userDrawn="1"/>
          </p:nvSpPr>
          <p:spPr bwMode="black">
            <a:xfrm>
              <a:off x="1966913" y="2644775"/>
              <a:ext cx="28575" cy="25400"/>
            </a:xfrm>
            <a:custGeom>
              <a:avLst/>
              <a:gdLst>
                <a:gd name="T0" fmla="*/ 10 w 18"/>
                <a:gd name="T1" fmla="*/ 0 h 16"/>
                <a:gd name="T2" fmla="*/ 0 w 18"/>
                <a:gd name="T3" fmla="*/ 4 h 16"/>
                <a:gd name="T4" fmla="*/ 0 w 18"/>
                <a:gd name="T5" fmla="*/ 16 h 16"/>
                <a:gd name="T6" fmla="*/ 18 w 18"/>
                <a:gd name="T7" fmla="*/ 6 h 16"/>
                <a:gd name="T8" fmla="*/ 10 w 18"/>
                <a:gd name="T9" fmla="*/ 0 h 16"/>
              </a:gdLst>
              <a:ahLst/>
              <a:cxnLst>
                <a:cxn ang="0">
                  <a:pos x="T0" y="T1"/>
                </a:cxn>
                <a:cxn ang="0">
                  <a:pos x="T2" y="T3"/>
                </a:cxn>
                <a:cxn ang="0">
                  <a:pos x="T4" y="T5"/>
                </a:cxn>
                <a:cxn ang="0">
                  <a:pos x="T6" y="T7"/>
                </a:cxn>
                <a:cxn ang="0">
                  <a:pos x="T8" y="T9"/>
                </a:cxn>
              </a:cxnLst>
              <a:rect l="0" t="0" r="r" b="b"/>
              <a:pathLst>
                <a:path w="18" h="16">
                  <a:moveTo>
                    <a:pt x="10" y="0"/>
                  </a:moveTo>
                  <a:lnTo>
                    <a:pt x="0" y="4"/>
                  </a:lnTo>
                  <a:lnTo>
                    <a:pt x="0" y="16"/>
                  </a:lnTo>
                  <a:lnTo>
                    <a:pt x="18" y="6"/>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7" name="Freeform 60"/>
            <p:cNvSpPr>
              <a:spLocks/>
            </p:cNvSpPr>
            <p:nvPr userDrawn="1"/>
          </p:nvSpPr>
          <p:spPr bwMode="black">
            <a:xfrm>
              <a:off x="1985963" y="2695575"/>
              <a:ext cx="19050" cy="22225"/>
            </a:xfrm>
            <a:custGeom>
              <a:avLst/>
              <a:gdLst>
                <a:gd name="T0" fmla="*/ 12 w 12"/>
                <a:gd name="T1" fmla="*/ 14 h 14"/>
                <a:gd name="T2" fmla="*/ 4 w 12"/>
                <a:gd name="T3" fmla="*/ 0 h 14"/>
                <a:gd name="T4" fmla="*/ 0 w 12"/>
                <a:gd name="T5" fmla="*/ 2 h 14"/>
                <a:gd name="T6" fmla="*/ 4 w 12"/>
                <a:gd name="T7" fmla="*/ 14 h 14"/>
                <a:gd name="T8" fmla="*/ 12 w 12"/>
                <a:gd name="T9" fmla="*/ 14 h 14"/>
              </a:gdLst>
              <a:ahLst/>
              <a:cxnLst>
                <a:cxn ang="0">
                  <a:pos x="T0" y="T1"/>
                </a:cxn>
                <a:cxn ang="0">
                  <a:pos x="T2" y="T3"/>
                </a:cxn>
                <a:cxn ang="0">
                  <a:pos x="T4" y="T5"/>
                </a:cxn>
                <a:cxn ang="0">
                  <a:pos x="T6" y="T7"/>
                </a:cxn>
                <a:cxn ang="0">
                  <a:pos x="T8" y="T9"/>
                </a:cxn>
              </a:cxnLst>
              <a:rect l="0" t="0" r="r" b="b"/>
              <a:pathLst>
                <a:path w="12" h="14">
                  <a:moveTo>
                    <a:pt x="12" y="14"/>
                  </a:moveTo>
                  <a:lnTo>
                    <a:pt x="4" y="0"/>
                  </a:lnTo>
                  <a:lnTo>
                    <a:pt x="0" y="2"/>
                  </a:lnTo>
                  <a:lnTo>
                    <a:pt x="4" y="14"/>
                  </a:lnTo>
                  <a:lnTo>
                    <a:pt x="1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8" name="Freeform 61"/>
            <p:cNvSpPr>
              <a:spLocks/>
            </p:cNvSpPr>
            <p:nvPr userDrawn="1"/>
          </p:nvSpPr>
          <p:spPr bwMode="black">
            <a:xfrm>
              <a:off x="4395788" y="873125"/>
              <a:ext cx="19050" cy="31750"/>
            </a:xfrm>
            <a:custGeom>
              <a:avLst/>
              <a:gdLst>
                <a:gd name="T0" fmla="*/ 10 w 12"/>
                <a:gd name="T1" fmla="*/ 0 h 20"/>
                <a:gd name="T2" fmla="*/ 2 w 12"/>
                <a:gd name="T3" fmla="*/ 0 h 20"/>
                <a:gd name="T4" fmla="*/ 0 w 12"/>
                <a:gd name="T5" fmla="*/ 12 h 20"/>
                <a:gd name="T6" fmla="*/ 12 w 12"/>
                <a:gd name="T7" fmla="*/ 20 h 20"/>
                <a:gd name="T8" fmla="*/ 10 w 12"/>
                <a:gd name="T9" fmla="*/ 0 h 20"/>
              </a:gdLst>
              <a:ahLst/>
              <a:cxnLst>
                <a:cxn ang="0">
                  <a:pos x="T0" y="T1"/>
                </a:cxn>
                <a:cxn ang="0">
                  <a:pos x="T2" y="T3"/>
                </a:cxn>
                <a:cxn ang="0">
                  <a:pos x="T4" y="T5"/>
                </a:cxn>
                <a:cxn ang="0">
                  <a:pos x="T6" y="T7"/>
                </a:cxn>
                <a:cxn ang="0">
                  <a:pos x="T8" y="T9"/>
                </a:cxn>
              </a:cxnLst>
              <a:rect l="0" t="0" r="r" b="b"/>
              <a:pathLst>
                <a:path w="12" h="20">
                  <a:moveTo>
                    <a:pt x="10" y="0"/>
                  </a:moveTo>
                  <a:lnTo>
                    <a:pt x="2" y="0"/>
                  </a:lnTo>
                  <a:lnTo>
                    <a:pt x="0" y="12"/>
                  </a:lnTo>
                  <a:lnTo>
                    <a:pt x="12" y="2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19" name="Freeform 62"/>
            <p:cNvSpPr>
              <a:spLocks/>
            </p:cNvSpPr>
            <p:nvPr userDrawn="1"/>
          </p:nvSpPr>
          <p:spPr bwMode="black">
            <a:xfrm>
              <a:off x="3495675" y="1155700"/>
              <a:ext cx="161925" cy="203200"/>
            </a:xfrm>
            <a:custGeom>
              <a:avLst/>
              <a:gdLst>
                <a:gd name="T0" fmla="*/ 0 w 102"/>
                <a:gd name="T1" fmla="*/ 102 h 128"/>
                <a:gd name="T2" fmla="*/ 12 w 102"/>
                <a:gd name="T3" fmla="*/ 108 h 128"/>
                <a:gd name="T4" fmla="*/ 2 w 102"/>
                <a:gd name="T5" fmla="*/ 116 h 128"/>
                <a:gd name="T6" fmla="*/ 14 w 102"/>
                <a:gd name="T7" fmla="*/ 116 h 128"/>
                <a:gd name="T8" fmla="*/ 12 w 102"/>
                <a:gd name="T9" fmla="*/ 118 h 128"/>
                <a:gd name="T10" fmla="*/ 14 w 102"/>
                <a:gd name="T11" fmla="*/ 122 h 128"/>
                <a:gd name="T12" fmla="*/ 18 w 102"/>
                <a:gd name="T13" fmla="*/ 122 h 128"/>
                <a:gd name="T14" fmla="*/ 16 w 102"/>
                <a:gd name="T15" fmla="*/ 128 h 128"/>
                <a:gd name="T16" fmla="*/ 20 w 102"/>
                <a:gd name="T17" fmla="*/ 126 h 128"/>
                <a:gd name="T18" fmla="*/ 30 w 102"/>
                <a:gd name="T19" fmla="*/ 126 h 128"/>
                <a:gd name="T20" fmla="*/ 62 w 102"/>
                <a:gd name="T21" fmla="*/ 108 h 128"/>
                <a:gd name="T22" fmla="*/ 86 w 102"/>
                <a:gd name="T23" fmla="*/ 106 h 128"/>
                <a:gd name="T24" fmla="*/ 92 w 102"/>
                <a:gd name="T25" fmla="*/ 80 h 128"/>
                <a:gd name="T26" fmla="*/ 92 w 102"/>
                <a:gd name="T27" fmla="*/ 60 h 128"/>
                <a:gd name="T28" fmla="*/ 86 w 102"/>
                <a:gd name="T29" fmla="*/ 50 h 128"/>
                <a:gd name="T30" fmla="*/ 88 w 102"/>
                <a:gd name="T31" fmla="*/ 48 h 128"/>
                <a:gd name="T32" fmla="*/ 98 w 102"/>
                <a:gd name="T33" fmla="*/ 40 h 128"/>
                <a:gd name="T34" fmla="*/ 98 w 102"/>
                <a:gd name="T35" fmla="*/ 40 h 128"/>
                <a:gd name="T36" fmla="*/ 100 w 102"/>
                <a:gd name="T37" fmla="*/ 38 h 128"/>
                <a:gd name="T38" fmla="*/ 102 w 102"/>
                <a:gd name="T39" fmla="*/ 38 h 128"/>
                <a:gd name="T40" fmla="*/ 100 w 102"/>
                <a:gd name="T41" fmla="*/ 34 h 128"/>
                <a:gd name="T42" fmla="*/ 102 w 102"/>
                <a:gd name="T43" fmla="*/ 30 h 128"/>
                <a:gd name="T44" fmla="*/ 94 w 102"/>
                <a:gd name="T45" fmla="*/ 24 h 128"/>
                <a:gd name="T46" fmla="*/ 96 w 102"/>
                <a:gd name="T47" fmla="*/ 14 h 128"/>
                <a:gd name="T48" fmla="*/ 88 w 102"/>
                <a:gd name="T49" fmla="*/ 4 h 128"/>
                <a:gd name="T50" fmla="*/ 72 w 102"/>
                <a:gd name="T51" fmla="*/ 8 h 128"/>
                <a:gd name="T52" fmla="*/ 76 w 102"/>
                <a:gd name="T53" fmla="*/ 4 h 128"/>
                <a:gd name="T54" fmla="*/ 64 w 102"/>
                <a:gd name="T55" fmla="*/ 0 h 128"/>
                <a:gd name="T56" fmla="*/ 62 w 102"/>
                <a:gd name="T57" fmla="*/ 2 h 128"/>
                <a:gd name="T58" fmla="*/ 62 w 102"/>
                <a:gd name="T59" fmla="*/ 2 h 128"/>
                <a:gd name="T60" fmla="*/ 60 w 102"/>
                <a:gd name="T61" fmla="*/ 4 h 128"/>
                <a:gd name="T62" fmla="*/ 48 w 102"/>
                <a:gd name="T63" fmla="*/ 8 h 128"/>
                <a:gd name="T64" fmla="*/ 34 w 102"/>
                <a:gd name="T65" fmla="*/ 26 h 128"/>
                <a:gd name="T66" fmla="*/ 44 w 102"/>
                <a:gd name="T67" fmla="*/ 28 h 128"/>
                <a:gd name="T68" fmla="*/ 40 w 102"/>
                <a:gd name="T69" fmla="*/ 36 h 128"/>
                <a:gd name="T70" fmla="*/ 18 w 102"/>
                <a:gd name="T71" fmla="*/ 34 h 128"/>
                <a:gd name="T72" fmla="*/ 14 w 102"/>
                <a:gd name="T73" fmla="*/ 42 h 128"/>
                <a:gd name="T74" fmla="*/ 16 w 102"/>
                <a:gd name="T75" fmla="*/ 44 h 128"/>
                <a:gd name="T76" fmla="*/ 4 w 102"/>
                <a:gd name="T77" fmla="*/ 44 h 128"/>
                <a:gd name="T78" fmla="*/ 18 w 102"/>
                <a:gd name="T79" fmla="*/ 52 h 128"/>
                <a:gd name="T80" fmla="*/ 12 w 102"/>
                <a:gd name="T81" fmla="*/ 60 h 128"/>
                <a:gd name="T82" fmla="*/ 16 w 102"/>
                <a:gd name="T83" fmla="*/ 68 h 128"/>
                <a:gd name="T84" fmla="*/ 30 w 102"/>
                <a:gd name="T85" fmla="*/ 72 h 128"/>
                <a:gd name="T86" fmla="*/ 18 w 102"/>
                <a:gd name="T87" fmla="*/ 90 h 128"/>
                <a:gd name="T88" fmla="*/ 20 w 102"/>
                <a:gd name="T89" fmla="*/ 92 h 128"/>
                <a:gd name="T90" fmla="*/ 16 w 102"/>
                <a:gd name="T91" fmla="*/ 98 h 128"/>
                <a:gd name="T92" fmla="*/ 0 w 102"/>
                <a:gd name="T93"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 h="128">
                  <a:moveTo>
                    <a:pt x="0" y="102"/>
                  </a:moveTo>
                  <a:lnTo>
                    <a:pt x="12" y="108"/>
                  </a:lnTo>
                  <a:lnTo>
                    <a:pt x="2" y="116"/>
                  </a:lnTo>
                  <a:lnTo>
                    <a:pt x="14" y="116"/>
                  </a:lnTo>
                  <a:lnTo>
                    <a:pt x="12" y="118"/>
                  </a:lnTo>
                  <a:lnTo>
                    <a:pt x="14" y="122"/>
                  </a:lnTo>
                  <a:lnTo>
                    <a:pt x="18" y="122"/>
                  </a:lnTo>
                  <a:lnTo>
                    <a:pt x="16" y="128"/>
                  </a:lnTo>
                  <a:lnTo>
                    <a:pt x="20" y="126"/>
                  </a:lnTo>
                  <a:lnTo>
                    <a:pt x="30" y="126"/>
                  </a:lnTo>
                  <a:lnTo>
                    <a:pt x="62" y="108"/>
                  </a:lnTo>
                  <a:lnTo>
                    <a:pt x="86" y="106"/>
                  </a:lnTo>
                  <a:lnTo>
                    <a:pt x="92" y="80"/>
                  </a:lnTo>
                  <a:lnTo>
                    <a:pt x="92" y="60"/>
                  </a:lnTo>
                  <a:lnTo>
                    <a:pt x="86" y="50"/>
                  </a:lnTo>
                  <a:lnTo>
                    <a:pt x="88" y="48"/>
                  </a:lnTo>
                  <a:lnTo>
                    <a:pt x="98" y="40"/>
                  </a:lnTo>
                  <a:lnTo>
                    <a:pt x="98" y="40"/>
                  </a:lnTo>
                  <a:lnTo>
                    <a:pt x="100" y="38"/>
                  </a:lnTo>
                  <a:lnTo>
                    <a:pt x="102" y="38"/>
                  </a:lnTo>
                  <a:lnTo>
                    <a:pt x="100" y="34"/>
                  </a:lnTo>
                  <a:lnTo>
                    <a:pt x="102" y="30"/>
                  </a:lnTo>
                  <a:lnTo>
                    <a:pt x="94" y="24"/>
                  </a:lnTo>
                  <a:lnTo>
                    <a:pt x="96" y="14"/>
                  </a:lnTo>
                  <a:lnTo>
                    <a:pt x="88" y="4"/>
                  </a:lnTo>
                  <a:lnTo>
                    <a:pt x="72" y="8"/>
                  </a:lnTo>
                  <a:lnTo>
                    <a:pt x="76" y="4"/>
                  </a:lnTo>
                  <a:lnTo>
                    <a:pt x="64" y="0"/>
                  </a:lnTo>
                  <a:lnTo>
                    <a:pt x="62" y="2"/>
                  </a:lnTo>
                  <a:lnTo>
                    <a:pt x="62" y="2"/>
                  </a:lnTo>
                  <a:lnTo>
                    <a:pt x="60" y="4"/>
                  </a:lnTo>
                  <a:lnTo>
                    <a:pt x="48" y="8"/>
                  </a:lnTo>
                  <a:lnTo>
                    <a:pt x="34" y="26"/>
                  </a:lnTo>
                  <a:lnTo>
                    <a:pt x="44" y="28"/>
                  </a:lnTo>
                  <a:lnTo>
                    <a:pt x="40" y="36"/>
                  </a:lnTo>
                  <a:lnTo>
                    <a:pt x="18" y="34"/>
                  </a:lnTo>
                  <a:lnTo>
                    <a:pt x="14" y="42"/>
                  </a:lnTo>
                  <a:lnTo>
                    <a:pt x="16" y="44"/>
                  </a:lnTo>
                  <a:lnTo>
                    <a:pt x="4" y="44"/>
                  </a:lnTo>
                  <a:lnTo>
                    <a:pt x="18" y="52"/>
                  </a:lnTo>
                  <a:lnTo>
                    <a:pt x="12" y="60"/>
                  </a:lnTo>
                  <a:lnTo>
                    <a:pt x="16" y="68"/>
                  </a:lnTo>
                  <a:lnTo>
                    <a:pt x="30" y="72"/>
                  </a:lnTo>
                  <a:lnTo>
                    <a:pt x="18" y="90"/>
                  </a:lnTo>
                  <a:lnTo>
                    <a:pt x="20" y="92"/>
                  </a:lnTo>
                  <a:lnTo>
                    <a:pt x="16" y="98"/>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0" name="Freeform 63"/>
            <p:cNvSpPr>
              <a:spLocks noEditPoints="1"/>
            </p:cNvSpPr>
            <p:nvPr userDrawn="1"/>
          </p:nvSpPr>
          <p:spPr bwMode="black">
            <a:xfrm>
              <a:off x="3609975" y="974725"/>
              <a:ext cx="260350" cy="450850"/>
            </a:xfrm>
            <a:custGeom>
              <a:avLst/>
              <a:gdLst>
                <a:gd name="T0" fmla="*/ 0 w 164"/>
                <a:gd name="T1" fmla="*/ 46 h 284"/>
                <a:gd name="T2" fmla="*/ 20 w 164"/>
                <a:gd name="T3" fmla="*/ 66 h 284"/>
                <a:gd name="T4" fmla="*/ 14 w 164"/>
                <a:gd name="T5" fmla="*/ 72 h 284"/>
                <a:gd name="T6" fmla="*/ 16 w 164"/>
                <a:gd name="T7" fmla="*/ 84 h 284"/>
                <a:gd name="T8" fmla="*/ 26 w 164"/>
                <a:gd name="T9" fmla="*/ 88 h 284"/>
                <a:gd name="T10" fmla="*/ 16 w 164"/>
                <a:gd name="T11" fmla="*/ 98 h 284"/>
                <a:gd name="T12" fmla="*/ 4 w 164"/>
                <a:gd name="T13" fmla="*/ 106 h 284"/>
                <a:gd name="T14" fmla="*/ 18 w 164"/>
                <a:gd name="T15" fmla="*/ 100 h 284"/>
                <a:gd name="T16" fmla="*/ 24 w 164"/>
                <a:gd name="T17" fmla="*/ 98 h 284"/>
                <a:gd name="T18" fmla="*/ 24 w 164"/>
                <a:gd name="T19" fmla="*/ 118 h 284"/>
                <a:gd name="T20" fmla="*/ 30 w 164"/>
                <a:gd name="T21" fmla="*/ 114 h 284"/>
                <a:gd name="T22" fmla="*/ 36 w 164"/>
                <a:gd name="T23" fmla="*/ 102 h 284"/>
                <a:gd name="T24" fmla="*/ 34 w 164"/>
                <a:gd name="T25" fmla="*/ 102 h 284"/>
                <a:gd name="T26" fmla="*/ 40 w 164"/>
                <a:gd name="T27" fmla="*/ 98 h 284"/>
                <a:gd name="T28" fmla="*/ 40 w 164"/>
                <a:gd name="T29" fmla="*/ 112 h 284"/>
                <a:gd name="T30" fmla="*/ 30 w 164"/>
                <a:gd name="T31" fmla="*/ 126 h 284"/>
                <a:gd name="T32" fmla="*/ 40 w 164"/>
                <a:gd name="T33" fmla="*/ 136 h 284"/>
                <a:gd name="T34" fmla="*/ 50 w 164"/>
                <a:gd name="T35" fmla="*/ 136 h 284"/>
                <a:gd name="T36" fmla="*/ 58 w 164"/>
                <a:gd name="T37" fmla="*/ 144 h 284"/>
                <a:gd name="T38" fmla="*/ 74 w 164"/>
                <a:gd name="T39" fmla="*/ 158 h 284"/>
                <a:gd name="T40" fmla="*/ 74 w 164"/>
                <a:gd name="T41" fmla="*/ 170 h 284"/>
                <a:gd name="T42" fmla="*/ 72 w 164"/>
                <a:gd name="T43" fmla="*/ 176 h 284"/>
                <a:gd name="T44" fmla="*/ 56 w 164"/>
                <a:gd name="T45" fmla="*/ 182 h 284"/>
                <a:gd name="T46" fmla="*/ 44 w 164"/>
                <a:gd name="T47" fmla="*/ 178 h 284"/>
                <a:gd name="T48" fmla="*/ 50 w 164"/>
                <a:gd name="T49" fmla="*/ 186 h 284"/>
                <a:gd name="T50" fmla="*/ 44 w 164"/>
                <a:gd name="T51" fmla="*/ 198 h 284"/>
                <a:gd name="T52" fmla="*/ 54 w 164"/>
                <a:gd name="T53" fmla="*/ 206 h 284"/>
                <a:gd name="T54" fmla="*/ 28 w 164"/>
                <a:gd name="T55" fmla="*/ 226 h 284"/>
                <a:gd name="T56" fmla="*/ 46 w 164"/>
                <a:gd name="T57" fmla="*/ 232 h 284"/>
                <a:gd name="T58" fmla="*/ 58 w 164"/>
                <a:gd name="T59" fmla="*/ 236 h 284"/>
                <a:gd name="T60" fmla="*/ 52 w 164"/>
                <a:gd name="T61" fmla="*/ 246 h 284"/>
                <a:gd name="T62" fmla="*/ 36 w 164"/>
                <a:gd name="T63" fmla="*/ 284 h 284"/>
                <a:gd name="T64" fmla="*/ 64 w 164"/>
                <a:gd name="T65" fmla="*/ 278 h 284"/>
                <a:gd name="T66" fmla="*/ 78 w 164"/>
                <a:gd name="T67" fmla="*/ 262 h 284"/>
                <a:gd name="T68" fmla="*/ 102 w 164"/>
                <a:gd name="T69" fmla="*/ 264 h 284"/>
                <a:gd name="T70" fmla="*/ 116 w 164"/>
                <a:gd name="T71" fmla="*/ 262 h 284"/>
                <a:gd name="T72" fmla="*/ 162 w 164"/>
                <a:gd name="T73" fmla="*/ 240 h 284"/>
                <a:gd name="T74" fmla="*/ 144 w 164"/>
                <a:gd name="T75" fmla="*/ 238 h 284"/>
                <a:gd name="T76" fmla="*/ 164 w 164"/>
                <a:gd name="T77" fmla="*/ 198 h 284"/>
                <a:gd name="T78" fmla="*/ 136 w 164"/>
                <a:gd name="T79" fmla="*/ 194 h 284"/>
                <a:gd name="T80" fmla="*/ 134 w 164"/>
                <a:gd name="T81" fmla="*/ 176 h 284"/>
                <a:gd name="T82" fmla="*/ 136 w 164"/>
                <a:gd name="T83" fmla="*/ 166 h 284"/>
                <a:gd name="T84" fmla="*/ 112 w 164"/>
                <a:gd name="T85" fmla="*/ 136 h 284"/>
                <a:gd name="T86" fmla="*/ 82 w 164"/>
                <a:gd name="T87" fmla="*/ 92 h 284"/>
                <a:gd name="T88" fmla="*/ 84 w 164"/>
                <a:gd name="T89" fmla="*/ 88 h 284"/>
                <a:gd name="T90" fmla="*/ 82 w 164"/>
                <a:gd name="T91" fmla="*/ 80 h 284"/>
                <a:gd name="T92" fmla="*/ 100 w 164"/>
                <a:gd name="T93" fmla="*/ 46 h 284"/>
                <a:gd name="T94" fmla="*/ 54 w 164"/>
                <a:gd name="T95" fmla="*/ 38 h 284"/>
                <a:gd name="T96" fmla="*/ 64 w 164"/>
                <a:gd name="T97" fmla="*/ 32 h 284"/>
                <a:gd name="T98" fmla="*/ 74 w 164"/>
                <a:gd name="T99" fmla="*/ 14 h 284"/>
                <a:gd name="T100" fmla="*/ 72 w 164"/>
                <a:gd name="T101" fmla="*/ 2 h 284"/>
                <a:gd name="T102" fmla="*/ 36 w 164"/>
                <a:gd name="T103" fmla="*/ 2 h 284"/>
                <a:gd name="T104" fmla="*/ 28 w 164"/>
                <a:gd name="T105" fmla="*/ 16 h 284"/>
                <a:gd name="T106" fmla="*/ 28 w 164"/>
                <a:gd name="T107" fmla="*/ 26 h 284"/>
                <a:gd name="T108" fmla="*/ 22 w 164"/>
                <a:gd name="T109" fmla="*/ 40 h 284"/>
                <a:gd name="T110" fmla="*/ 18 w 164"/>
                <a:gd name="T111" fmla="*/ 48 h 284"/>
                <a:gd name="T112" fmla="*/ 18 w 164"/>
                <a:gd name="T113" fmla="*/ 48 h 284"/>
                <a:gd name="T114" fmla="*/ 24 w 164"/>
                <a:gd name="T115" fmla="*/ 80 h 284"/>
                <a:gd name="T116" fmla="*/ 28 w 164"/>
                <a:gd name="T117" fmla="*/ 84 h 284"/>
                <a:gd name="T118" fmla="*/ 66 w 164"/>
                <a:gd name="T119" fmla="*/ 244 h 284"/>
                <a:gd name="T120" fmla="*/ 72 w 164"/>
                <a:gd name="T121" fmla="*/ 2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 h="284">
                  <a:moveTo>
                    <a:pt x="12" y="32"/>
                  </a:moveTo>
                  <a:lnTo>
                    <a:pt x="0" y="46"/>
                  </a:lnTo>
                  <a:lnTo>
                    <a:pt x="22" y="60"/>
                  </a:lnTo>
                  <a:lnTo>
                    <a:pt x="20" y="66"/>
                  </a:lnTo>
                  <a:lnTo>
                    <a:pt x="10" y="68"/>
                  </a:lnTo>
                  <a:lnTo>
                    <a:pt x="14" y="72"/>
                  </a:lnTo>
                  <a:lnTo>
                    <a:pt x="10" y="74"/>
                  </a:lnTo>
                  <a:lnTo>
                    <a:pt x="16" y="84"/>
                  </a:lnTo>
                  <a:lnTo>
                    <a:pt x="28" y="84"/>
                  </a:lnTo>
                  <a:lnTo>
                    <a:pt x="26" y="88"/>
                  </a:lnTo>
                  <a:lnTo>
                    <a:pt x="20" y="88"/>
                  </a:lnTo>
                  <a:lnTo>
                    <a:pt x="16" y="98"/>
                  </a:lnTo>
                  <a:lnTo>
                    <a:pt x="14" y="94"/>
                  </a:lnTo>
                  <a:lnTo>
                    <a:pt x="4" y="106"/>
                  </a:lnTo>
                  <a:lnTo>
                    <a:pt x="20" y="110"/>
                  </a:lnTo>
                  <a:lnTo>
                    <a:pt x="18" y="100"/>
                  </a:lnTo>
                  <a:lnTo>
                    <a:pt x="20" y="102"/>
                  </a:lnTo>
                  <a:lnTo>
                    <a:pt x="24" y="98"/>
                  </a:lnTo>
                  <a:lnTo>
                    <a:pt x="20" y="116"/>
                  </a:lnTo>
                  <a:lnTo>
                    <a:pt x="24" y="118"/>
                  </a:lnTo>
                  <a:lnTo>
                    <a:pt x="30" y="110"/>
                  </a:lnTo>
                  <a:lnTo>
                    <a:pt x="30" y="114"/>
                  </a:lnTo>
                  <a:lnTo>
                    <a:pt x="36" y="114"/>
                  </a:lnTo>
                  <a:lnTo>
                    <a:pt x="36" y="102"/>
                  </a:lnTo>
                  <a:lnTo>
                    <a:pt x="34" y="102"/>
                  </a:lnTo>
                  <a:lnTo>
                    <a:pt x="34" y="102"/>
                  </a:lnTo>
                  <a:lnTo>
                    <a:pt x="38" y="96"/>
                  </a:lnTo>
                  <a:lnTo>
                    <a:pt x="40" y="98"/>
                  </a:lnTo>
                  <a:lnTo>
                    <a:pt x="36" y="104"/>
                  </a:lnTo>
                  <a:lnTo>
                    <a:pt x="40" y="112"/>
                  </a:lnTo>
                  <a:lnTo>
                    <a:pt x="34" y="126"/>
                  </a:lnTo>
                  <a:lnTo>
                    <a:pt x="30" y="126"/>
                  </a:lnTo>
                  <a:lnTo>
                    <a:pt x="36" y="144"/>
                  </a:lnTo>
                  <a:lnTo>
                    <a:pt x="40" y="136"/>
                  </a:lnTo>
                  <a:lnTo>
                    <a:pt x="48" y="142"/>
                  </a:lnTo>
                  <a:lnTo>
                    <a:pt x="50" y="136"/>
                  </a:lnTo>
                  <a:lnTo>
                    <a:pt x="66" y="132"/>
                  </a:lnTo>
                  <a:lnTo>
                    <a:pt x="58" y="144"/>
                  </a:lnTo>
                  <a:lnTo>
                    <a:pt x="70" y="160"/>
                  </a:lnTo>
                  <a:lnTo>
                    <a:pt x="74" y="158"/>
                  </a:lnTo>
                  <a:lnTo>
                    <a:pt x="70" y="168"/>
                  </a:lnTo>
                  <a:lnTo>
                    <a:pt x="74" y="170"/>
                  </a:lnTo>
                  <a:lnTo>
                    <a:pt x="72" y="176"/>
                  </a:lnTo>
                  <a:lnTo>
                    <a:pt x="72" y="176"/>
                  </a:lnTo>
                  <a:lnTo>
                    <a:pt x="58" y="178"/>
                  </a:lnTo>
                  <a:lnTo>
                    <a:pt x="56" y="182"/>
                  </a:lnTo>
                  <a:lnTo>
                    <a:pt x="48" y="176"/>
                  </a:lnTo>
                  <a:lnTo>
                    <a:pt x="44" y="178"/>
                  </a:lnTo>
                  <a:lnTo>
                    <a:pt x="50" y="186"/>
                  </a:lnTo>
                  <a:lnTo>
                    <a:pt x="50" y="186"/>
                  </a:lnTo>
                  <a:lnTo>
                    <a:pt x="40" y="194"/>
                  </a:lnTo>
                  <a:lnTo>
                    <a:pt x="44" y="198"/>
                  </a:lnTo>
                  <a:lnTo>
                    <a:pt x="52" y="196"/>
                  </a:lnTo>
                  <a:lnTo>
                    <a:pt x="54" y="206"/>
                  </a:lnTo>
                  <a:lnTo>
                    <a:pt x="52" y="212"/>
                  </a:lnTo>
                  <a:lnTo>
                    <a:pt x="28" y="226"/>
                  </a:lnTo>
                  <a:lnTo>
                    <a:pt x="36" y="236"/>
                  </a:lnTo>
                  <a:lnTo>
                    <a:pt x="46" y="232"/>
                  </a:lnTo>
                  <a:lnTo>
                    <a:pt x="48" y="238"/>
                  </a:lnTo>
                  <a:lnTo>
                    <a:pt x="58" y="236"/>
                  </a:lnTo>
                  <a:lnTo>
                    <a:pt x="66" y="244"/>
                  </a:lnTo>
                  <a:lnTo>
                    <a:pt x="52" y="246"/>
                  </a:lnTo>
                  <a:lnTo>
                    <a:pt x="22" y="284"/>
                  </a:lnTo>
                  <a:lnTo>
                    <a:pt x="36" y="284"/>
                  </a:lnTo>
                  <a:lnTo>
                    <a:pt x="44" y="274"/>
                  </a:lnTo>
                  <a:lnTo>
                    <a:pt x="64" y="278"/>
                  </a:lnTo>
                  <a:lnTo>
                    <a:pt x="68" y="266"/>
                  </a:lnTo>
                  <a:lnTo>
                    <a:pt x="78" y="262"/>
                  </a:lnTo>
                  <a:lnTo>
                    <a:pt x="84" y="268"/>
                  </a:lnTo>
                  <a:lnTo>
                    <a:pt x="102" y="264"/>
                  </a:lnTo>
                  <a:lnTo>
                    <a:pt x="106" y="258"/>
                  </a:lnTo>
                  <a:lnTo>
                    <a:pt x="116" y="262"/>
                  </a:lnTo>
                  <a:lnTo>
                    <a:pt x="150" y="256"/>
                  </a:lnTo>
                  <a:lnTo>
                    <a:pt x="162" y="240"/>
                  </a:lnTo>
                  <a:lnTo>
                    <a:pt x="146" y="240"/>
                  </a:lnTo>
                  <a:lnTo>
                    <a:pt x="144" y="238"/>
                  </a:lnTo>
                  <a:lnTo>
                    <a:pt x="164" y="220"/>
                  </a:lnTo>
                  <a:lnTo>
                    <a:pt x="164" y="198"/>
                  </a:lnTo>
                  <a:lnTo>
                    <a:pt x="154" y="190"/>
                  </a:lnTo>
                  <a:lnTo>
                    <a:pt x="136" y="194"/>
                  </a:lnTo>
                  <a:lnTo>
                    <a:pt x="140" y="182"/>
                  </a:lnTo>
                  <a:lnTo>
                    <a:pt x="134" y="176"/>
                  </a:lnTo>
                  <a:lnTo>
                    <a:pt x="136" y="176"/>
                  </a:lnTo>
                  <a:lnTo>
                    <a:pt x="136" y="166"/>
                  </a:lnTo>
                  <a:lnTo>
                    <a:pt x="120" y="140"/>
                  </a:lnTo>
                  <a:lnTo>
                    <a:pt x="112" y="136"/>
                  </a:lnTo>
                  <a:lnTo>
                    <a:pt x="102" y="108"/>
                  </a:lnTo>
                  <a:lnTo>
                    <a:pt x="82" y="92"/>
                  </a:lnTo>
                  <a:lnTo>
                    <a:pt x="78" y="92"/>
                  </a:lnTo>
                  <a:lnTo>
                    <a:pt x="84" y="88"/>
                  </a:lnTo>
                  <a:lnTo>
                    <a:pt x="80" y="80"/>
                  </a:lnTo>
                  <a:lnTo>
                    <a:pt x="82" y="80"/>
                  </a:lnTo>
                  <a:lnTo>
                    <a:pt x="90" y="66"/>
                  </a:lnTo>
                  <a:lnTo>
                    <a:pt x="100" y="46"/>
                  </a:lnTo>
                  <a:lnTo>
                    <a:pt x="96" y="34"/>
                  </a:lnTo>
                  <a:lnTo>
                    <a:pt x="54" y="38"/>
                  </a:lnTo>
                  <a:lnTo>
                    <a:pt x="54" y="38"/>
                  </a:lnTo>
                  <a:lnTo>
                    <a:pt x="64" y="32"/>
                  </a:lnTo>
                  <a:lnTo>
                    <a:pt x="58" y="28"/>
                  </a:lnTo>
                  <a:lnTo>
                    <a:pt x="74" y="14"/>
                  </a:lnTo>
                  <a:lnTo>
                    <a:pt x="74" y="2"/>
                  </a:lnTo>
                  <a:lnTo>
                    <a:pt x="72" y="2"/>
                  </a:lnTo>
                  <a:lnTo>
                    <a:pt x="68" y="0"/>
                  </a:lnTo>
                  <a:lnTo>
                    <a:pt x="36" y="2"/>
                  </a:lnTo>
                  <a:lnTo>
                    <a:pt x="32" y="14"/>
                  </a:lnTo>
                  <a:lnTo>
                    <a:pt x="28" y="16"/>
                  </a:lnTo>
                  <a:lnTo>
                    <a:pt x="26" y="22"/>
                  </a:lnTo>
                  <a:lnTo>
                    <a:pt x="28" y="26"/>
                  </a:lnTo>
                  <a:lnTo>
                    <a:pt x="20" y="30"/>
                  </a:lnTo>
                  <a:lnTo>
                    <a:pt x="22" y="40"/>
                  </a:lnTo>
                  <a:lnTo>
                    <a:pt x="18" y="40"/>
                  </a:lnTo>
                  <a:lnTo>
                    <a:pt x="18" y="48"/>
                  </a:lnTo>
                  <a:lnTo>
                    <a:pt x="20" y="48"/>
                  </a:lnTo>
                  <a:lnTo>
                    <a:pt x="18" y="48"/>
                  </a:lnTo>
                  <a:lnTo>
                    <a:pt x="12" y="32"/>
                  </a:lnTo>
                  <a:close/>
                  <a:moveTo>
                    <a:pt x="24" y="80"/>
                  </a:moveTo>
                  <a:lnTo>
                    <a:pt x="28" y="78"/>
                  </a:lnTo>
                  <a:lnTo>
                    <a:pt x="28" y="84"/>
                  </a:lnTo>
                  <a:lnTo>
                    <a:pt x="24" y="80"/>
                  </a:lnTo>
                  <a:close/>
                  <a:moveTo>
                    <a:pt x="66" y="244"/>
                  </a:moveTo>
                  <a:lnTo>
                    <a:pt x="76" y="240"/>
                  </a:lnTo>
                  <a:lnTo>
                    <a:pt x="72" y="244"/>
                  </a:lnTo>
                  <a:lnTo>
                    <a:pt x="6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1" name="Freeform 64"/>
            <p:cNvSpPr>
              <a:spLocks/>
            </p:cNvSpPr>
            <p:nvPr userDrawn="1"/>
          </p:nvSpPr>
          <p:spPr bwMode="black">
            <a:xfrm>
              <a:off x="3667125" y="1206500"/>
              <a:ext cx="22225" cy="28575"/>
            </a:xfrm>
            <a:custGeom>
              <a:avLst/>
              <a:gdLst>
                <a:gd name="T0" fmla="*/ 14 w 14"/>
                <a:gd name="T1" fmla="*/ 2 h 18"/>
                <a:gd name="T2" fmla="*/ 10 w 14"/>
                <a:gd name="T3" fmla="*/ 0 h 18"/>
                <a:gd name="T4" fmla="*/ 0 w 14"/>
                <a:gd name="T5" fmla="*/ 18 h 18"/>
                <a:gd name="T6" fmla="*/ 14 w 14"/>
                <a:gd name="T7" fmla="*/ 10 h 18"/>
                <a:gd name="T8" fmla="*/ 14 w 14"/>
                <a:gd name="T9" fmla="*/ 2 h 18"/>
              </a:gdLst>
              <a:ahLst/>
              <a:cxnLst>
                <a:cxn ang="0">
                  <a:pos x="T0" y="T1"/>
                </a:cxn>
                <a:cxn ang="0">
                  <a:pos x="T2" y="T3"/>
                </a:cxn>
                <a:cxn ang="0">
                  <a:pos x="T4" y="T5"/>
                </a:cxn>
                <a:cxn ang="0">
                  <a:pos x="T6" y="T7"/>
                </a:cxn>
                <a:cxn ang="0">
                  <a:pos x="T8" y="T9"/>
                </a:cxn>
              </a:cxnLst>
              <a:rect l="0" t="0" r="r" b="b"/>
              <a:pathLst>
                <a:path w="14" h="18">
                  <a:moveTo>
                    <a:pt x="14" y="2"/>
                  </a:moveTo>
                  <a:lnTo>
                    <a:pt x="10" y="0"/>
                  </a:lnTo>
                  <a:lnTo>
                    <a:pt x="0" y="18"/>
                  </a:lnTo>
                  <a:lnTo>
                    <a:pt x="14" y="10"/>
                  </a:lnTo>
                  <a:lnTo>
                    <a:pt x="1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2" name="Freeform 65"/>
            <p:cNvSpPr>
              <a:spLocks/>
            </p:cNvSpPr>
            <p:nvPr userDrawn="1"/>
          </p:nvSpPr>
          <p:spPr bwMode="black">
            <a:xfrm>
              <a:off x="3603625" y="981075"/>
              <a:ext cx="31750" cy="53975"/>
            </a:xfrm>
            <a:custGeom>
              <a:avLst/>
              <a:gdLst>
                <a:gd name="T0" fmla="*/ 16 w 20"/>
                <a:gd name="T1" fmla="*/ 18 h 34"/>
                <a:gd name="T2" fmla="*/ 20 w 20"/>
                <a:gd name="T3" fmla="*/ 14 h 34"/>
                <a:gd name="T4" fmla="*/ 18 w 20"/>
                <a:gd name="T5" fmla="*/ 0 h 34"/>
                <a:gd name="T6" fmla="*/ 0 w 20"/>
                <a:gd name="T7" fmla="*/ 12 h 34"/>
                <a:gd name="T8" fmla="*/ 0 w 20"/>
                <a:gd name="T9" fmla="*/ 34 h 34"/>
                <a:gd name="T10" fmla="*/ 18 w 20"/>
                <a:gd name="T11" fmla="*/ 22 h 34"/>
                <a:gd name="T12" fmla="*/ 16 w 20"/>
                <a:gd name="T13" fmla="*/ 18 h 34"/>
              </a:gdLst>
              <a:ahLst/>
              <a:cxnLst>
                <a:cxn ang="0">
                  <a:pos x="T0" y="T1"/>
                </a:cxn>
                <a:cxn ang="0">
                  <a:pos x="T2" y="T3"/>
                </a:cxn>
                <a:cxn ang="0">
                  <a:pos x="T4" y="T5"/>
                </a:cxn>
                <a:cxn ang="0">
                  <a:pos x="T6" y="T7"/>
                </a:cxn>
                <a:cxn ang="0">
                  <a:pos x="T8" y="T9"/>
                </a:cxn>
                <a:cxn ang="0">
                  <a:pos x="T10" y="T11"/>
                </a:cxn>
                <a:cxn ang="0">
                  <a:pos x="T12" y="T13"/>
                </a:cxn>
              </a:cxnLst>
              <a:rect l="0" t="0" r="r" b="b"/>
              <a:pathLst>
                <a:path w="20" h="34">
                  <a:moveTo>
                    <a:pt x="16" y="18"/>
                  </a:moveTo>
                  <a:lnTo>
                    <a:pt x="20" y="14"/>
                  </a:lnTo>
                  <a:lnTo>
                    <a:pt x="18" y="0"/>
                  </a:lnTo>
                  <a:lnTo>
                    <a:pt x="0" y="12"/>
                  </a:lnTo>
                  <a:lnTo>
                    <a:pt x="0" y="34"/>
                  </a:lnTo>
                  <a:lnTo>
                    <a:pt x="18" y="22"/>
                  </a:lnTo>
                  <a:lnTo>
                    <a:pt x="16"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3" name="Freeform 66"/>
            <p:cNvSpPr>
              <a:spLocks/>
            </p:cNvSpPr>
            <p:nvPr userDrawn="1"/>
          </p:nvSpPr>
          <p:spPr bwMode="black">
            <a:xfrm>
              <a:off x="8753475" y="1158875"/>
              <a:ext cx="38100" cy="44450"/>
            </a:xfrm>
            <a:custGeom>
              <a:avLst/>
              <a:gdLst>
                <a:gd name="T0" fmla="*/ 24 w 24"/>
                <a:gd name="T1" fmla="*/ 28 h 28"/>
                <a:gd name="T2" fmla="*/ 12 w 24"/>
                <a:gd name="T3" fmla="*/ 0 h 28"/>
                <a:gd name="T4" fmla="*/ 6 w 24"/>
                <a:gd name="T5" fmla="*/ 0 h 28"/>
                <a:gd name="T6" fmla="*/ 0 w 24"/>
                <a:gd name="T7" fmla="*/ 2 h 28"/>
                <a:gd name="T8" fmla="*/ 8 w 24"/>
                <a:gd name="T9" fmla="*/ 18 h 28"/>
                <a:gd name="T10" fmla="*/ 24 w 24"/>
                <a:gd name="T11" fmla="*/ 28 h 28"/>
              </a:gdLst>
              <a:ahLst/>
              <a:cxnLst>
                <a:cxn ang="0">
                  <a:pos x="T0" y="T1"/>
                </a:cxn>
                <a:cxn ang="0">
                  <a:pos x="T2" y="T3"/>
                </a:cxn>
                <a:cxn ang="0">
                  <a:pos x="T4" y="T5"/>
                </a:cxn>
                <a:cxn ang="0">
                  <a:pos x="T6" y="T7"/>
                </a:cxn>
                <a:cxn ang="0">
                  <a:pos x="T8" y="T9"/>
                </a:cxn>
                <a:cxn ang="0">
                  <a:pos x="T10" y="T11"/>
                </a:cxn>
              </a:cxnLst>
              <a:rect l="0" t="0" r="r" b="b"/>
              <a:pathLst>
                <a:path w="24" h="28">
                  <a:moveTo>
                    <a:pt x="24" y="28"/>
                  </a:moveTo>
                  <a:lnTo>
                    <a:pt x="12" y="0"/>
                  </a:lnTo>
                  <a:lnTo>
                    <a:pt x="6" y="0"/>
                  </a:lnTo>
                  <a:lnTo>
                    <a:pt x="0" y="2"/>
                  </a:lnTo>
                  <a:lnTo>
                    <a:pt x="8" y="18"/>
                  </a:lnTo>
                  <a:lnTo>
                    <a:pt x="24"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4" name="Freeform 67"/>
            <p:cNvSpPr>
              <a:spLocks/>
            </p:cNvSpPr>
            <p:nvPr userDrawn="1"/>
          </p:nvSpPr>
          <p:spPr bwMode="black">
            <a:xfrm>
              <a:off x="8196263" y="1616075"/>
              <a:ext cx="66675" cy="53975"/>
            </a:xfrm>
            <a:custGeom>
              <a:avLst/>
              <a:gdLst>
                <a:gd name="T0" fmla="*/ 26 w 42"/>
                <a:gd name="T1" fmla="*/ 8 h 34"/>
                <a:gd name="T2" fmla="*/ 18 w 42"/>
                <a:gd name="T3" fmla="*/ 6 h 34"/>
                <a:gd name="T4" fmla="*/ 0 w 42"/>
                <a:gd name="T5" fmla="*/ 30 h 34"/>
                <a:gd name="T6" fmla="*/ 4 w 42"/>
                <a:gd name="T7" fmla="*/ 34 h 34"/>
                <a:gd name="T8" fmla="*/ 42 w 42"/>
                <a:gd name="T9" fmla="*/ 8 h 34"/>
                <a:gd name="T10" fmla="*/ 38 w 42"/>
                <a:gd name="T11" fmla="*/ 0 h 34"/>
                <a:gd name="T12" fmla="*/ 26 w 42"/>
                <a:gd name="T13" fmla="*/ 8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26" y="8"/>
                  </a:moveTo>
                  <a:lnTo>
                    <a:pt x="18" y="6"/>
                  </a:lnTo>
                  <a:lnTo>
                    <a:pt x="0" y="30"/>
                  </a:lnTo>
                  <a:lnTo>
                    <a:pt x="4" y="34"/>
                  </a:lnTo>
                  <a:lnTo>
                    <a:pt x="42" y="8"/>
                  </a:lnTo>
                  <a:lnTo>
                    <a:pt x="38" y="0"/>
                  </a:lnTo>
                  <a:lnTo>
                    <a:pt x="2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5" name="Freeform 68"/>
            <p:cNvSpPr>
              <a:spLocks/>
            </p:cNvSpPr>
            <p:nvPr userDrawn="1"/>
          </p:nvSpPr>
          <p:spPr bwMode="black">
            <a:xfrm>
              <a:off x="5246688" y="225425"/>
              <a:ext cx="76200" cy="76200"/>
            </a:xfrm>
            <a:custGeom>
              <a:avLst/>
              <a:gdLst>
                <a:gd name="T0" fmla="*/ 8 w 48"/>
                <a:gd name="T1" fmla="*/ 46 h 48"/>
                <a:gd name="T2" fmla="*/ 8 w 48"/>
                <a:gd name="T3" fmla="*/ 42 h 48"/>
                <a:gd name="T4" fmla="*/ 18 w 48"/>
                <a:gd name="T5" fmla="*/ 48 h 48"/>
                <a:gd name="T6" fmla="*/ 48 w 48"/>
                <a:gd name="T7" fmla="*/ 26 h 48"/>
                <a:gd name="T8" fmla="*/ 22 w 48"/>
                <a:gd name="T9" fmla="*/ 0 h 48"/>
                <a:gd name="T10" fmla="*/ 10 w 48"/>
                <a:gd name="T11" fmla="*/ 4 h 48"/>
                <a:gd name="T12" fmla="*/ 2 w 48"/>
                <a:gd name="T13" fmla="*/ 20 h 48"/>
                <a:gd name="T14" fmla="*/ 0 w 48"/>
                <a:gd name="T15" fmla="*/ 38 h 48"/>
                <a:gd name="T16" fmla="*/ 2 w 48"/>
                <a:gd name="T17" fmla="*/ 46 h 48"/>
                <a:gd name="T18" fmla="*/ 8 w 48"/>
                <a:gd name="T19"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8" y="46"/>
                  </a:moveTo>
                  <a:lnTo>
                    <a:pt x="8" y="42"/>
                  </a:lnTo>
                  <a:lnTo>
                    <a:pt x="18" y="48"/>
                  </a:lnTo>
                  <a:lnTo>
                    <a:pt x="48" y="26"/>
                  </a:lnTo>
                  <a:lnTo>
                    <a:pt x="22" y="0"/>
                  </a:lnTo>
                  <a:lnTo>
                    <a:pt x="10" y="4"/>
                  </a:lnTo>
                  <a:lnTo>
                    <a:pt x="2" y="20"/>
                  </a:lnTo>
                  <a:lnTo>
                    <a:pt x="0" y="38"/>
                  </a:lnTo>
                  <a:lnTo>
                    <a:pt x="2" y="46"/>
                  </a:lnTo>
                  <a:lnTo>
                    <a:pt x="8"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6" name="Freeform 69"/>
            <p:cNvSpPr>
              <a:spLocks/>
            </p:cNvSpPr>
            <p:nvPr userDrawn="1"/>
          </p:nvSpPr>
          <p:spPr bwMode="black">
            <a:xfrm>
              <a:off x="8275638" y="1590675"/>
              <a:ext cx="31750" cy="31750"/>
            </a:xfrm>
            <a:custGeom>
              <a:avLst/>
              <a:gdLst>
                <a:gd name="T0" fmla="*/ 18 w 20"/>
                <a:gd name="T1" fmla="*/ 0 h 20"/>
                <a:gd name="T2" fmla="*/ 8 w 20"/>
                <a:gd name="T3" fmla="*/ 4 h 20"/>
                <a:gd name="T4" fmla="*/ 0 w 20"/>
                <a:gd name="T5" fmla="*/ 16 h 20"/>
                <a:gd name="T6" fmla="*/ 2 w 20"/>
                <a:gd name="T7" fmla="*/ 20 h 20"/>
                <a:gd name="T8" fmla="*/ 20 w 20"/>
                <a:gd name="T9" fmla="*/ 4 h 20"/>
                <a:gd name="T10" fmla="*/ 18 w 20"/>
                <a:gd name="T11" fmla="*/ 0 h 20"/>
              </a:gdLst>
              <a:ahLst/>
              <a:cxnLst>
                <a:cxn ang="0">
                  <a:pos x="T0" y="T1"/>
                </a:cxn>
                <a:cxn ang="0">
                  <a:pos x="T2" y="T3"/>
                </a:cxn>
                <a:cxn ang="0">
                  <a:pos x="T4" y="T5"/>
                </a:cxn>
                <a:cxn ang="0">
                  <a:pos x="T6" y="T7"/>
                </a:cxn>
                <a:cxn ang="0">
                  <a:pos x="T8" y="T9"/>
                </a:cxn>
                <a:cxn ang="0">
                  <a:pos x="T10" y="T11"/>
                </a:cxn>
              </a:cxnLst>
              <a:rect l="0" t="0" r="r" b="b"/>
              <a:pathLst>
                <a:path w="20" h="20">
                  <a:moveTo>
                    <a:pt x="18" y="0"/>
                  </a:moveTo>
                  <a:lnTo>
                    <a:pt x="8" y="4"/>
                  </a:lnTo>
                  <a:lnTo>
                    <a:pt x="0" y="16"/>
                  </a:lnTo>
                  <a:lnTo>
                    <a:pt x="2" y="20"/>
                  </a:lnTo>
                  <a:lnTo>
                    <a:pt x="20" y="4"/>
                  </a:ln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7" name="Freeform 70"/>
            <p:cNvSpPr>
              <a:spLocks/>
            </p:cNvSpPr>
            <p:nvPr userDrawn="1"/>
          </p:nvSpPr>
          <p:spPr bwMode="black">
            <a:xfrm>
              <a:off x="8813800" y="180975"/>
              <a:ext cx="53975" cy="47625"/>
            </a:xfrm>
            <a:custGeom>
              <a:avLst/>
              <a:gdLst>
                <a:gd name="T0" fmla="*/ 32 w 34"/>
                <a:gd name="T1" fmla="*/ 30 h 30"/>
                <a:gd name="T2" fmla="*/ 34 w 34"/>
                <a:gd name="T3" fmla="*/ 14 h 30"/>
                <a:gd name="T4" fmla="*/ 8 w 34"/>
                <a:gd name="T5" fmla="*/ 0 h 30"/>
                <a:gd name="T6" fmla="*/ 0 w 34"/>
                <a:gd name="T7" fmla="*/ 8 h 30"/>
                <a:gd name="T8" fmla="*/ 16 w 34"/>
                <a:gd name="T9" fmla="*/ 28 h 30"/>
                <a:gd name="T10" fmla="*/ 32 w 34"/>
                <a:gd name="T11" fmla="*/ 30 h 30"/>
              </a:gdLst>
              <a:ahLst/>
              <a:cxnLst>
                <a:cxn ang="0">
                  <a:pos x="T0" y="T1"/>
                </a:cxn>
                <a:cxn ang="0">
                  <a:pos x="T2" y="T3"/>
                </a:cxn>
                <a:cxn ang="0">
                  <a:pos x="T4" y="T5"/>
                </a:cxn>
                <a:cxn ang="0">
                  <a:pos x="T6" y="T7"/>
                </a:cxn>
                <a:cxn ang="0">
                  <a:pos x="T8" y="T9"/>
                </a:cxn>
                <a:cxn ang="0">
                  <a:pos x="T10" y="T11"/>
                </a:cxn>
              </a:cxnLst>
              <a:rect l="0" t="0" r="r" b="b"/>
              <a:pathLst>
                <a:path w="34" h="30">
                  <a:moveTo>
                    <a:pt x="32" y="30"/>
                  </a:moveTo>
                  <a:lnTo>
                    <a:pt x="34" y="14"/>
                  </a:lnTo>
                  <a:lnTo>
                    <a:pt x="8" y="0"/>
                  </a:lnTo>
                  <a:lnTo>
                    <a:pt x="0" y="8"/>
                  </a:lnTo>
                  <a:lnTo>
                    <a:pt x="16" y="28"/>
                  </a:lnTo>
                  <a:lnTo>
                    <a:pt x="3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8" name="Freeform 71"/>
            <p:cNvSpPr>
              <a:spLocks/>
            </p:cNvSpPr>
            <p:nvPr userDrawn="1"/>
          </p:nvSpPr>
          <p:spPr bwMode="black">
            <a:xfrm>
              <a:off x="8440738" y="1381125"/>
              <a:ext cx="34925" cy="47625"/>
            </a:xfrm>
            <a:custGeom>
              <a:avLst/>
              <a:gdLst>
                <a:gd name="T0" fmla="*/ 2 w 22"/>
                <a:gd name="T1" fmla="*/ 18 h 30"/>
                <a:gd name="T2" fmla="*/ 0 w 22"/>
                <a:gd name="T3" fmla="*/ 30 h 30"/>
                <a:gd name="T4" fmla="*/ 20 w 22"/>
                <a:gd name="T5" fmla="*/ 18 h 30"/>
                <a:gd name="T6" fmla="*/ 22 w 22"/>
                <a:gd name="T7" fmla="*/ 14 h 30"/>
                <a:gd name="T8" fmla="*/ 22 w 22"/>
                <a:gd name="T9" fmla="*/ 0 h 30"/>
                <a:gd name="T10" fmla="*/ 2 w 22"/>
                <a:gd name="T11" fmla="*/ 18 h 30"/>
              </a:gdLst>
              <a:ahLst/>
              <a:cxnLst>
                <a:cxn ang="0">
                  <a:pos x="T0" y="T1"/>
                </a:cxn>
                <a:cxn ang="0">
                  <a:pos x="T2" y="T3"/>
                </a:cxn>
                <a:cxn ang="0">
                  <a:pos x="T4" y="T5"/>
                </a:cxn>
                <a:cxn ang="0">
                  <a:pos x="T6" y="T7"/>
                </a:cxn>
                <a:cxn ang="0">
                  <a:pos x="T8" y="T9"/>
                </a:cxn>
                <a:cxn ang="0">
                  <a:pos x="T10" y="T11"/>
                </a:cxn>
              </a:cxnLst>
              <a:rect l="0" t="0" r="r" b="b"/>
              <a:pathLst>
                <a:path w="22" h="30">
                  <a:moveTo>
                    <a:pt x="2" y="18"/>
                  </a:moveTo>
                  <a:lnTo>
                    <a:pt x="0" y="30"/>
                  </a:lnTo>
                  <a:lnTo>
                    <a:pt x="20" y="18"/>
                  </a:lnTo>
                  <a:lnTo>
                    <a:pt x="22" y="14"/>
                  </a:lnTo>
                  <a:lnTo>
                    <a:pt x="22" y="0"/>
                  </a:ln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29" name="Freeform 72"/>
            <p:cNvSpPr>
              <a:spLocks/>
            </p:cNvSpPr>
            <p:nvPr userDrawn="1"/>
          </p:nvSpPr>
          <p:spPr bwMode="black">
            <a:xfrm>
              <a:off x="8680450" y="942975"/>
              <a:ext cx="47625" cy="53975"/>
            </a:xfrm>
            <a:custGeom>
              <a:avLst/>
              <a:gdLst>
                <a:gd name="T0" fmla="*/ 4 w 30"/>
                <a:gd name="T1" fmla="*/ 34 h 34"/>
                <a:gd name="T2" fmla="*/ 30 w 30"/>
                <a:gd name="T3" fmla="*/ 14 h 34"/>
                <a:gd name="T4" fmla="*/ 22 w 30"/>
                <a:gd name="T5" fmla="*/ 0 h 34"/>
                <a:gd name="T6" fmla="*/ 4 w 30"/>
                <a:gd name="T7" fmla="*/ 12 h 34"/>
                <a:gd name="T8" fmla="*/ 8 w 30"/>
                <a:gd name="T9" fmla="*/ 14 h 34"/>
                <a:gd name="T10" fmla="*/ 0 w 30"/>
                <a:gd name="T11" fmla="*/ 30 h 34"/>
                <a:gd name="T12" fmla="*/ 4 w 30"/>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30" h="34">
                  <a:moveTo>
                    <a:pt x="4" y="34"/>
                  </a:moveTo>
                  <a:lnTo>
                    <a:pt x="30" y="14"/>
                  </a:lnTo>
                  <a:lnTo>
                    <a:pt x="22" y="0"/>
                  </a:lnTo>
                  <a:lnTo>
                    <a:pt x="4" y="12"/>
                  </a:lnTo>
                  <a:lnTo>
                    <a:pt x="8" y="14"/>
                  </a:lnTo>
                  <a:lnTo>
                    <a:pt x="0" y="30"/>
                  </a:lnTo>
                  <a:lnTo>
                    <a:pt x="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0" name="Freeform 73"/>
            <p:cNvSpPr>
              <a:spLocks/>
            </p:cNvSpPr>
            <p:nvPr userDrawn="1"/>
          </p:nvSpPr>
          <p:spPr bwMode="black">
            <a:xfrm>
              <a:off x="7904163" y="1165225"/>
              <a:ext cx="38100" cy="38100"/>
            </a:xfrm>
            <a:custGeom>
              <a:avLst/>
              <a:gdLst>
                <a:gd name="T0" fmla="*/ 2 w 24"/>
                <a:gd name="T1" fmla="*/ 14 h 24"/>
                <a:gd name="T2" fmla="*/ 0 w 24"/>
                <a:gd name="T3" fmla="*/ 20 h 24"/>
                <a:gd name="T4" fmla="*/ 12 w 24"/>
                <a:gd name="T5" fmla="*/ 24 h 24"/>
                <a:gd name="T6" fmla="*/ 24 w 24"/>
                <a:gd name="T7" fmla="*/ 6 h 24"/>
                <a:gd name="T8" fmla="*/ 8 w 24"/>
                <a:gd name="T9" fmla="*/ 0 h 24"/>
                <a:gd name="T10" fmla="*/ 2 w 24"/>
                <a:gd name="T11" fmla="*/ 14 h 24"/>
              </a:gdLst>
              <a:ahLst/>
              <a:cxnLst>
                <a:cxn ang="0">
                  <a:pos x="T0" y="T1"/>
                </a:cxn>
                <a:cxn ang="0">
                  <a:pos x="T2" y="T3"/>
                </a:cxn>
                <a:cxn ang="0">
                  <a:pos x="T4" y="T5"/>
                </a:cxn>
                <a:cxn ang="0">
                  <a:pos x="T6" y="T7"/>
                </a:cxn>
                <a:cxn ang="0">
                  <a:pos x="T8" y="T9"/>
                </a:cxn>
                <a:cxn ang="0">
                  <a:pos x="T10" y="T11"/>
                </a:cxn>
              </a:cxnLst>
              <a:rect l="0" t="0" r="r" b="b"/>
              <a:pathLst>
                <a:path w="24" h="24">
                  <a:moveTo>
                    <a:pt x="2" y="14"/>
                  </a:moveTo>
                  <a:lnTo>
                    <a:pt x="0" y="20"/>
                  </a:lnTo>
                  <a:lnTo>
                    <a:pt x="12" y="24"/>
                  </a:lnTo>
                  <a:lnTo>
                    <a:pt x="24" y="6"/>
                  </a:lnTo>
                  <a:lnTo>
                    <a:pt x="8" y="0"/>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1" name="Freeform 74"/>
            <p:cNvSpPr>
              <a:spLocks/>
            </p:cNvSpPr>
            <p:nvPr userDrawn="1"/>
          </p:nvSpPr>
          <p:spPr bwMode="black">
            <a:xfrm>
              <a:off x="4462463" y="952500"/>
              <a:ext cx="38100" cy="25400"/>
            </a:xfrm>
            <a:custGeom>
              <a:avLst/>
              <a:gdLst>
                <a:gd name="T0" fmla="*/ 24 w 24"/>
                <a:gd name="T1" fmla="*/ 10 h 16"/>
                <a:gd name="T2" fmla="*/ 18 w 24"/>
                <a:gd name="T3" fmla="*/ 0 h 16"/>
                <a:gd name="T4" fmla="*/ 0 w 24"/>
                <a:gd name="T5" fmla="*/ 6 h 16"/>
                <a:gd name="T6" fmla="*/ 10 w 24"/>
                <a:gd name="T7" fmla="*/ 16 h 16"/>
                <a:gd name="T8" fmla="*/ 24 w 24"/>
                <a:gd name="T9" fmla="*/ 10 h 16"/>
              </a:gdLst>
              <a:ahLst/>
              <a:cxnLst>
                <a:cxn ang="0">
                  <a:pos x="T0" y="T1"/>
                </a:cxn>
                <a:cxn ang="0">
                  <a:pos x="T2" y="T3"/>
                </a:cxn>
                <a:cxn ang="0">
                  <a:pos x="T4" y="T5"/>
                </a:cxn>
                <a:cxn ang="0">
                  <a:pos x="T6" y="T7"/>
                </a:cxn>
                <a:cxn ang="0">
                  <a:pos x="T8" y="T9"/>
                </a:cxn>
              </a:cxnLst>
              <a:rect l="0" t="0" r="r" b="b"/>
              <a:pathLst>
                <a:path w="24" h="16">
                  <a:moveTo>
                    <a:pt x="24" y="10"/>
                  </a:moveTo>
                  <a:lnTo>
                    <a:pt x="18" y="0"/>
                  </a:lnTo>
                  <a:lnTo>
                    <a:pt x="0" y="6"/>
                  </a:lnTo>
                  <a:lnTo>
                    <a:pt x="10" y="16"/>
                  </a:lnTo>
                  <a:lnTo>
                    <a:pt x="2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2" name="Freeform 75"/>
            <p:cNvSpPr>
              <a:spLocks/>
            </p:cNvSpPr>
            <p:nvPr userDrawn="1"/>
          </p:nvSpPr>
          <p:spPr bwMode="black">
            <a:xfrm>
              <a:off x="4459288" y="974725"/>
              <a:ext cx="53975" cy="44450"/>
            </a:xfrm>
            <a:custGeom>
              <a:avLst/>
              <a:gdLst>
                <a:gd name="T0" fmla="*/ 4 w 34"/>
                <a:gd name="T1" fmla="*/ 26 h 28"/>
                <a:gd name="T2" fmla="*/ 10 w 34"/>
                <a:gd name="T3" fmla="*/ 28 h 28"/>
                <a:gd name="T4" fmla="*/ 14 w 34"/>
                <a:gd name="T5" fmla="*/ 16 h 28"/>
                <a:gd name="T6" fmla="*/ 34 w 34"/>
                <a:gd name="T7" fmla="*/ 10 h 28"/>
                <a:gd name="T8" fmla="*/ 26 w 34"/>
                <a:gd name="T9" fmla="*/ 0 h 28"/>
                <a:gd name="T10" fmla="*/ 0 w 34"/>
                <a:gd name="T11" fmla="*/ 6 h 28"/>
                <a:gd name="T12" fmla="*/ 0 w 34"/>
                <a:gd name="T13" fmla="*/ 16 h 28"/>
                <a:gd name="T14" fmla="*/ 4 w 34"/>
                <a:gd name="T15" fmla="*/ 20 h 28"/>
                <a:gd name="T16" fmla="*/ 4 w 34"/>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8">
                  <a:moveTo>
                    <a:pt x="4" y="26"/>
                  </a:moveTo>
                  <a:lnTo>
                    <a:pt x="10" y="28"/>
                  </a:lnTo>
                  <a:lnTo>
                    <a:pt x="14" y="16"/>
                  </a:lnTo>
                  <a:lnTo>
                    <a:pt x="34" y="10"/>
                  </a:lnTo>
                  <a:lnTo>
                    <a:pt x="26" y="0"/>
                  </a:lnTo>
                  <a:lnTo>
                    <a:pt x="0" y="6"/>
                  </a:lnTo>
                  <a:lnTo>
                    <a:pt x="0" y="16"/>
                  </a:lnTo>
                  <a:lnTo>
                    <a:pt x="4" y="20"/>
                  </a:lnTo>
                  <a:lnTo>
                    <a:pt x="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3" name="Freeform 76"/>
            <p:cNvSpPr>
              <a:spLocks/>
            </p:cNvSpPr>
            <p:nvPr userDrawn="1"/>
          </p:nvSpPr>
          <p:spPr bwMode="black">
            <a:xfrm>
              <a:off x="7189788" y="3457575"/>
              <a:ext cx="1212850" cy="958850"/>
            </a:xfrm>
            <a:custGeom>
              <a:avLst/>
              <a:gdLst>
                <a:gd name="T0" fmla="*/ 762 w 764"/>
                <a:gd name="T1" fmla="*/ 288 h 604"/>
                <a:gd name="T2" fmla="*/ 742 w 764"/>
                <a:gd name="T3" fmla="*/ 278 h 604"/>
                <a:gd name="T4" fmla="*/ 696 w 764"/>
                <a:gd name="T5" fmla="*/ 222 h 604"/>
                <a:gd name="T6" fmla="*/ 678 w 764"/>
                <a:gd name="T7" fmla="*/ 200 h 604"/>
                <a:gd name="T8" fmla="*/ 652 w 764"/>
                <a:gd name="T9" fmla="*/ 178 h 604"/>
                <a:gd name="T10" fmla="*/ 630 w 764"/>
                <a:gd name="T11" fmla="*/ 164 h 604"/>
                <a:gd name="T12" fmla="*/ 614 w 764"/>
                <a:gd name="T13" fmla="*/ 116 h 604"/>
                <a:gd name="T14" fmla="*/ 580 w 764"/>
                <a:gd name="T15" fmla="*/ 72 h 604"/>
                <a:gd name="T16" fmla="*/ 562 w 764"/>
                <a:gd name="T17" fmla="*/ 22 h 604"/>
                <a:gd name="T18" fmla="*/ 534 w 764"/>
                <a:gd name="T19" fmla="*/ 38 h 604"/>
                <a:gd name="T20" fmla="*/ 528 w 764"/>
                <a:gd name="T21" fmla="*/ 118 h 604"/>
                <a:gd name="T22" fmla="*/ 488 w 764"/>
                <a:gd name="T23" fmla="*/ 120 h 604"/>
                <a:gd name="T24" fmla="*/ 440 w 764"/>
                <a:gd name="T25" fmla="*/ 92 h 604"/>
                <a:gd name="T26" fmla="*/ 438 w 764"/>
                <a:gd name="T27" fmla="*/ 54 h 604"/>
                <a:gd name="T28" fmla="*/ 452 w 764"/>
                <a:gd name="T29" fmla="*/ 34 h 604"/>
                <a:gd name="T30" fmla="*/ 432 w 764"/>
                <a:gd name="T31" fmla="*/ 30 h 604"/>
                <a:gd name="T32" fmla="*/ 408 w 764"/>
                <a:gd name="T33" fmla="*/ 28 h 604"/>
                <a:gd name="T34" fmla="*/ 370 w 764"/>
                <a:gd name="T35" fmla="*/ 14 h 604"/>
                <a:gd name="T36" fmla="*/ 356 w 764"/>
                <a:gd name="T37" fmla="*/ 10 h 604"/>
                <a:gd name="T38" fmla="*/ 320 w 764"/>
                <a:gd name="T39" fmla="*/ 8 h 604"/>
                <a:gd name="T40" fmla="*/ 318 w 764"/>
                <a:gd name="T41" fmla="*/ 30 h 604"/>
                <a:gd name="T42" fmla="*/ 346 w 764"/>
                <a:gd name="T43" fmla="*/ 18 h 604"/>
                <a:gd name="T44" fmla="*/ 356 w 764"/>
                <a:gd name="T45" fmla="*/ 34 h 604"/>
                <a:gd name="T46" fmla="*/ 330 w 764"/>
                <a:gd name="T47" fmla="*/ 36 h 604"/>
                <a:gd name="T48" fmla="*/ 320 w 764"/>
                <a:gd name="T49" fmla="*/ 56 h 604"/>
                <a:gd name="T50" fmla="*/ 308 w 764"/>
                <a:gd name="T51" fmla="*/ 84 h 604"/>
                <a:gd name="T52" fmla="*/ 286 w 764"/>
                <a:gd name="T53" fmla="*/ 80 h 604"/>
                <a:gd name="T54" fmla="*/ 240 w 764"/>
                <a:gd name="T55" fmla="*/ 58 h 604"/>
                <a:gd name="T56" fmla="*/ 218 w 764"/>
                <a:gd name="T57" fmla="*/ 84 h 604"/>
                <a:gd name="T58" fmla="*/ 208 w 764"/>
                <a:gd name="T59" fmla="*/ 112 h 604"/>
                <a:gd name="T60" fmla="*/ 194 w 764"/>
                <a:gd name="T61" fmla="*/ 110 h 604"/>
                <a:gd name="T62" fmla="*/ 194 w 764"/>
                <a:gd name="T63" fmla="*/ 126 h 604"/>
                <a:gd name="T64" fmla="*/ 170 w 764"/>
                <a:gd name="T65" fmla="*/ 126 h 604"/>
                <a:gd name="T66" fmla="*/ 156 w 764"/>
                <a:gd name="T67" fmla="*/ 168 h 604"/>
                <a:gd name="T68" fmla="*/ 104 w 764"/>
                <a:gd name="T69" fmla="*/ 188 h 604"/>
                <a:gd name="T70" fmla="*/ 42 w 764"/>
                <a:gd name="T71" fmla="*/ 214 h 604"/>
                <a:gd name="T72" fmla="*/ 16 w 764"/>
                <a:gd name="T73" fmla="*/ 218 h 604"/>
                <a:gd name="T74" fmla="*/ 2 w 764"/>
                <a:gd name="T75" fmla="*/ 266 h 604"/>
                <a:gd name="T76" fmla="*/ 14 w 764"/>
                <a:gd name="T77" fmla="*/ 306 h 604"/>
                <a:gd name="T78" fmla="*/ 8 w 764"/>
                <a:gd name="T79" fmla="*/ 310 h 604"/>
                <a:gd name="T80" fmla="*/ 18 w 764"/>
                <a:gd name="T81" fmla="*/ 350 h 604"/>
                <a:gd name="T82" fmla="*/ 48 w 764"/>
                <a:gd name="T83" fmla="*/ 460 h 604"/>
                <a:gd name="T84" fmla="*/ 44 w 764"/>
                <a:gd name="T85" fmla="*/ 488 h 604"/>
                <a:gd name="T86" fmla="*/ 98 w 764"/>
                <a:gd name="T87" fmla="*/ 504 h 604"/>
                <a:gd name="T88" fmla="*/ 200 w 764"/>
                <a:gd name="T89" fmla="*/ 478 h 604"/>
                <a:gd name="T90" fmla="*/ 304 w 764"/>
                <a:gd name="T91" fmla="*/ 428 h 604"/>
                <a:gd name="T92" fmla="*/ 368 w 764"/>
                <a:gd name="T93" fmla="*/ 436 h 604"/>
                <a:gd name="T94" fmla="*/ 394 w 764"/>
                <a:gd name="T95" fmla="*/ 458 h 604"/>
                <a:gd name="T96" fmla="*/ 412 w 764"/>
                <a:gd name="T97" fmla="*/ 486 h 604"/>
                <a:gd name="T98" fmla="*/ 440 w 764"/>
                <a:gd name="T99" fmla="*/ 484 h 604"/>
                <a:gd name="T100" fmla="*/ 466 w 764"/>
                <a:gd name="T101" fmla="*/ 468 h 604"/>
                <a:gd name="T102" fmla="*/ 446 w 764"/>
                <a:gd name="T103" fmla="*/ 510 h 604"/>
                <a:gd name="T104" fmla="*/ 476 w 764"/>
                <a:gd name="T105" fmla="*/ 508 h 604"/>
                <a:gd name="T106" fmla="*/ 442 w 764"/>
                <a:gd name="T107" fmla="*/ 528 h 604"/>
                <a:gd name="T108" fmla="*/ 490 w 764"/>
                <a:gd name="T109" fmla="*/ 514 h 604"/>
                <a:gd name="T110" fmla="*/ 500 w 764"/>
                <a:gd name="T111" fmla="*/ 548 h 604"/>
                <a:gd name="T112" fmla="*/ 542 w 764"/>
                <a:gd name="T113" fmla="*/ 580 h 604"/>
                <a:gd name="T114" fmla="*/ 592 w 764"/>
                <a:gd name="T115" fmla="*/ 584 h 604"/>
                <a:gd name="T116" fmla="*/ 634 w 764"/>
                <a:gd name="T117" fmla="*/ 592 h 604"/>
                <a:gd name="T118" fmla="*/ 698 w 764"/>
                <a:gd name="T119" fmla="*/ 562 h 604"/>
                <a:gd name="T120" fmla="*/ 724 w 764"/>
                <a:gd name="T121" fmla="*/ 476 h 604"/>
                <a:gd name="T122" fmla="*/ 764 w 764"/>
                <a:gd name="T123" fmla="*/ 36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4" h="604">
                  <a:moveTo>
                    <a:pt x="756" y="302"/>
                  </a:moveTo>
                  <a:lnTo>
                    <a:pt x="754" y="300"/>
                  </a:lnTo>
                  <a:lnTo>
                    <a:pt x="756" y="300"/>
                  </a:lnTo>
                  <a:lnTo>
                    <a:pt x="762" y="288"/>
                  </a:lnTo>
                  <a:lnTo>
                    <a:pt x="758" y="280"/>
                  </a:lnTo>
                  <a:lnTo>
                    <a:pt x="752" y="280"/>
                  </a:lnTo>
                  <a:lnTo>
                    <a:pt x="752" y="294"/>
                  </a:lnTo>
                  <a:lnTo>
                    <a:pt x="742" y="278"/>
                  </a:lnTo>
                  <a:lnTo>
                    <a:pt x="714" y="254"/>
                  </a:lnTo>
                  <a:lnTo>
                    <a:pt x="710" y="224"/>
                  </a:lnTo>
                  <a:lnTo>
                    <a:pt x="706" y="232"/>
                  </a:lnTo>
                  <a:lnTo>
                    <a:pt x="696" y="222"/>
                  </a:lnTo>
                  <a:lnTo>
                    <a:pt x="692" y="232"/>
                  </a:lnTo>
                  <a:lnTo>
                    <a:pt x="690" y="232"/>
                  </a:lnTo>
                  <a:lnTo>
                    <a:pt x="688" y="214"/>
                  </a:lnTo>
                  <a:lnTo>
                    <a:pt x="678" y="200"/>
                  </a:lnTo>
                  <a:lnTo>
                    <a:pt x="674" y="198"/>
                  </a:lnTo>
                  <a:lnTo>
                    <a:pt x="676" y="190"/>
                  </a:lnTo>
                  <a:lnTo>
                    <a:pt x="660" y="180"/>
                  </a:lnTo>
                  <a:lnTo>
                    <a:pt x="652" y="178"/>
                  </a:lnTo>
                  <a:lnTo>
                    <a:pt x="648" y="168"/>
                  </a:lnTo>
                  <a:lnTo>
                    <a:pt x="646" y="168"/>
                  </a:lnTo>
                  <a:lnTo>
                    <a:pt x="638" y="168"/>
                  </a:lnTo>
                  <a:lnTo>
                    <a:pt x="630" y="164"/>
                  </a:lnTo>
                  <a:lnTo>
                    <a:pt x="628" y="156"/>
                  </a:lnTo>
                  <a:lnTo>
                    <a:pt x="624" y="154"/>
                  </a:lnTo>
                  <a:lnTo>
                    <a:pt x="620" y="122"/>
                  </a:lnTo>
                  <a:lnTo>
                    <a:pt x="614" y="116"/>
                  </a:lnTo>
                  <a:lnTo>
                    <a:pt x="610" y="86"/>
                  </a:lnTo>
                  <a:lnTo>
                    <a:pt x="594" y="70"/>
                  </a:lnTo>
                  <a:lnTo>
                    <a:pt x="582" y="74"/>
                  </a:lnTo>
                  <a:lnTo>
                    <a:pt x="580" y="72"/>
                  </a:lnTo>
                  <a:lnTo>
                    <a:pt x="572" y="40"/>
                  </a:lnTo>
                  <a:lnTo>
                    <a:pt x="566" y="34"/>
                  </a:lnTo>
                  <a:lnTo>
                    <a:pt x="566" y="26"/>
                  </a:lnTo>
                  <a:lnTo>
                    <a:pt x="562" y="22"/>
                  </a:lnTo>
                  <a:lnTo>
                    <a:pt x="560" y="8"/>
                  </a:lnTo>
                  <a:lnTo>
                    <a:pt x="558" y="0"/>
                  </a:lnTo>
                  <a:lnTo>
                    <a:pt x="546" y="8"/>
                  </a:lnTo>
                  <a:lnTo>
                    <a:pt x="534" y="38"/>
                  </a:lnTo>
                  <a:lnTo>
                    <a:pt x="536" y="42"/>
                  </a:lnTo>
                  <a:lnTo>
                    <a:pt x="532" y="62"/>
                  </a:lnTo>
                  <a:lnTo>
                    <a:pt x="534" y="88"/>
                  </a:lnTo>
                  <a:lnTo>
                    <a:pt x="528" y="118"/>
                  </a:lnTo>
                  <a:lnTo>
                    <a:pt x="520" y="134"/>
                  </a:lnTo>
                  <a:lnTo>
                    <a:pt x="508" y="138"/>
                  </a:lnTo>
                  <a:lnTo>
                    <a:pt x="494" y="130"/>
                  </a:lnTo>
                  <a:lnTo>
                    <a:pt x="488" y="120"/>
                  </a:lnTo>
                  <a:lnTo>
                    <a:pt x="472" y="118"/>
                  </a:lnTo>
                  <a:lnTo>
                    <a:pt x="456" y="102"/>
                  </a:lnTo>
                  <a:lnTo>
                    <a:pt x="442" y="104"/>
                  </a:lnTo>
                  <a:lnTo>
                    <a:pt x="440" y="92"/>
                  </a:lnTo>
                  <a:lnTo>
                    <a:pt x="426" y="86"/>
                  </a:lnTo>
                  <a:lnTo>
                    <a:pt x="434" y="60"/>
                  </a:lnTo>
                  <a:lnTo>
                    <a:pt x="436" y="62"/>
                  </a:lnTo>
                  <a:lnTo>
                    <a:pt x="438" y="54"/>
                  </a:lnTo>
                  <a:lnTo>
                    <a:pt x="442" y="56"/>
                  </a:lnTo>
                  <a:lnTo>
                    <a:pt x="444" y="50"/>
                  </a:lnTo>
                  <a:lnTo>
                    <a:pt x="442" y="46"/>
                  </a:lnTo>
                  <a:lnTo>
                    <a:pt x="452" y="34"/>
                  </a:lnTo>
                  <a:lnTo>
                    <a:pt x="442" y="34"/>
                  </a:lnTo>
                  <a:lnTo>
                    <a:pt x="440" y="22"/>
                  </a:lnTo>
                  <a:lnTo>
                    <a:pt x="432" y="32"/>
                  </a:lnTo>
                  <a:lnTo>
                    <a:pt x="432" y="30"/>
                  </a:lnTo>
                  <a:lnTo>
                    <a:pt x="432" y="30"/>
                  </a:lnTo>
                  <a:lnTo>
                    <a:pt x="428" y="26"/>
                  </a:lnTo>
                  <a:lnTo>
                    <a:pt x="416" y="32"/>
                  </a:lnTo>
                  <a:lnTo>
                    <a:pt x="408" y="28"/>
                  </a:lnTo>
                  <a:lnTo>
                    <a:pt x="396" y="28"/>
                  </a:lnTo>
                  <a:lnTo>
                    <a:pt x="388" y="24"/>
                  </a:lnTo>
                  <a:lnTo>
                    <a:pt x="376" y="22"/>
                  </a:lnTo>
                  <a:lnTo>
                    <a:pt x="370" y="14"/>
                  </a:lnTo>
                  <a:lnTo>
                    <a:pt x="368" y="18"/>
                  </a:lnTo>
                  <a:lnTo>
                    <a:pt x="360" y="10"/>
                  </a:lnTo>
                  <a:lnTo>
                    <a:pt x="358" y="12"/>
                  </a:lnTo>
                  <a:lnTo>
                    <a:pt x="356" y="10"/>
                  </a:lnTo>
                  <a:lnTo>
                    <a:pt x="344" y="16"/>
                  </a:lnTo>
                  <a:lnTo>
                    <a:pt x="342" y="10"/>
                  </a:lnTo>
                  <a:lnTo>
                    <a:pt x="330" y="16"/>
                  </a:lnTo>
                  <a:lnTo>
                    <a:pt x="320" y="8"/>
                  </a:lnTo>
                  <a:lnTo>
                    <a:pt x="322" y="14"/>
                  </a:lnTo>
                  <a:lnTo>
                    <a:pt x="322" y="14"/>
                  </a:lnTo>
                  <a:lnTo>
                    <a:pt x="314" y="22"/>
                  </a:lnTo>
                  <a:lnTo>
                    <a:pt x="318" y="30"/>
                  </a:lnTo>
                  <a:lnTo>
                    <a:pt x="330" y="28"/>
                  </a:lnTo>
                  <a:lnTo>
                    <a:pt x="336" y="30"/>
                  </a:lnTo>
                  <a:lnTo>
                    <a:pt x="348" y="22"/>
                  </a:lnTo>
                  <a:lnTo>
                    <a:pt x="346" y="18"/>
                  </a:lnTo>
                  <a:lnTo>
                    <a:pt x="354" y="20"/>
                  </a:lnTo>
                  <a:lnTo>
                    <a:pt x="364" y="24"/>
                  </a:lnTo>
                  <a:lnTo>
                    <a:pt x="364" y="30"/>
                  </a:lnTo>
                  <a:lnTo>
                    <a:pt x="356" y="34"/>
                  </a:lnTo>
                  <a:lnTo>
                    <a:pt x="336" y="32"/>
                  </a:lnTo>
                  <a:lnTo>
                    <a:pt x="332" y="38"/>
                  </a:lnTo>
                  <a:lnTo>
                    <a:pt x="332" y="38"/>
                  </a:lnTo>
                  <a:lnTo>
                    <a:pt x="330" y="36"/>
                  </a:lnTo>
                  <a:lnTo>
                    <a:pt x="320" y="44"/>
                  </a:lnTo>
                  <a:lnTo>
                    <a:pt x="318" y="54"/>
                  </a:lnTo>
                  <a:lnTo>
                    <a:pt x="320" y="54"/>
                  </a:lnTo>
                  <a:lnTo>
                    <a:pt x="320" y="56"/>
                  </a:lnTo>
                  <a:lnTo>
                    <a:pt x="314" y="56"/>
                  </a:lnTo>
                  <a:lnTo>
                    <a:pt x="302" y="76"/>
                  </a:lnTo>
                  <a:lnTo>
                    <a:pt x="308" y="84"/>
                  </a:lnTo>
                  <a:lnTo>
                    <a:pt x="308" y="84"/>
                  </a:lnTo>
                  <a:lnTo>
                    <a:pt x="302" y="82"/>
                  </a:lnTo>
                  <a:lnTo>
                    <a:pt x="288" y="82"/>
                  </a:lnTo>
                  <a:lnTo>
                    <a:pt x="284" y="84"/>
                  </a:lnTo>
                  <a:lnTo>
                    <a:pt x="286" y="80"/>
                  </a:lnTo>
                  <a:lnTo>
                    <a:pt x="274" y="68"/>
                  </a:lnTo>
                  <a:lnTo>
                    <a:pt x="258" y="62"/>
                  </a:lnTo>
                  <a:lnTo>
                    <a:pt x="246" y="68"/>
                  </a:lnTo>
                  <a:lnTo>
                    <a:pt x="240" y="58"/>
                  </a:lnTo>
                  <a:lnTo>
                    <a:pt x="240" y="76"/>
                  </a:lnTo>
                  <a:lnTo>
                    <a:pt x="224" y="78"/>
                  </a:lnTo>
                  <a:lnTo>
                    <a:pt x="226" y="86"/>
                  </a:lnTo>
                  <a:lnTo>
                    <a:pt x="218" y="84"/>
                  </a:lnTo>
                  <a:lnTo>
                    <a:pt x="222" y="94"/>
                  </a:lnTo>
                  <a:lnTo>
                    <a:pt x="212" y="96"/>
                  </a:lnTo>
                  <a:lnTo>
                    <a:pt x="214" y="102"/>
                  </a:lnTo>
                  <a:lnTo>
                    <a:pt x="208" y="112"/>
                  </a:lnTo>
                  <a:lnTo>
                    <a:pt x="208" y="114"/>
                  </a:lnTo>
                  <a:lnTo>
                    <a:pt x="208" y="114"/>
                  </a:lnTo>
                  <a:lnTo>
                    <a:pt x="204" y="106"/>
                  </a:lnTo>
                  <a:lnTo>
                    <a:pt x="194" y="110"/>
                  </a:lnTo>
                  <a:lnTo>
                    <a:pt x="194" y="112"/>
                  </a:lnTo>
                  <a:lnTo>
                    <a:pt x="194" y="120"/>
                  </a:lnTo>
                  <a:lnTo>
                    <a:pt x="196" y="126"/>
                  </a:lnTo>
                  <a:lnTo>
                    <a:pt x="194" y="126"/>
                  </a:lnTo>
                  <a:lnTo>
                    <a:pt x="194" y="128"/>
                  </a:lnTo>
                  <a:lnTo>
                    <a:pt x="182" y="108"/>
                  </a:lnTo>
                  <a:lnTo>
                    <a:pt x="180" y="120"/>
                  </a:lnTo>
                  <a:lnTo>
                    <a:pt x="170" y="126"/>
                  </a:lnTo>
                  <a:lnTo>
                    <a:pt x="166" y="136"/>
                  </a:lnTo>
                  <a:lnTo>
                    <a:pt x="170" y="146"/>
                  </a:lnTo>
                  <a:lnTo>
                    <a:pt x="162" y="154"/>
                  </a:lnTo>
                  <a:lnTo>
                    <a:pt x="156" y="168"/>
                  </a:lnTo>
                  <a:lnTo>
                    <a:pt x="146" y="174"/>
                  </a:lnTo>
                  <a:lnTo>
                    <a:pt x="120" y="182"/>
                  </a:lnTo>
                  <a:lnTo>
                    <a:pt x="112" y="182"/>
                  </a:lnTo>
                  <a:lnTo>
                    <a:pt x="104" y="188"/>
                  </a:lnTo>
                  <a:lnTo>
                    <a:pt x="84" y="196"/>
                  </a:lnTo>
                  <a:lnTo>
                    <a:pt x="66" y="192"/>
                  </a:lnTo>
                  <a:lnTo>
                    <a:pt x="50" y="204"/>
                  </a:lnTo>
                  <a:lnTo>
                    <a:pt x="42" y="214"/>
                  </a:lnTo>
                  <a:lnTo>
                    <a:pt x="24" y="220"/>
                  </a:lnTo>
                  <a:lnTo>
                    <a:pt x="20" y="226"/>
                  </a:lnTo>
                  <a:lnTo>
                    <a:pt x="20" y="218"/>
                  </a:lnTo>
                  <a:lnTo>
                    <a:pt x="16" y="218"/>
                  </a:lnTo>
                  <a:lnTo>
                    <a:pt x="14" y="220"/>
                  </a:lnTo>
                  <a:lnTo>
                    <a:pt x="8" y="232"/>
                  </a:lnTo>
                  <a:lnTo>
                    <a:pt x="10" y="252"/>
                  </a:lnTo>
                  <a:lnTo>
                    <a:pt x="2" y="266"/>
                  </a:lnTo>
                  <a:lnTo>
                    <a:pt x="2" y="276"/>
                  </a:lnTo>
                  <a:lnTo>
                    <a:pt x="18" y="308"/>
                  </a:lnTo>
                  <a:lnTo>
                    <a:pt x="16" y="310"/>
                  </a:lnTo>
                  <a:lnTo>
                    <a:pt x="14" y="306"/>
                  </a:lnTo>
                  <a:lnTo>
                    <a:pt x="10" y="308"/>
                  </a:lnTo>
                  <a:lnTo>
                    <a:pt x="12" y="316"/>
                  </a:lnTo>
                  <a:lnTo>
                    <a:pt x="10" y="316"/>
                  </a:lnTo>
                  <a:lnTo>
                    <a:pt x="8" y="310"/>
                  </a:lnTo>
                  <a:lnTo>
                    <a:pt x="4" y="308"/>
                  </a:lnTo>
                  <a:lnTo>
                    <a:pt x="0" y="312"/>
                  </a:lnTo>
                  <a:lnTo>
                    <a:pt x="14" y="330"/>
                  </a:lnTo>
                  <a:lnTo>
                    <a:pt x="18" y="350"/>
                  </a:lnTo>
                  <a:lnTo>
                    <a:pt x="32" y="374"/>
                  </a:lnTo>
                  <a:lnTo>
                    <a:pt x="34" y="400"/>
                  </a:lnTo>
                  <a:lnTo>
                    <a:pt x="48" y="428"/>
                  </a:lnTo>
                  <a:lnTo>
                    <a:pt x="48" y="460"/>
                  </a:lnTo>
                  <a:lnTo>
                    <a:pt x="44" y="468"/>
                  </a:lnTo>
                  <a:lnTo>
                    <a:pt x="36" y="468"/>
                  </a:lnTo>
                  <a:lnTo>
                    <a:pt x="36" y="486"/>
                  </a:lnTo>
                  <a:lnTo>
                    <a:pt x="44" y="488"/>
                  </a:lnTo>
                  <a:lnTo>
                    <a:pt x="56" y="502"/>
                  </a:lnTo>
                  <a:lnTo>
                    <a:pt x="92" y="508"/>
                  </a:lnTo>
                  <a:lnTo>
                    <a:pt x="94" y="504"/>
                  </a:lnTo>
                  <a:lnTo>
                    <a:pt x="98" y="504"/>
                  </a:lnTo>
                  <a:lnTo>
                    <a:pt x="110" y="492"/>
                  </a:lnTo>
                  <a:lnTo>
                    <a:pt x="120" y="492"/>
                  </a:lnTo>
                  <a:lnTo>
                    <a:pt x="132" y="480"/>
                  </a:lnTo>
                  <a:lnTo>
                    <a:pt x="200" y="478"/>
                  </a:lnTo>
                  <a:lnTo>
                    <a:pt x="210" y="460"/>
                  </a:lnTo>
                  <a:lnTo>
                    <a:pt x="246" y="444"/>
                  </a:lnTo>
                  <a:lnTo>
                    <a:pt x="284" y="438"/>
                  </a:lnTo>
                  <a:lnTo>
                    <a:pt x="304" y="428"/>
                  </a:lnTo>
                  <a:lnTo>
                    <a:pt x="336" y="426"/>
                  </a:lnTo>
                  <a:lnTo>
                    <a:pt x="348" y="430"/>
                  </a:lnTo>
                  <a:lnTo>
                    <a:pt x="362" y="440"/>
                  </a:lnTo>
                  <a:lnTo>
                    <a:pt x="368" y="436"/>
                  </a:lnTo>
                  <a:lnTo>
                    <a:pt x="388" y="446"/>
                  </a:lnTo>
                  <a:lnTo>
                    <a:pt x="386" y="444"/>
                  </a:lnTo>
                  <a:lnTo>
                    <a:pt x="396" y="448"/>
                  </a:lnTo>
                  <a:lnTo>
                    <a:pt x="394" y="458"/>
                  </a:lnTo>
                  <a:lnTo>
                    <a:pt x="406" y="464"/>
                  </a:lnTo>
                  <a:lnTo>
                    <a:pt x="418" y="486"/>
                  </a:lnTo>
                  <a:lnTo>
                    <a:pt x="418" y="488"/>
                  </a:lnTo>
                  <a:lnTo>
                    <a:pt x="412" y="486"/>
                  </a:lnTo>
                  <a:lnTo>
                    <a:pt x="412" y="496"/>
                  </a:lnTo>
                  <a:lnTo>
                    <a:pt x="432" y="508"/>
                  </a:lnTo>
                  <a:lnTo>
                    <a:pt x="432" y="494"/>
                  </a:lnTo>
                  <a:lnTo>
                    <a:pt x="440" y="484"/>
                  </a:lnTo>
                  <a:lnTo>
                    <a:pt x="456" y="474"/>
                  </a:lnTo>
                  <a:lnTo>
                    <a:pt x="466" y="458"/>
                  </a:lnTo>
                  <a:lnTo>
                    <a:pt x="466" y="460"/>
                  </a:lnTo>
                  <a:lnTo>
                    <a:pt x="466" y="468"/>
                  </a:lnTo>
                  <a:lnTo>
                    <a:pt x="456" y="482"/>
                  </a:lnTo>
                  <a:lnTo>
                    <a:pt x="456" y="498"/>
                  </a:lnTo>
                  <a:lnTo>
                    <a:pt x="448" y="498"/>
                  </a:lnTo>
                  <a:lnTo>
                    <a:pt x="446" y="510"/>
                  </a:lnTo>
                  <a:lnTo>
                    <a:pt x="466" y="508"/>
                  </a:lnTo>
                  <a:lnTo>
                    <a:pt x="472" y="490"/>
                  </a:lnTo>
                  <a:lnTo>
                    <a:pt x="476" y="498"/>
                  </a:lnTo>
                  <a:lnTo>
                    <a:pt x="476" y="508"/>
                  </a:lnTo>
                  <a:lnTo>
                    <a:pt x="468" y="520"/>
                  </a:lnTo>
                  <a:lnTo>
                    <a:pt x="456" y="514"/>
                  </a:lnTo>
                  <a:lnTo>
                    <a:pt x="438" y="518"/>
                  </a:lnTo>
                  <a:lnTo>
                    <a:pt x="442" y="528"/>
                  </a:lnTo>
                  <a:lnTo>
                    <a:pt x="448" y="528"/>
                  </a:lnTo>
                  <a:lnTo>
                    <a:pt x="480" y="524"/>
                  </a:lnTo>
                  <a:lnTo>
                    <a:pt x="470" y="520"/>
                  </a:lnTo>
                  <a:lnTo>
                    <a:pt x="490" y="514"/>
                  </a:lnTo>
                  <a:lnTo>
                    <a:pt x="490" y="520"/>
                  </a:lnTo>
                  <a:lnTo>
                    <a:pt x="498" y="530"/>
                  </a:lnTo>
                  <a:lnTo>
                    <a:pt x="500" y="538"/>
                  </a:lnTo>
                  <a:lnTo>
                    <a:pt x="500" y="548"/>
                  </a:lnTo>
                  <a:lnTo>
                    <a:pt x="504" y="560"/>
                  </a:lnTo>
                  <a:lnTo>
                    <a:pt x="514" y="572"/>
                  </a:lnTo>
                  <a:lnTo>
                    <a:pt x="536" y="584"/>
                  </a:lnTo>
                  <a:lnTo>
                    <a:pt x="542" y="580"/>
                  </a:lnTo>
                  <a:lnTo>
                    <a:pt x="552" y="584"/>
                  </a:lnTo>
                  <a:lnTo>
                    <a:pt x="570" y="594"/>
                  </a:lnTo>
                  <a:lnTo>
                    <a:pt x="596" y="578"/>
                  </a:lnTo>
                  <a:lnTo>
                    <a:pt x="592" y="584"/>
                  </a:lnTo>
                  <a:lnTo>
                    <a:pt x="608" y="580"/>
                  </a:lnTo>
                  <a:lnTo>
                    <a:pt x="610" y="588"/>
                  </a:lnTo>
                  <a:lnTo>
                    <a:pt x="628" y="604"/>
                  </a:lnTo>
                  <a:lnTo>
                    <a:pt x="634" y="592"/>
                  </a:lnTo>
                  <a:lnTo>
                    <a:pt x="636" y="592"/>
                  </a:lnTo>
                  <a:lnTo>
                    <a:pt x="662" y="572"/>
                  </a:lnTo>
                  <a:lnTo>
                    <a:pt x="684" y="570"/>
                  </a:lnTo>
                  <a:lnTo>
                    <a:pt x="698" y="562"/>
                  </a:lnTo>
                  <a:lnTo>
                    <a:pt x="702" y="522"/>
                  </a:lnTo>
                  <a:lnTo>
                    <a:pt x="708" y="510"/>
                  </a:lnTo>
                  <a:lnTo>
                    <a:pt x="710" y="514"/>
                  </a:lnTo>
                  <a:lnTo>
                    <a:pt x="724" y="476"/>
                  </a:lnTo>
                  <a:lnTo>
                    <a:pt x="722" y="472"/>
                  </a:lnTo>
                  <a:lnTo>
                    <a:pt x="744" y="446"/>
                  </a:lnTo>
                  <a:lnTo>
                    <a:pt x="754" y="422"/>
                  </a:lnTo>
                  <a:lnTo>
                    <a:pt x="764" y="364"/>
                  </a:lnTo>
                  <a:lnTo>
                    <a:pt x="756" y="332"/>
                  </a:lnTo>
                  <a:lnTo>
                    <a:pt x="756"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4" name="Freeform 77"/>
            <p:cNvSpPr>
              <a:spLocks/>
            </p:cNvSpPr>
            <p:nvPr userDrawn="1"/>
          </p:nvSpPr>
          <p:spPr bwMode="black">
            <a:xfrm>
              <a:off x="7885113" y="3556000"/>
              <a:ext cx="22225" cy="22225"/>
            </a:xfrm>
            <a:custGeom>
              <a:avLst/>
              <a:gdLst>
                <a:gd name="T0" fmla="*/ 0 w 14"/>
                <a:gd name="T1" fmla="*/ 0 h 14"/>
                <a:gd name="T2" fmla="*/ 0 w 14"/>
                <a:gd name="T3" fmla="*/ 14 h 14"/>
                <a:gd name="T4" fmla="*/ 14 w 14"/>
                <a:gd name="T5" fmla="*/ 12 h 14"/>
                <a:gd name="T6" fmla="*/ 10 w 14"/>
                <a:gd name="T7" fmla="*/ 0 h 14"/>
                <a:gd name="T8" fmla="*/ 0 w 14"/>
                <a:gd name="T9" fmla="*/ 0 h 14"/>
              </a:gdLst>
              <a:ahLst/>
              <a:cxnLst>
                <a:cxn ang="0">
                  <a:pos x="T0" y="T1"/>
                </a:cxn>
                <a:cxn ang="0">
                  <a:pos x="T2" y="T3"/>
                </a:cxn>
                <a:cxn ang="0">
                  <a:pos x="T4" y="T5"/>
                </a:cxn>
                <a:cxn ang="0">
                  <a:pos x="T6" y="T7"/>
                </a:cxn>
                <a:cxn ang="0">
                  <a:pos x="T8" y="T9"/>
                </a:cxn>
              </a:cxnLst>
              <a:rect l="0" t="0" r="r" b="b"/>
              <a:pathLst>
                <a:path w="14" h="14">
                  <a:moveTo>
                    <a:pt x="0" y="0"/>
                  </a:moveTo>
                  <a:lnTo>
                    <a:pt x="0" y="14"/>
                  </a:lnTo>
                  <a:lnTo>
                    <a:pt x="14" y="12"/>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5" name="Freeform 78"/>
            <p:cNvSpPr>
              <a:spLocks/>
            </p:cNvSpPr>
            <p:nvPr userDrawn="1"/>
          </p:nvSpPr>
          <p:spPr bwMode="black">
            <a:xfrm>
              <a:off x="7967663" y="3635375"/>
              <a:ext cx="28575" cy="19050"/>
            </a:xfrm>
            <a:custGeom>
              <a:avLst/>
              <a:gdLst>
                <a:gd name="T0" fmla="*/ 0 w 18"/>
                <a:gd name="T1" fmla="*/ 6 h 12"/>
                <a:gd name="T2" fmla="*/ 2 w 18"/>
                <a:gd name="T3" fmla="*/ 12 h 12"/>
                <a:gd name="T4" fmla="*/ 18 w 18"/>
                <a:gd name="T5" fmla="*/ 6 h 12"/>
                <a:gd name="T6" fmla="*/ 10 w 18"/>
                <a:gd name="T7" fmla="*/ 0 h 12"/>
                <a:gd name="T8" fmla="*/ 0 w 18"/>
                <a:gd name="T9" fmla="*/ 6 h 12"/>
              </a:gdLst>
              <a:ahLst/>
              <a:cxnLst>
                <a:cxn ang="0">
                  <a:pos x="T0" y="T1"/>
                </a:cxn>
                <a:cxn ang="0">
                  <a:pos x="T2" y="T3"/>
                </a:cxn>
                <a:cxn ang="0">
                  <a:pos x="T4" y="T5"/>
                </a:cxn>
                <a:cxn ang="0">
                  <a:pos x="T6" y="T7"/>
                </a:cxn>
                <a:cxn ang="0">
                  <a:pos x="T8" y="T9"/>
                </a:cxn>
              </a:cxnLst>
              <a:rect l="0" t="0" r="r" b="b"/>
              <a:pathLst>
                <a:path w="18" h="12">
                  <a:moveTo>
                    <a:pt x="0" y="6"/>
                  </a:moveTo>
                  <a:lnTo>
                    <a:pt x="2" y="12"/>
                  </a:lnTo>
                  <a:lnTo>
                    <a:pt x="18" y="6"/>
                  </a:lnTo>
                  <a:lnTo>
                    <a:pt x="10"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6" name="Freeform 79"/>
            <p:cNvSpPr>
              <a:spLocks/>
            </p:cNvSpPr>
            <p:nvPr userDrawn="1"/>
          </p:nvSpPr>
          <p:spPr bwMode="black">
            <a:xfrm>
              <a:off x="8221663" y="4422775"/>
              <a:ext cx="31750" cy="44450"/>
            </a:xfrm>
            <a:custGeom>
              <a:avLst/>
              <a:gdLst>
                <a:gd name="T0" fmla="*/ 16 w 20"/>
                <a:gd name="T1" fmla="*/ 20 h 28"/>
                <a:gd name="T2" fmla="*/ 16 w 20"/>
                <a:gd name="T3" fmla="*/ 10 h 28"/>
                <a:gd name="T4" fmla="*/ 0 w 20"/>
                <a:gd name="T5" fmla="*/ 0 h 28"/>
                <a:gd name="T6" fmla="*/ 8 w 20"/>
                <a:gd name="T7" fmla="*/ 22 h 28"/>
                <a:gd name="T8" fmla="*/ 4 w 20"/>
                <a:gd name="T9" fmla="*/ 24 h 28"/>
                <a:gd name="T10" fmla="*/ 20 w 20"/>
                <a:gd name="T11" fmla="*/ 28 h 28"/>
                <a:gd name="T12" fmla="*/ 16 w 20"/>
                <a:gd name="T13" fmla="*/ 20 h 28"/>
                <a:gd name="T14" fmla="*/ 16 w 20"/>
                <a:gd name="T15" fmla="*/ 2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8">
                  <a:moveTo>
                    <a:pt x="16" y="20"/>
                  </a:moveTo>
                  <a:lnTo>
                    <a:pt x="16" y="10"/>
                  </a:lnTo>
                  <a:lnTo>
                    <a:pt x="0" y="0"/>
                  </a:lnTo>
                  <a:lnTo>
                    <a:pt x="8" y="22"/>
                  </a:lnTo>
                  <a:lnTo>
                    <a:pt x="4" y="24"/>
                  </a:lnTo>
                  <a:lnTo>
                    <a:pt x="20" y="28"/>
                  </a:lnTo>
                  <a:lnTo>
                    <a:pt x="16" y="20"/>
                  </a:lnTo>
                  <a:lnTo>
                    <a:pt x="16"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7" name="Freeform 80"/>
            <p:cNvSpPr>
              <a:spLocks/>
            </p:cNvSpPr>
            <p:nvPr userDrawn="1"/>
          </p:nvSpPr>
          <p:spPr bwMode="black">
            <a:xfrm>
              <a:off x="8132763" y="4464050"/>
              <a:ext cx="114300" cy="127000"/>
            </a:xfrm>
            <a:custGeom>
              <a:avLst/>
              <a:gdLst>
                <a:gd name="T0" fmla="*/ 36 w 72"/>
                <a:gd name="T1" fmla="*/ 12 h 80"/>
                <a:gd name="T2" fmla="*/ 0 w 72"/>
                <a:gd name="T3" fmla="*/ 0 h 80"/>
                <a:gd name="T4" fmla="*/ 0 w 72"/>
                <a:gd name="T5" fmla="*/ 18 h 80"/>
                <a:gd name="T6" fmla="*/ 12 w 72"/>
                <a:gd name="T7" fmla="*/ 38 h 80"/>
                <a:gd name="T8" fmla="*/ 10 w 72"/>
                <a:gd name="T9" fmla="*/ 40 h 80"/>
                <a:gd name="T10" fmla="*/ 12 w 72"/>
                <a:gd name="T11" fmla="*/ 58 h 80"/>
                <a:gd name="T12" fmla="*/ 22 w 72"/>
                <a:gd name="T13" fmla="*/ 70 h 80"/>
                <a:gd name="T14" fmla="*/ 26 w 72"/>
                <a:gd name="T15" fmla="*/ 70 h 80"/>
                <a:gd name="T16" fmla="*/ 22 w 72"/>
                <a:gd name="T17" fmla="*/ 76 h 80"/>
                <a:gd name="T18" fmla="*/ 44 w 72"/>
                <a:gd name="T19" fmla="*/ 80 h 80"/>
                <a:gd name="T20" fmla="*/ 48 w 72"/>
                <a:gd name="T21" fmla="*/ 70 h 80"/>
                <a:gd name="T22" fmla="*/ 52 w 72"/>
                <a:gd name="T23" fmla="*/ 70 h 80"/>
                <a:gd name="T24" fmla="*/ 58 w 72"/>
                <a:gd name="T25" fmla="*/ 58 h 80"/>
                <a:gd name="T26" fmla="*/ 64 w 72"/>
                <a:gd name="T27" fmla="*/ 58 h 80"/>
                <a:gd name="T28" fmla="*/ 72 w 72"/>
                <a:gd name="T29" fmla="*/ 36 h 80"/>
                <a:gd name="T30" fmla="*/ 72 w 72"/>
                <a:gd name="T31" fmla="*/ 18 h 80"/>
                <a:gd name="T32" fmla="*/ 66 w 72"/>
                <a:gd name="T33" fmla="*/ 4 h 80"/>
                <a:gd name="T34" fmla="*/ 36 w 72"/>
                <a:gd name="T35" fmla="*/ 1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80">
                  <a:moveTo>
                    <a:pt x="36" y="12"/>
                  </a:moveTo>
                  <a:lnTo>
                    <a:pt x="0" y="0"/>
                  </a:lnTo>
                  <a:lnTo>
                    <a:pt x="0" y="18"/>
                  </a:lnTo>
                  <a:lnTo>
                    <a:pt x="12" y="38"/>
                  </a:lnTo>
                  <a:lnTo>
                    <a:pt x="10" y="40"/>
                  </a:lnTo>
                  <a:lnTo>
                    <a:pt x="12" y="58"/>
                  </a:lnTo>
                  <a:lnTo>
                    <a:pt x="22" y="70"/>
                  </a:lnTo>
                  <a:lnTo>
                    <a:pt x="26" y="70"/>
                  </a:lnTo>
                  <a:lnTo>
                    <a:pt x="22" y="76"/>
                  </a:lnTo>
                  <a:lnTo>
                    <a:pt x="44" y="80"/>
                  </a:lnTo>
                  <a:lnTo>
                    <a:pt x="48" y="70"/>
                  </a:lnTo>
                  <a:lnTo>
                    <a:pt x="52" y="70"/>
                  </a:lnTo>
                  <a:lnTo>
                    <a:pt x="58" y="58"/>
                  </a:lnTo>
                  <a:lnTo>
                    <a:pt x="64" y="58"/>
                  </a:lnTo>
                  <a:lnTo>
                    <a:pt x="72" y="36"/>
                  </a:lnTo>
                  <a:lnTo>
                    <a:pt x="72" y="18"/>
                  </a:lnTo>
                  <a:lnTo>
                    <a:pt x="66" y="4"/>
                  </a:lnTo>
                  <a:lnTo>
                    <a:pt x="3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8" name="Freeform 81"/>
            <p:cNvSpPr>
              <a:spLocks/>
            </p:cNvSpPr>
            <p:nvPr userDrawn="1"/>
          </p:nvSpPr>
          <p:spPr bwMode="black">
            <a:xfrm>
              <a:off x="7707313" y="3152775"/>
              <a:ext cx="625475" cy="314325"/>
            </a:xfrm>
            <a:custGeom>
              <a:avLst/>
              <a:gdLst>
                <a:gd name="T0" fmla="*/ 264 w 394"/>
                <a:gd name="T1" fmla="*/ 64 h 198"/>
                <a:gd name="T2" fmla="*/ 202 w 394"/>
                <a:gd name="T3" fmla="*/ 40 h 198"/>
                <a:gd name="T4" fmla="*/ 198 w 394"/>
                <a:gd name="T5" fmla="*/ 40 h 198"/>
                <a:gd name="T6" fmla="*/ 174 w 394"/>
                <a:gd name="T7" fmla="*/ 36 h 198"/>
                <a:gd name="T8" fmla="*/ 126 w 394"/>
                <a:gd name="T9" fmla="*/ 28 h 198"/>
                <a:gd name="T10" fmla="*/ 120 w 394"/>
                <a:gd name="T11" fmla="*/ 26 h 198"/>
                <a:gd name="T12" fmla="*/ 88 w 394"/>
                <a:gd name="T13" fmla="*/ 28 h 198"/>
                <a:gd name="T14" fmla="*/ 122 w 394"/>
                <a:gd name="T15" fmla="*/ 34 h 198"/>
                <a:gd name="T16" fmla="*/ 94 w 394"/>
                <a:gd name="T17" fmla="*/ 56 h 198"/>
                <a:gd name="T18" fmla="*/ 84 w 394"/>
                <a:gd name="T19" fmla="*/ 54 h 198"/>
                <a:gd name="T20" fmla="*/ 74 w 394"/>
                <a:gd name="T21" fmla="*/ 40 h 198"/>
                <a:gd name="T22" fmla="*/ 72 w 394"/>
                <a:gd name="T23" fmla="*/ 40 h 198"/>
                <a:gd name="T24" fmla="*/ 68 w 394"/>
                <a:gd name="T25" fmla="*/ 8 h 198"/>
                <a:gd name="T26" fmla="*/ 46 w 394"/>
                <a:gd name="T27" fmla="*/ 0 h 198"/>
                <a:gd name="T28" fmla="*/ 12 w 394"/>
                <a:gd name="T29" fmla="*/ 10 h 198"/>
                <a:gd name="T30" fmla="*/ 12 w 394"/>
                <a:gd name="T31" fmla="*/ 10 h 198"/>
                <a:gd name="T32" fmla="*/ 4 w 394"/>
                <a:gd name="T33" fmla="*/ 20 h 198"/>
                <a:gd name="T34" fmla="*/ 4 w 394"/>
                <a:gd name="T35" fmla="*/ 24 h 198"/>
                <a:gd name="T36" fmla="*/ 28 w 394"/>
                <a:gd name="T37" fmla="*/ 38 h 198"/>
                <a:gd name="T38" fmla="*/ 36 w 394"/>
                <a:gd name="T39" fmla="*/ 40 h 198"/>
                <a:gd name="T40" fmla="*/ 60 w 394"/>
                <a:gd name="T41" fmla="*/ 40 h 198"/>
                <a:gd name="T42" fmla="*/ 50 w 394"/>
                <a:gd name="T43" fmla="*/ 40 h 198"/>
                <a:gd name="T44" fmla="*/ 26 w 394"/>
                <a:gd name="T45" fmla="*/ 46 h 198"/>
                <a:gd name="T46" fmla="*/ 34 w 394"/>
                <a:gd name="T47" fmla="*/ 54 h 198"/>
                <a:gd name="T48" fmla="*/ 44 w 394"/>
                <a:gd name="T49" fmla="*/ 74 h 198"/>
                <a:gd name="T50" fmla="*/ 60 w 394"/>
                <a:gd name="T51" fmla="*/ 64 h 198"/>
                <a:gd name="T52" fmla="*/ 78 w 394"/>
                <a:gd name="T53" fmla="*/ 74 h 198"/>
                <a:gd name="T54" fmla="*/ 114 w 394"/>
                <a:gd name="T55" fmla="*/ 88 h 198"/>
                <a:gd name="T56" fmla="*/ 154 w 394"/>
                <a:gd name="T57" fmla="*/ 120 h 198"/>
                <a:gd name="T58" fmla="*/ 156 w 394"/>
                <a:gd name="T59" fmla="*/ 130 h 198"/>
                <a:gd name="T60" fmla="*/ 154 w 394"/>
                <a:gd name="T61" fmla="*/ 132 h 198"/>
                <a:gd name="T62" fmla="*/ 134 w 394"/>
                <a:gd name="T63" fmla="*/ 156 h 198"/>
                <a:gd name="T64" fmla="*/ 162 w 394"/>
                <a:gd name="T65" fmla="*/ 150 h 198"/>
                <a:gd name="T66" fmla="*/ 202 w 394"/>
                <a:gd name="T67" fmla="*/ 168 h 198"/>
                <a:gd name="T68" fmla="*/ 202 w 394"/>
                <a:gd name="T69" fmla="*/ 170 h 198"/>
                <a:gd name="T70" fmla="*/ 206 w 394"/>
                <a:gd name="T71" fmla="*/ 170 h 198"/>
                <a:gd name="T72" fmla="*/ 248 w 394"/>
                <a:gd name="T73" fmla="*/ 162 h 198"/>
                <a:gd name="T74" fmla="*/ 248 w 394"/>
                <a:gd name="T75" fmla="*/ 150 h 198"/>
                <a:gd name="T76" fmla="*/ 256 w 394"/>
                <a:gd name="T77" fmla="*/ 146 h 198"/>
                <a:gd name="T78" fmla="*/ 258 w 394"/>
                <a:gd name="T79" fmla="*/ 142 h 198"/>
                <a:gd name="T80" fmla="*/ 296 w 394"/>
                <a:gd name="T81" fmla="*/ 152 h 198"/>
                <a:gd name="T82" fmla="*/ 308 w 394"/>
                <a:gd name="T83" fmla="*/ 168 h 198"/>
                <a:gd name="T84" fmla="*/ 326 w 394"/>
                <a:gd name="T85" fmla="*/ 186 h 198"/>
                <a:gd name="T86" fmla="*/ 376 w 394"/>
                <a:gd name="T87" fmla="*/ 198 h 198"/>
                <a:gd name="T88" fmla="*/ 384 w 394"/>
                <a:gd name="T89" fmla="*/ 190 h 198"/>
                <a:gd name="T90" fmla="*/ 370 w 394"/>
                <a:gd name="T91" fmla="*/ 180 h 198"/>
                <a:gd name="T92" fmla="*/ 356 w 394"/>
                <a:gd name="T93" fmla="*/ 170 h 198"/>
                <a:gd name="T94" fmla="*/ 344 w 394"/>
                <a:gd name="T95" fmla="*/ 160 h 198"/>
                <a:gd name="T96" fmla="*/ 320 w 394"/>
                <a:gd name="T97" fmla="*/ 134 h 198"/>
                <a:gd name="T98" fmla="*/ 332 w 394"/>
                <a:gd name="T99" fmla="*/ 124 h 198"/>
                <a:gd name="T100" fmla="*/ 294 w 394"/>
                <a:gd name="T101" fmla="*/ 9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94" h="198">
                  <a:moveTo>
                    <a:pt x="286" y="80"/>
                  </a:moveTo>
                  <a:lnTo>
                    <a:pt x="264" y="64"/>
                  </a:lnTo>
                  <a:lnTo>
                    <a:pt x="202" y="42"/>
                  </a:lnTo>
                  <a:lnTo>
                    <a:pt x="202" y="40"/>
                  </a:lnTo>
                  <a:lnTo>
                    <a:pt x="200" y="40"/>
                  </a:lnTo>
                  <a:lnTo>
                    <a:pt x="198" y="40"/>
                  </a:lnTo>
                  <a:lnTo>
                    <a:pt x="198" y="40"/>
                  </a:lnTo>
                  <a:lnTo>
                    <a:pt x="174" y="36"/>
                  </a:lnTo>
                  <a:lnTo>
                    <a:pt x="138" y="20"/>
                  </a:lnTo>
                  <a:lnTo>
                    <a:pt x="126" y="28"/>
                  </a:lnTo>
                  <a:lnTo>
                    <a:pt x="124" y="30"/>
                  </a:lnTo>
                  <a:lnTo>
                    <a:pt x="120" y="26"/>
                  </a:lnTo>
                  <a:lnTo>
                    <a:pt x="102" y="22"/>
                  </a:lnTo>
                  <a:lnTo>
                    <a:pt x="88" y="28"/>
                  </a:lnTo>
                  <a:lnTo>
                    <a:pt x="122" y="32"/>
                  </a:lnTo>
                  <a:lnTo>
                    <a:pt x="122" y="34"/>
                  </a:lnTo>
                  <a:lnTo>
                    <a:pt x="110" y="34"/>
                  </a:lnTo>
                  <a:lnTo>
                    <a:pt x="94" y="56"/>
                  </a:lnTo>
                  <a:lnTo>
                    <a:pt x="90" y="56"/>
                  </a:lnTo>
                  <a:lnTo>
                    <a:pt x="84" y="54"/>
                  </a:lnTo>
                  <a:lnTo>
                    <a:pt x="80" y="42"/>
                  </a:lnTo>
                  <a:lnTo>
                    <a:pt x="74" y="40"/>
                  </a:lnTo>
                  <a:lnTo>
                    <a:pt x="74" y="42"/>
                  </a:lnTo>
                  <a:lnTo>
                    <a:pt x="72" y="40"/>
                  </a:lnTo>
                  <a:lnTo>
                    <a:pt x="72" y="18"/>
                  </a:lnTo>
                  <a:lnTo>
                    <a:pt x="68" y="8"/>
                  </a:lnTo>
                  <a:lnTo>
                    <a:pt x="54" y="8"/>
                  </a:lnTo>
                  <a:lnTo>
                    <a:pt x="46" y="0"/>
                  </a:lnTo>
                  <a:lnTo>
                    <a:pt x="34" y="0"/>
                  </a:lnTo>
                  <a:lnTo>
                    <a:pt x="12" y="10"/>
                  </a:lnTo>
                  <a:lnTo>
                    <a:pt x="12" y="12"/>
                  </a:lnTo>
                  <a:lnTo>
                    <a:pt x="12" y="10"/>
                  </a:lnTo>
                  <a:lnTo>
                    <a:pt x="0" y="12"/>
                  </a:lnTo>
                  <a:lnTo>
                    <a:pt x="4" y="20"/>
                  </a:lnTo>
                  <a:lnTo>
                    <a:pt x="6" y="22"/>
                  </a:lnTo>
                  <a:lnTo>
                    <a:pt x="4" y="24"/>
                  </a:lnTo>
                  <a:lnTo>
                    <a:pt x="22" y="28"/>
                  </a:lnTo>
                  <a:lnTo>
                    <a:pt x="28" y="38"/>
                  </a:lnTo>
                  <a:lnTo>
                    <a:pt x="28" y="38"/>
                  </a:lnTo>
                  <a:lnTo>
                    <a:pt x="36" y="40"/>
                  </a:lnTo>
                  <a:lnTo>
                    <a:pt x="60" y="36"/>
                  </a:lnTo>
                  <a:lnTo>
                    <a:pt x="60" y="40"/>
                  </a:lnTo>
                  <a:lnTo>
                    <a:pt x="58" y="40"/>
                  </a:lnTo>
                  <a:lnTo>
                    <a:pt x="50" y="40"/>
                  </a:lnTo>
                  <a:lnTo>
                    <a:pt x="42" y="44"/>
                  </a:lnTo>
                  <a:lnTo>
                    <a:pt x="26" y="46"/>
                  </a:lnTo>
                  <a:lnTo>
                    <a:pt x="26" y="52"/>
                  </a:lnTo>
                  <a:lnTo>
                    <a:pt x="34" y="54"/>
                  </a:lnTo>
                  <a:lnTo>
                    <a:pt x="42" y="60"/>
                  </a:lnTo>
                  <a:lnTo>
                    <a:pt x="44" y="74"/>
                  </a:lnTo>
                  <a:lnTo>
                    <a:pt x="58" y="72"/>
                  </a:lnTo>
                  <a:lnTo>
                    <a:pt x="60" y="64"/>
                  </a:lnTo>
                  <a:lnTo>
                    <a:pt x="72" y="74"/>
                  </a:lnTo>
                  <a:lnTo>
                    <a:pt x="78" y="74"/>
                  </a:lnTo>
                  <a:lnTo>
                    <a:pt x="86" y="82"/>
                  </a:lnTo>
                  <a:lnTo>
                    <a:pt x="114" y="88"/>
                  </a:lnTo>
                  <a:lnTo>
                    <a:pt x="142" y="98"/>
                  </a:lnTo>
                  <a:lnTo>
                    <a:pt x="154" y="120"/>
                  </a:lnTo>
                  <a:lnTo>
                    <a:pt x="148" y="126"/>
                  </a:lnTo>
                  <a:lnTo>
                    <a:pt x="156" y="130"/>
                  </a:lnTo>
                  <a:lnTo>
                    <a:pt x="154" y="130"/>
                  </a:lnTo>
                  <a:lnTo>
                    <a:pt x="154" y="132"/>
                  </a:lnTo>
                  <a:lnTo>
                    <a:pt x="146" y="132"/>
                  </a:lnTo>
                  <a:lnTo>
                    <a:pt x="134" y="156"/>
                  </a:lnTo>
                  <a:lnTo>
                    <a:pt x="160" y="154"/>
                  </a:lnTo>
                  <a:lnTo>
                    <a:pt x="162" y="150"/>
                  </a:lnTo>
                  <a:lnTo>
                    <a:pt x="178" y="150"/>
                  </a:lnTo>
                  <a:lnTo>
                    <a:pt x="202" y="168"/>
                  </a:lnTo>
                  <a:lnTo>
                    <a:pt x="202" y="170"/>
                  </a:lnTo>
                  <a:lnTo>
                    <a:pt x="202" y="170"/>
                  </a:lnTo>
                  <a:lnTo>
                    <a:pt x="206" y="172"/>
                  </a:lnTo>
                  <a:lnTo>
                    <a:pt x="206" y="170"/>
                  </a:lnTo>
                  <a:lnTo>
                    <a:pt x="234" y="172"/>
                  </a:lnTo>
                  <a:lnTo>
                    <a:pt x="248" y="162"/>
                  </a:lnTo>
                  <a:lnTo>
                    <a:pt x="240" y="154"/>
                  </a:lnTo>
                  <a:lnTo>
                    <a:pt x="248" y="150"/>
                  </a:lnTo>
                  <a:lnTo>
                    <a:pt x="250" y="148"/>
                  </a:lnTo>
                  <a:lnTo>
                    <a:pt x="256" y="146"/>
                  </a:lnTo>
                  <a:lnTo>
                    <a:pt x="256" y="142"/>
                  </a:lnTo>
                  <a:lnTo>
                    <a:pt x="258" y="142"/>
                  </a:lnTo>
                  <a:lnTo>
                    <a:pt x="264" y="140"/>
                  </a:lnTo>
                  <a:lnTo>
                    <a:pt x="296" y="152"/>
                  </a:lnTo>
                  <a:lnTo>
                    <a:pt x="304" y="168"/>
                  </a:lnTo>
                  <a:lnTo>
                    <a:pt x="308" y="168"/>
                  </a:lnTo>
                  <a:lnTo>
                    <a:pt x="308" y="172"/>
                  </a:lnTo>
                  <a:lnTo>
                    <a:pt x="326" y="186"/>
                  </a:lnTo>
                  <a:lnTo>
                    <a:pt x="366" y="194"/>
                  </a:lnTo>
                  <a:lnTo>
                    <a:pt x="376" y="198"/>
                  </a:lnTo>
                  <a:lnTo>
                    <a:pt x="386" y="192"/>
                  </a:lnTo>
                  <a:lnTo>
                    <a:pt x="384" y="190"/>
                  </a:lnTo>
                  <a:lnTo>
                    <a:pt x="394" y="188"/>
                  </a:lnTo>
                  <a:lnTo>
                    <a:pt x="370" y="180"/>
                  </a:lnTo>
                  <a:lnTo>
                    <a:pt x="372" y="176"/>
                  </a:lnTo>
                  <a:lnTo>
                    <a:pt x="356" y="170"/>
                  </a:lnTo>
                  <a:lnTo>
                    <a:pt x="356" y="164"/>
                  </a:lnTo>
                  <a:lnTo>
                    <a:pt x="344" y="160"/>
                  </a:lnTo>
                  <a:lnTo>
                    <a:pt x="332" y="146"/>
                  </a:lnTo>
                  <a:lnTo>
                    <a:pt x="320" y="134"/>
                  </a:lnTo>
                  <a:lnTo>
                    <a:pt x="318" y="126"/>
                  </a:lnTo>
                  <a:lnTo>
                    <a:pt x="332" y="124"/>
                  </a:lnTo>
                  <a:lnTo>
                    <a:pt x="326" y="108"/>
                  </a:lnTo>
                  <a:lnTo>
                    <a:pt x="294" y="96"/>
                  </a:lnTo>
                  <a:lnTo>
                    <a:pt x="28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39" name="Freeform 82"/>
            <p:cNvSpPr>
              <a:spLocks/>
            </p:cNvSpPr>
            <p:nvPr userDrawn="1"/>
          </p:nvSpPr>
          <p:spPr bwMode="black">
            <a:xfrm>
              <a:off x="8301038" y="3419475"/>
              <a:ext cx="25400" cy="19050"/>
            </a:xfrm>
            <a:custGeom>
              <a:avLst/>
              <a:gdLst>
                <a:gd name="T0" fmla="*/ 4 w 16"/>
                <a:gd name="T1" fmla="*/ 10 h 12"/>
                <a:gd name="T2" fmla="*/ 16 w 16"/>
                <a:gd name="T3" fmla="*/ 12 h 12"/>
                <a:gd name="T4" fmla="*/ 14 w 16"/>
                <a:gd name="T5" fmla="*/ 2 h 12"/>
                <a:gd name="T6" fmla="*/ 0 w 16"/>
                <a:gd name="T7" fmla="*/ 0 h 12"/>
                <a:gd name="T8" fmla="*/ 4 w 16"/>
                <a:gd name="T9" fmla="*/ 10 h 12"/>
              </a:gdLst>
              <a:ahLst/>
              <a:cxnLst>
                <a:cxn ang="0">
                  <a:pos x="T0" y="T1"/>
                </a:cxn>
                <a:cxn ang="0">
                  <a:pos x="T2" y="T3"/>
                </a:cxn>
                <a:cxn ang="0">
                  <a:pos x="T4" y="T5"/>
                </a:cxn>
                <a:cxn ang="0">
                  <a:pos x="T6" y="T7"/>
                </a:cxn>
                <a:cxn ang="0">
                  <a:pos x="T8" y="T9"/>
                </a:cxn>
              </a:cxnLst>
              <a:rect l="0" t="0" r="r" b="b"/>
              <a:pathLst>
                <a:path w="16" h="12">
                  <a:moveTo>
                    <a:pt x="4" y="10"/>
                  </a:moveTo>
                  <a:lnTo>
                    <a:pt x="16" y="12"/>
                  </a:lnTo>
                  <a:lnTo>
                    <a:pt x="14" y="2"/>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0" name="Freeform 83"/>
            <p:cNvSpPr>
              <a:spLocks/>
            </p:cNvSpPr>
            <p:nvPr userDrawn="1"/>
          </p:nvSpPr>
          <p:spPr bwMode="black">
            <a:xfrm>
              <a:off x="8215313" y="3267075"/>
              <a:ext cx="152400" cy="69850"/>
            </a:xfrm>
            <a:custGeom>
              <a:avLst/>
              <a:gdLst>
                <a:gd name="T0" fmla="*/ 12 w 96"/>
                <a:gd name="T1" fmla="*/ 26 h 44"/>
                <a:gd name="T2" fmla="*/ 0 w 96"/>
                <a:gd name="T3" fmla="*/ 24 h 44"/>
                <a:gd name="T4" fmla="*/ 14 w 96"/>
                <a:gd name="T5" fmla="*/ 38 h 44"/>
                <a:gd name="T6" fmla="*/ 14 w 96"/>
                <a:gd name="T7" fmla="*/ 28 h 44"/>
                <a:gd name="T8" fmla="*/ 16 w 96"/>
                <a:gd name="T9" fmla="*/ 28 h 44"/>
                <a:gd name="T10" fmla="*/ 20 w 96"/>
                <a:gd name="T11" fmla="*/ 36 h 44"/>
                <a:gd name="T12" fmla="*/ 34 w 96"/>
                <a:gd name="T13" fmla="*/ 42 h 44"/>
                <a:gd name="T14" fmla="*/ 38 w 96"/>
                <a:gd name="T15" fmla="*/ 40 h 44"/>
                <a:gd name="T16" fmla="*/ 44 w 96"/>
                <a:gd name="T17" fmla="*/ 44 h 44"/>
                <a:gd name="T18" fmla="*/ 62 w 96"/>
                <a:gd name="T19" fmla="*/ 44 h 44"/>
                <a:gd name="T20" fmla="*/ 76 w 96"/>
                <a:gd name="T21" fmla="*/ 38 h 44"/>
                <a:gd name="T22" fmla="*/ 82 w 96"/>
                <a:gd name="T23" fmla="*/ 30 h 44"/>
                <a:gd name="T24" fmla="*/ 88 w 96"/>
                <a:gd name="T25" fmla="*/ 30 h 44"/>
                <a:gd name="T26" fmla="*/ 96 w 96"/>
                <a:gd name="T27" fmla="*/ 6 h 44"/>
                <a:gd name="T28" fmla="*/ 90 w 96"/>
                <a:gd name="T29" fmla="*/ 0 h 44"/>
                <a:gd name="T30" fmla="*/ 76 w 96"/>
                <a:gd name="T31" fmla="*/ 2 h 44"/>
                <a:gd name="T32" fmla="*/ 78 w 96"/>
                <a:gd name="T33" fmla="*/ 12 h 44"/>
                <a:gd name="T34" fmla="*/ 62 w 96"/>
                <a:gd name="T35" fmla="*/ 24 h 44"/>
                <a:gd name="T36" fmla="*/ 54 w 96"/>
                <a:gd name="T37" fmla="*/ 22 h 44"/>
                <a:gd name="T38" fmla="*/ 56 w 96"/>
                <a:gd name="T39" fmla="*/ 10 h 44"/>
                <a:gd name="T40" fmla="*/ 42 w 96"/>
                <a:gd name="T41" fmla="*/ 24 h 44"/>
                <a:gd name="T42" fmla="*/ 12 w 96"/>
                <a:gd name="T43" fmla="*/ 24 h 44"/>
                <a:gd name="T44" fmla="*/ 12 w 96"/>
                <a:gd name="T45"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 h="44">
                  <a:moveTo>
                    <a:pt x="12" y="26"/>
                  </a:moveTo>
                  <a:lnTo>
                    <a:pt x="0" y="24"/>
                  </a:lnTo>
                  <a:lnTo>
                    <a:pt x="14" y="38"/>
                  </a:lnTo>
                  <a:lnTo>
                    <a:pt x="14" y="28"/>
                  </a:lnTo>
                  <a:lnTo>
                    <a:pt x="16" y="28"/>
                  </a:lnTo>
                  <a:lnTo>
                    <a:pt x="20" y="36"/>
                  </a:lnTo>
                  <a:lnTo>
                    <a:pt x="34" y="42"/>
                  </a:lnTo>
                  <a:lnTo>
                    <a:pt x="38" y="40"/>
                  </a:lnTo>
                  <a:lnTo>
                    <a:pt x="44" y="44"/>
                  </a:lnTo>
                  <a:lnTo>
                    <a:pt x="62" y="44"/>
                  </a:lnTo>
                  <a:lnTo>
                    <a:pt x="76" y="38"/>
                  </a:lnTo>
                  <a:lnTo>
                    <a:pt x="82" y="30"/>
                  </a:lnTo>
                  <a:lnTo>
                    <a:pt x="88" y="30"/>
                  </a:lnTo>
                  <a:lnTo>
                    <a:pt x="96" y="6"/>
                  </a:lnTo>
                  <a:lnTo>
                    <a:pt x="90" y="0"/>
                  </a:lnTo>
                  <a:lnTo>
                    <a:pt x="76" y="2"/>
                  </a:lnTo>
                  <a:lnTo>
                    <a:pt x="78" y="12"/>
                  </a:lnTo>
                  <a:lnTo>
                    <a:pt x="62" y="24"/>
                  </a:lnTo>
                  <a:lnTo>
                    <a:pt x="54" y="22"/>
                  </a:lnTo>
                  <a:lnTo>
                    <a:pt x="56" y="10"/>
                  </a:lnTo>
                  <a:lnTo>
                    <a:pt x="42" y="24"/>
                  </a:lnTo>
                  <a:lnTo>
                    <a:pt x="12" y="2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1" name="Freeform 84"/>
            <p:cNvSpPr>
              <a:spLocks/>
            </p:cNvSpPr>
            <p:nvPr userDrawn="1"/>
          </p:nvSpPr>
          <p:spPr bwMode="black">
            <a:xfrm>
              <a:off x="8358188" y="3241675"/>
              <a:ext cx="34925" cy="50800"/>
            </a:xfrm>
            <a:custGeom>
              <a:avLst/>
              <a:gdLst>
                <a:gd name="T0" fmla="*/ 16 w 22"/>
                <a:gd name="T1" fmla="*/ 32 h 32"/>
                <a:gd name="T2" fmla="*/ 22 w 22"/>
                <a:gd name="T3" fmla="*/ 20 h 32"/>
                <a:gd name="T4" fmla="*/ 16 w 22"/>
                <a:gd name="T5" fmla="*/ 12 h 32"/>
                <a:gd name="T6" fmla="*/ 0 w 22"/>
                <a:gd name="T7" fmla="*/ 0 h 32"/>
                <a:gd name="T8" fmla="*/ 12 w 22"/>
                <a:gd name="T9" fmla="*/ 32 h 32"/>
                <a:gd name="T10" fmla="*/ 16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16" y="32"/>
                  </a:moveTo>
                  <a:lnTo>
                    <a:pt x="22" y="20"/>
                  </a:lnTo>
                  <a:lnTo>
                    <a:pt x="16" y="12"/>
                  </a:lnTo>
                  <a:lnTo>
                    <a:pt x="0" y="0"/>
                  </a:lnTo>
                  <a:lnTo>
                    <a:pt x="12" y="32"/>
                  </a:lnTo>
                  <a:lnTo>
                    <a:pt x="1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2" name="Freeform 85"/>
            <p:cNvSpPr>
              <a:spLocks/>
            </p:cNvSpPr>
            <p:nvPr userDrawn="1"/>
          </p:nvSpPr>
          <p:spPr bwMode="black">
            <a:xfrm>
              <a:off x="7304088" y="2803525"/>
              <a:ext cx="82550" cy="101600"/>
            </a:xfrm>
            <a:custGeom>
              <a:avLst/>
              <a:gdLst>
                <a:gd name="T0" fmla="*/ 44 w 52"/>
                <a:gd name="T1" fmla="*/ 0 h 64"/>
                <a:gd name="T2" fmla="*/ 38 w 52"/>
                <a:gd name="T3" fmla="*/ 18 h 64"/>
                <a:gd name="T4" fmla="*/ 6 w 52"/>
                <a:gd name="T5" fmla="*/ 48 h 64"/>
                <a:gd name="T6" fmla="*/ 0 w 52"/>
                <a:gd name="T7" fmla="*/ 64 h 64"/>
                <a:gd name="T8" fmla="*/ 20 w 52"/>
                <a:gd name="T9" fmla="*/ 52 h 64"/>
                <a:gd name="T10" fmla="*/ 36 w 52"/>
                <a:gd name="T11" fmla="*/ 36 h 64"/>
                <a:gd name="T12" fmla="*/ 36 w 52"/>
                <a:gd name="T13" fmla="*/ 32 h 64"/>
                <a:gd name="T14" fmla="*/ 52 w 52"/>
                <a:gd name="T15" fmla="*/ 20 h 64"/>
                <a:gd name="T16" fmla="*/ 48 w 52"/>
                <a:gd name="T17" fmla="*/ 2 h 64"/>
                <a:gd name="T18" fmla="*/ 44 w 52"/>
                <a:gd name="T1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64">
                  <a:moveTo>
                    <a:pt x="44" y="0"/>
                  </a:moveTo>
                  <a:lnTo>
                    <a:pt x="38" y="18"/>
                  </a:lnTo>
                  <a:lnTo>
                    <a:pt x="6" y="48"/>
                  </a:lnTo>
                  <a:lnTo>
                    <a:pt x="0" y="64"/>
                  </a:lnTo>
                  <a:lnTo>
                    <a:pt x="20" y="52"/>
                  </a:lnTo>
                  <a:lnTo>
                    <a:pt x="36" y="36"/>
                  </a:lnTo>
                  <a:lnTo>
                    <a:pt x="36" y="32"/>
                  </a:lnTo>
                  <a:lnTo>
                    <a:pt x="52" y="20"/>
                  </a:lnTo>
                  <a:lnTo>
                    <a:pt x="48" y="2"/>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3" name="Freeform 86"/>
            <p:cNvSpPr>
              <a:spLocks/>
            </p:cNvSpPr>
            <p:nvPr userDrawn="1"/>
          </p:nvSpPr>
          <p:spPr bwMode="black">
            <a:xfrm>
              <a:off x="7383463" y="2987675"/>
              <a:ext cx="19050" cy="12700"/>
            </a:xfrm>
            <a:custGeom>
              <a:avLst/>
              <a:gdLst>
                <a:gd name="T0" fmla="*/ 10 w 12"/>
                <a:gd name="T1" fmla="*/ 0 h 8"/>
                <a:gd name="T2" fmla="*/ 4 w 12"/>
                <a:gd name="T3" fmla="*/ 0 h 8"/>
                <a:gd name="T4" fmla="*/ 0 w 12"/>
                <a:gd name="T5" fmla="*/ 6 h 8"/>
                <a:gd name="T6" fmla="*/ 4 w 12"/>
                <a:gd name="T7" fmla="*/ 8 h 8"/>
                <a:gd name="T8" fmla="*/ 12 w 12"/>
                <a:gd name="T9" fmla="*/ 4 h 8"/>
                <a:gd name="T10" fmla="*/ 1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10" y="0"/>
                  </a:moveTo>
                  <a:lnTo>
                    <a:pt x="4" y="0"/>
                  </a:lnTo>
                  <a:lnTo>
                    <a:pt x="0" y="6"/>
                  </a:lnTo>
                  <a:lnTo>
                    <a:pt x="4" y="8"/>
                  </a:lnTo>
                  <a:lnTo>
                    <a:pt x="12" y="4"/>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4" name="Freeform 87"/>
            <p:cNvSpPr>
              <a:spLocks/>
            </p:cNvSpPr>
            <p:nvPr userDrawn="1"/>
          </p:nvSpPr>
          <p:spPr bwMode="black">
            <a:xfrm>
              <a:off x="7415213" y="2959100"/>
              <a:ext cx="25400" cy="19050"/>
            </a:xfrm>
            <a:custGeom>
              <a:avLst/>
              <a:gdLst>
                <a:gd name="T0" fmla="*/ 0 w 16"/>
                <a:gd name="T1" fmla="*/ 10 h 12"/>
                <a:gd name="T2" fmla="*/ 14 w 16"/>
                <a:gd name="T3" fmla="*/ 12 h 12"/>
                <a:gd name="T4" fmla="*/ 16 w 16"/>
                <a:gd name="T5" fmla="*/ 6 h 12"/>
                <a:gd name="T6" fmla="*/ 6 w 16"/>
                <a:gd name="T7" fmla="*/ 0 h 12"/>
                <a:gd name="T8" fmla="*/ 0 w 16"/>
                <a:gd name="T9" fmla="*/ 10 h 12"/>
              </a:gdLst>
              <a:ahLst/>
              <a:cxnLst>
                <a:cxn ang="0">
                  <a:pos x="T0" y="T1"/>
                </a:cxn>
                <a:cxn ang="0">
                  <a:pos x="T2" y="T3"/>
                </a:cxn>
                <a:cxn ang="0">
                  <a:pos x="T4" y="T5"/>
                </a:cxn>
                <a:cxn ang="0">
                  <a:pos x="T6" y="T7"/>
                </a:cxn>
                <a:cxn ang="0">
                  <a:pos x="T8" y="T9"/>
                </a:cxn>
              </a:cxnLst>
              <a:rect l="0" t="0" r="r" b="b"/>
              <a:pathLst>
                <a:path w="16" h="12">
                  <a:moveTo>
                    <a:pt x="0" y="10"/>
                  </a:moveTo>
                  <a:lnTo>
                    <a:pt x="14" y="12"/>
                  </a:lnTo>
                  <a:lnTo>
                    <a:pt x="16" y="6"/>
                  </a:lnTo>
                  <a:lnTo>
                    <a:pt x="6"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5" name="Freeform 88"/>
            <p:cNvSpPr>
              <a:spLocks/>
            </p:cNvSpPr>
            <p:nvPr userDrawn="1"/>
          </p:nvSpPr>
          <p:spPr bwMode="black">
            <a:xfrm>
              <a:off x="7440613" y="2943225"/>
              <a:ext cx="38100" cy="15875"/>
            </a:xfrm>
            <a:custGeom>
              <a:avLst/>
              <a:gdLst>
                <a:gd name="T0" fmla="*/ 24 w 24"/>
                <a:gd name="T1" fmla="*/ 0 h 10"/>
                <a:gd name="T2" fmla="*/ 0 w 24"/>
                <a:gd name="T3" fmla="*/ 0 h 10"/>
                <a:gd name="T4" fmla="*/ 6 w 24"/>
                <a:gd name="T5" fmla="*/ 10 h 10"/>
                <a:gd name="T6" fmla="*/ 24 w 24"/>
                <a:gd name="T7" fmla="*/ 0 h 10"/>
              </a:gdLst>
              <a:ahLst/>
              <a:cxnLst>
                <a:cxn ang="0">
                  <a:pos x="T0" y="T1"/>
                </a:cxn>
                <a:cxn ang="0">
                  <a:pos x="T2" y="T3"/>
                </a:cxn>
                <a:cxn ang="0">
                  <a:pos x="T4" y="T5"/>
                </a:cxn>
                <a:cxn ang="0">
                  <a:pos x="T6" y="T7"/>
                </a:cxn>
              </a:cxnLst>
              <a:rect l="0" t="0" r="r" b="b"/>
              <a:pathLst>
                <a:path w="24" h="10">
                  <a:moveTo>
                    <a:pt x="24" y="0"/>
                  </a:moveTo>
                  <a:lnTo>
                    <a:pt x="0" y="0"/>
                  </a:lnTo>
                  <a:lnTo>
                    <a:pt x="6" y="10"/>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6" name="Freeform 89"/>
            <p:cNvSpPr>
              <a:spLocks/>
            </p:cNvSpPr>
            <p:nvPr userDrawn="1"/>
          </p:nvSpPr>
          <p:spPr bwMode="black">
            <a:xfrm>
              <a:off x="7485063" y="2759075"/>
              <a:ext cx="34925" cy="44450"/>
            </a:xfrm>
            <a:custGeom>
              <a:avLst/>
              <a:gdLst>
                <a:gd name="T0" fmla="*/ 22 w 22"/>
                <a:gd name="T1" fmla="*/ 28 h 28"/>
                <a:gd name="T2" fmla="*/ 18 w 22"/>
                <a:gd name="T3" fmla="*/ 16 h 28"/>
                <a:gd name="T4" fmla="*/ 2 w 22"/>
                <a:gd name="T5" fmla="*/ 0 h 28"/>
                <a:gd name="T6" fmla="*/ 0 w 22"/>
                <a:gd name="T7" fmla="*/ 22 h 28"/>
                <a:gd name="T8" fmla="*/ 8 w 22"/>
                <a:gd name="T9" fmla="*/ 18 h 28"/>
                <a:gd name="T10" fmla="*/ 22 w 22"/>
                <a:gd name="T11" fmla="*/ 28 h 28"/>
              </a:gdLst>
              <a:ahLst/>
              <a:cxnLst>
                <a:cxn ang="0">
                  <a:pos x="T0" y="T1"/>
                </a:cxn>
                <a:cxn ang="0">
                  <a:pos x="T2" y="T3"/>
                </a:cxn>
                <a:cxn ang="0">
                  <a:pos x="T4" y="T5"/>
                </a:cxn>
                <a:cxn ang="0">
                  <a:pos x="T6" y="T7"/>
                </a:cxn>
                <a:cxn ang="0">
                  <a:pos x="T8" y="T9"/>
                </a:cxn>
                <a:cxn ang="0">
                  <a:pos x="T10" y="T11"/>
                </a:cxn>
              </a:cxnLst>
              <a:rect l="0" t="0" r="r" b="b"/>
              <a:pathLst>
                <a:path w="22" h="28">
                  <a:moveTo>
                    <a:pt x="22" y="28"/>
                  </a:moveTo>
                  <a:lnTo>
                    <a:pt x="18" y="16"/>
                  </a:lnTo>
                  <a:lnTo>
                    <a:pt x="2" y="0"/>
                  </a:lnTo>
                  <a:lnTo>
                    <a:pt x="0" y="22"/>
                  </a:lnTo>
                  <a:lnTo>
                    <a:pt x="8" y="18"/>
                  </a:lnTo>
                  <a:lnTo>
                    <a:pt x="2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7" name="Freeform 90"/>
            <p:cNvSpPr>
              <a:spLocks/>
            </p:cNvSpPr>
            <p:nvPr userDrawn="1"/>
          </p:nvSpPr>
          <p:spPr bwMode="black">
            <a:xfrm>
              <a:off x="7446963" y="2765425"/>
              <a:ext cx="12700" cy="19050"/>
            </a:xfrm>
            <a:custGeom>
              <a:avLst/>
              <a:gdLst>
                <a:gd name="T0" fmla="*/ 4 w 8"/>
                <a:gd name="T1" fmla="*/ 0 h 12"/>
                <a:gd name="T2" fmla="*/ 0 w 8"/>
                <a:gd name="T3" fmla="*/ 4 h 12"/>
                <a:gd name="T4" fmla="*/ 0 w 8"/>
                <a:gd name="T5" fmla="*/ 10 h 12"/>
                <a:gd name="T6" fmla="*/ 6 w 8"/>
                <a:gd name="T7" fmla="*/ 12 h 12"/>
                <a:gd name="T8" fmla="*/ 8 w 8"/>
                <a:gd name="T9" fmla="*/ 2 h 12"/>
                <a:gd name="T10" fmla="*/ 4 w 8"/>
                <a:gd name="T11" fmla="*/ 0 h 12"/>
              </a:gdLst>
              <a:ahLst/>
              <a:cxnLst>
                <a:cxn ang="0">
                  <a:pos x="T0" y="T1"/>
                </a:cxn>
                <a:cxn ang="0">
                  <a:pos x="T2" y="T3"/>
                </a:cxn>
                <a:cxn ang="0">
                  <a:pos x="T4" y="T5"/>
                </a:cxn>
                <a:cxn ang="0">
                  <a:pos x="T6" y="T7"/>
                </a:cxn>
                <a:cxn ang="0">
                  <a:pos x="T8" y="T9"/>
                </a:cxn>
                <a:cxn ang="0">
                  <a:pos x="T10" y="T11"/>
                </a:cxn>
              </a:cxnLst>
              <a:rect l="0" t="0" r="r" b="b"/>
              <a:pathLst>
                <a:path w="8" h="12">
                  <a:moveTo>
                    <a:pt x="4" y="0"/>
                  </a:moveTo>
                  <a:lnTo>
                    <a:pt x="0" y="4"/>
                  </a:lnTo>
                  <a:lnTo>
                    <a:pt x="0" y="10"/>
                  </a:lnTo>
                  <a:lnTo>
                    <a:pt x="6" y="12"/>
                  </a:lnTo>
                  <a:lnTo>
                    <a:pt x="8" y="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8" name="Freeform 91"/>
            <p:cNvSpPr>
              <a:spLocks/>
            </p:cNvSpPr>
            <p:nvPr userDrawn="1"/>
          </p:nvSpPr>
          <p:spPr bwMode="black">
            <a:xfrm>
              <a:off x="7443788" y="2682875"/>
              <a:ext cx="12700" cy="22225"/>
            </a:xfrm>
            <a:custGeom>
              <a:avLst/>
              <a:gdLst>
                <a:gd name="T0" fmla="*/ 2 w 8"/>
                <a:gd name="T1" fmla="*/ 14 h 14"/>
                <a:gd name="T2" fmla="*/ 8 w 8"/>
                <a:gd name="T3" fmla="*/ 14 h 14"/>
                <a:gd name="T4" fmla="*/ 8 w 8"/>
                <a:gd name="T5" fmla="*/ 0 h 14"/>
                <a:gd name="T6" fmla="*/ 0 w 8"/>
                <a:gd name="T7" fmla="*/ 8 h 14"/>
                <a:gd name="T8" fmla="*/ 2 w 8"/>
                <a:gd name="T9" fmla="*/ 14 h 14"/>
              </a:gdLst>
              <a:ahLst/>
              <a:cxnLst>
                <a:cxn ang="0">
                  <a:pos x="T0" y="T1"/>
                </a:cxn>
                <a:cxn ang="0">
                  <a:pos x="T2" y="T3"/>
                </a:cxn>
                <a:cxn ang="0">
                  <a:pos x="T4" y="T5"/>
                </a:cxn>
                <a:cxn ang="0">
                  <a:pos x="T6" y="T7"/>
                </a:cxn>
                <a:cxn ang="0">
                  <a:pos x="T8" y="T9"/>
                </a:cxn>
              </a:cxnLst>
              <a:rect l="0" t="0" r="r" b="b"/>
              <a:pathLst>
                <a:path w="8" h="14">
                  <a:moveTo>
                    <a:pt x="2" y="14"/>
                  </a:moveTo>
                  <a:lnTo>
                    <a:pt x="8" y="14"/>
                  </a:lnTo>
                  <a:lnTo>
                    <a:pt x="8" y="0"/>
                  </a:lnTo>
                  <a:lnTo>
                    <a:pt x="0" y="8"/>
                  </a:ln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49" name="Freeform 92"/>
            <p:cNvSpPr>
              <a:spLocks/>
            </p:cNvSpPr>
            <p:nvPr userDrawn="1"/>
          </p:nvSpPr>
          <p:spPr bwMode="black">
            <a:xfrm>
              <a:off x="7380288" y="2578100"/>
              <a:ext cx="212725" cy="409575"/>
            </a:xfrm>
            <a:custGeom>
              <a:avLst/>
              <a:gdLst>
                <a:gd name="T0" fmla="*/ 18 w 134"/>
                <a:gd name="T1" fmla="*/ 90 h 258"/>
                <a:gd name="T2" fmla="*/ 8 w 134"/>
                <a:gd name="T3" fmla="*/ 102 h 258"/>
                <a:gd name="T4" fmla="*/ 30 w 134"/>
                <a:gd name="T5" fmla="*/ 132 h 258"/>
                <a:gd name="T6" fmla="*/ 30 w 134"/>
                <a:gd name="T7" fmla="*/ 102 h 258"/>
                <a:gd name="T8" fmla="*/ 44 w 134"/>
                <a:gd name="T9" fmla="*/ 98 h 258"/>
                <a:gd name="T10" fmla="*/ 42 w 134"/>
                <a:gd name="T11" fmla="*/ 108 h 258"/>
                <a:gd name="T12" fmla="*/ 64 w 134"/>
                <a:gd name="T13" fmla="*/ 116 h 258"/>
                <a:gd name="T14" fmla="*/ 78 w 134"/>
                <a:gd name="T15" fmla="*/ 116 h 258"/>
                <a:gd name="T16" fmla="*/ 86 w 134"/>
                <a:gd name="T17" fmla="*/ 120 h 258"/>
                <a:gd name="T18" fmla="*/ 90 w 134"/>
                <a:gd name="T19" fmla="*/ 156 h 258"/>
                <a:gd name="T20" fmla="*/ 86 w 134"/>
                <a:gd name="T21" fmla="*/ 164 h 258"/>
                <a:gd name="T22" fmla="*/ 86 w 134"/>
                <a:gd name="T23" fmla="*/ 146 h 258"/>
                <a:gd name="T24" fmla="*/ 76 w 134"/>
                <a:gd name="T25" fmla="*/ 156 h 258"/>
                <a:gd name="T26" fmla="*/ 66 w 134"/>
                <a:gd name="T27" fmla="*/ 148 h 258"/>
                <a:gd name="T28" fmla="*/ 42 w 134"/>
                <a:gd name="T29" fmla="*/ 130 h 258"/>
                <a:gd name="T30" fmla="*/ 58 w 134"/>
                <a:gd name="T31" fmla="*/ 168 h 258"/>
                <a:gd name="T32" fmla="*/ 66 w 134"/>
                <a:gd name="T33" fmla="*/ 192 h 258"/>
                <a:gd name="T34" fmla="*/ 78 w 134"/>
                <a:gd name="T35" fmla="*/ 174 h 258"/>
                <a:gd name="T36" fmla="*/ 98 w 134"/>
                <a:gd name="T37" fmla="*/ 168 h 258"/>
                <a:gd name="T38" fmla="*/ 110 w 134"/>
                <a:gd name="T39" fmla="*/ 168 h 258"/>
                <a:gd name="T40" fmla="*/ 110 w 134"/>
                <a:gd name="T41" fmla="*/ 166 h 258"/>
                <a:gd name="T42" fmla="*/ 108 w 134"/>
                <a:gd name="T43" fmla="*/ 186 h 258"/>
                <a:gd name="T44" fmla="*/ 86 w 134"/>
                <a:gd name="T45" fmla="*/ 196 h 258"/>
                <a:gd name="T46" fmla="*/ 82 w 134"/>
                <a:gd name="T47" fmla="*/ 194 h 258"/>
                <a:gd name="T48" fmla="*/ 50 w 134"/>
                <a:gd name="T49" fmla="*/ 206 h 258"/>
                <a:gd name="T50" fmla="*/ 52 w 134"/>
                <a:gd name="T51" fmla="*/ 230 h 258"/>
                <a:gd name="T52" fmla="*/ 60 w 134"/>
                <a:gd name="T53" fmla="*/ 226 h 258"/>
                <a:gd name="T54" fmla="*/ 78 w 134"/>
                <a:gd name="T55" fmla="*/ 214 h 258"/>
                <a:gd name="T56" fmla="*/ 86 w 134"/>
                <a:gd name="T57" fmla="*/ 240 h 258"/>
                <a:gd name="T58" fmla="*/ 110 w 134"/>
                <a:gd name="T59" fmla="*/ 258 h 258"/>
                <a:gd name="T60" fmla="*/ 114 w 134"/>
                <a:gd name="T61" fmla="*/ 230 h 258"/>
                <a:gd name="T62" fmla="*/ 134 w 134"/>
                <a:gd name="T63" fmla="*/ 218 h 258"/>
                <a:gd name="T64" fmla="*/ 130 w 134"/>
                <a:gd name="T65" fmla="*/ 194 h 258"/>
                <a:gd name="T66" fmla="*/ 118 w 134"/>
                <a:gd name="T67" fmla="*/ 172 h 258"/>
                <a:gd name="T68" fmla="*/ 118 w 134"/>
                <a:gd name="T69" fmla="*/ 150 h 258"/>
                <a:gd name="T70" fmla="*/ 108 w 134"/>
                <a:gd name="T71" fmla="*/ 120 h 258"/>
                <a:gd name="T72" fmla="*/ 84 w 134"/>
                <a:gd name="T73" fmla="*/ 108 h 258"/>
                <a:gd name="T74" fmla="*/ 86 w 134"/>
                <a:gd name="T75" fmla="*/ 98 h 258"/>
                <a:gd name="T76" fmla="*/ 60 w 134"/>
                <a:gd name="T77" fmla="*/ 84 h 258"/>
                <a:gd name="T78" fmla="*/ 46 w 134"/>
                <a:gd name="T79" fmla="*/ 92 h 258"/>
                <a:gd name="T80" fmla="*/ 42 w 134"/>
                <a:gd name="T81" fmla="*/ 58 h 258"/>
                <a:gd name="T82" fmla="*/ 52 w 134"/>
                <a:gd name="T83" fmla="*/ 24 h 258"/>
                <a:gd name="T84" fmla="*/ 44 w 134"/>
                <a:gd name="T85" fmla="*/ 6 h 258"/>
                <a:gd name="T86" fmla="*/ 18 w 134"/>
                <a:gd name="T87" fmla="*/ 4 h 258"/>
                <a:gd name="T88" fmla="*/ 8 w 134"/>
                <a:gd name="T89" fmla="*/ 7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258">
                  <a:moveTo>
                    <a:pt x="8" y="74"/>
                  </a:moveTo>
                  <a:lnTo>
                    <a:pt x="18" y="90"/>
                  </a:lnTo>
                  <a:lnTo>
                    <a:pt x="18" y="90"/>
                  </a:lnTo>
                  <a:lnTo>
                    <a:pt x="20" y="100"/>
                  </a:lnTo>
                  <a:lnTo>
                    <a:pt x="26" y="102"/>
                  </a:lnTo>
                  <a:lnTo>
                    <a:pt x="8" y="102"/>
                  </a:lnTo>
                  <a:lnTo>
                    <a:pt x="14" y="106"/>
                  </a:lnTo>
                  <a:lnTo>
                    <a:pt x="18" y="110"/>
                  </a:lnTo>
                  <a:lnTo>
                    <a:pt x="30" y="132"/>
                  </a:lnTo>
                  <a:lnTo>
                    <a:pt x="38" y="126"/>
                  </a:lnTo>
                  <a:lnTo>
                    <a:pt x="38" y="108"/>
                  </a:lnTo>
                  <a:lnTo>
                    <a:pt x="30" y="102"/>
                  </a:lnTo>
                  <a:lnTo>
                    <a:pt x="34" y="102"/>
                  </a:lnTo>
                  <a:lnTo>
                    <a:pt x="40" y="98"/>
                  </a:lnTo>
                  <a:lnTo>
                    <a:pt x="44" y="98"/>
                  </a:lnTo>
                  <a:lnTo>
                    <a:pt x="48" y="102"/>
                  </a:lnTo>
                  <a:lnTo>
                    <a:pt x="38" y="100"/>
                  </a:lnTo>
                  <a:lnTo>
                    <a:pt x="42" y="108"/>
                  </a:lnTo>
                  <a:lnTo>
                    <a:pt x="50" y="114"/>
                  </a:lnTo>
                  <a:lnTo>
                    <a:pt x="50" y="104"/>
                  </a:lnTo>
                  <a:lnTo>
                    <a:pt x="64" y="116"/>
                  </a:lnTo>
                  <a:lnTo>
                    <a:pt x="58" y="100"/>
                  </a:lnTo>
                  <a:lnTo>
                    <a:pt x="70" y="112"/>
                  </a:lnTo>
                  <a:lnTo>
                    <a:pt x="78" y="116"/>
                  </a:lnTo>
                  <a:lnTo>
                    <a:pt x="78" y="116"/>
                  </a:lnTo>
                  <a:lnTo>
                    <a:pt x="84" y="128"/>
                  </a:lnTo>
                  <a:lnTo>
                    <a:pt x="86" y="120"/>
                  </a:lnTo>
                  <a:lnTo>
                    <a:pt x="100" y="144"/>
                  </a:lnTo>
                  <a:lnTo>
                    <a:pt x="86" y="138"/>
                  </a:lnTo>
                  <a:lnTo>
                    <a:pt x="90" y="156"/>
                  </a:lnTo>
                  <a:lnTo>
                    <a:pt x="94" y="156"/>
                  </a:lnTo>
                  <a:lnTo>
                    <a:pt x="96" y="166"/>
                  </a:lnTo>
                  <a:lnTo>
                    <a:pt x="86" y="164"/>
                  </a:lnTo>
                  <a:lnTo>
                    <a:pt x="84" y="166"/>
                  </a:lnTo>
                  <a:lnTo>
                    <a:pt x="86" y="162"/>
                  </a:lnTo>
                  <a:lnTo>
                    <a:pt x="86" y="146"/>
                  </a:lnTo>
                  <a:lnTo>
                    <a:pt x="82" y="146"/>
                  </a:lnTo>
                  <a:lnTo>
                    <a:pt x="76" y="158"/>
                  </a:lnTo>
                  <a:lnTo>
                    <a:pt x="76" y="156"/>
                  </a:lnTo>
                  <a:lnTo>
                    <a:pt x="76" y="152"/>
                  </a:lnTo>
                  <a:lnTo>
                    <a:pt x="66" y="148"/>
                  </a:lnTo>
                  <a:lnTo>
                    <a:pt x="66" y="148"/>
                  </a:lnTo>
                  <a:lnTo>
                    <a:pt x="70" y="138"/>
                  </a:lnTo>
                  <a:lnTo>
                    <a:pt x="56" y="136"/>
                  </a:lnTo>
                  <a:lnTo>
                    <a:pt x="42" y="130"/>
                  </a:lnTo>
                  <a:lnTo>
                    <a:pt x="42" y="166"/>
                  </a:lnTo>
                  <a:lnTo>
                    <a:pt x="60" y="154"/>
                  </a:lnTo>
                  <a:lnTo>
                    <a:pt x="58" y="168"/>
                  </a:lnTo>
                  <a:lnTo>
                    <a:pt x="52" y="168"/>
                  </a:lnTo>
                  <a:lnTo>
                    <a:pt x="52" y="176"/>
                  </a:lnTo>
                  <a:lnTo>
                    <a:pt x="66" y="192"/>
                  </a:lnTo>
                  <a:lnTo>
                    <a:pt x="70" y="188"/>
                  </a:lnTo>
                  <a:lnTo>
                    <a:pt x="70" y="188"/>
                  </a:lnTo>
                  <a:lnTo>
                    <a:pt x="78" y="174"/>
                  </a:lnTo>
                  <a:lnTo>
                    <a:pt x="80" y="180"/>
                  </a:lnTo>
                  <a:lnTo>
                    <a:pt x="96" y="178"/>
                  </a:lnTo>
                  <a:lnTo>
                    <a:pt x="98" y="168"/>
                  </a:lnTo>
                  <a:lnTo>
                    <a:pt x="102" y="176"/>
                  </a:lnTo>
                  <a:lnTo>
                    <a:pt x="104" y="168"/>
                  </a:lnTo>
                  <a:lnTo>
                    <a:pt x="110" y="168"/>
                  </a:lnTo>
                  <a:lnTo>
                    <a:pt x="106" y="150"/>
                  </a:lnTo>
                  <a:lnTo>
                    <a:pt x="118" y="154"/>
                  </a:lnTo>
                  <a:lnTo>
                    <a:pt x="110" y="166"/>
                  </a:lnTo>
                  <a:lnTo>
                    <a:pt x="112" y="172"/>
                  </a:lnTo>
                  <a:lnTo>
                    <a:pt x="108" y="172"/>
                  </a:lnTo>
                  <a:lnTo>
                    <a:pt x="108" y="186"/>
                  </a:lnTo>
                  <a:lnTo>
                    <a:pt x="96" y="188"/>
                  </a:lnTo>
                  <a:lnTo>
                    <a:pt x="94" y="196"/>
                  </a:lnTo>
                  <a:lnTo>
                    <a:pt x="86" y="196"/>
                  </a:lnTo>
                  <a:lnTo>
                    <a:pt x="84" y="202"/>
                  </a:lnTo>
                  <a:lnTo>
                    <a:pt x="80" y="204"/>
                  </a:lnTo>
                  <a:lnTo>
                    <a:pt x="82" y="194"/>
                  </a:lnTo>
                  <a:lnTo>
                    <a:pt x="72" y="192"/>
                  </a:lnTo>
                  <a:lnTo>
                    <a:pt x="62" y="202"/>
                  </a:lnTo>
                  <a:lnTo>
                    <a:pt x="50" y="206"/>
                  </a:lnTo>
                  <a:lnTo>
                    <a:pt x="42" y="224"/>
                  </a:lnTo>
                  <a:lnTo>
                    <a:pt x="44" y="230"/>
                  </a:lnTo>
                  <a:lnTo>
                    <a:pt x="52" y="230"/>
                  </a:lnTo>
                  <a:lnTo>
                    <a:pt x="60" y="216"/>
                  </a:lnTo>
                  <a:lnTo>
                    <a:pt x="60" y="216"/>
                  </a:lnTo>
                  <a:lnTo>
                    <a:pt x="60" y="226"/>
                  </a:lnTo>
                  <a:lnTo>
                    <a:pt x="68" y="218"/>
                  </a:lnTo>
                  <a:lnTo>
                    <a:pt x="72" y="222"/>
                  </a:lnTo>
                  <a:lnTo>
                    <a:pt x="78" y="214"/>
                  </a:lnTo>
                  <a:lnTo>
                    <a:pt x="84" y="218"/>
                  </a:lnTo>
                  <a:lnTo>
                    <a:pt x="80" y="226"/>
                  </a:lnTo>
                  <a:lnTo>
                    <a:pt x="86" y="240"/>
                  </a:lnTo>
                  <a:lnTo>
                    <a:pt x="100" y="250"/>
                  </a:lnTo>
                  <a:lnTo>
                    <a:pt x="106" y="248"/>
                  </a:lnTo>
                  <a:lnTo>
                    <a:pt x="110" y="258"/>
                  </a:lnTo>
                  <a:lnTo>
                    <a:pt x="118" y="242"/>
                  </a:lnTo>
                  <a:lnTo>
                    <a:pt x="112" y="232"/>
                  </a:lnTo>
                  <a:lnTo>
                    <a:pt x="114" y="230"/>
                  </a:lnTo>
                  <a:lnTo>
                    <a:pt x="118" y="224"/>
                  </a:lnTo>
                  <a:lnTo>
                    <a:pt x="126" y="248"/>
                  </a:lnTo>
                  <a:lnTo>
                    <a:pt x="134" y="218"/>
                  </a:lnTo>
                  <a:lnTo>
                    <a:pt x="128" y="198"/>
                  </a:lnTo>
                  <a:lnTo>
                    <a:pt x="128" y="196"/>
                  </a:lnTo>
                  <a:lnTo>
                    <a:pt x="130" y="194"/>
                  </a:lnTo>
                  <a:lnTo>
                    <a:pt x="126" y="184"/>
                  </a:lnTo>
                  <a:lnTo>
                    <a:pt x="116" y="172"/>
                  </a:lnTo>
                  <a:lnTo>
                    <a:pt x="118" y="172"/>
                  </a:lnTo>
                  <a:lnTo>
                    <a:pt x="118" y="154"/>
                  </a:lnTo>
                  <a:lnTo>
                    <a:pt x="120" y="154"/>
                  </a:lnTo>
                  <a:lnTo>
                    <a:pt x="118" y="150"/>
                  </a:lnTo>
                  <a:lnTo>
                    <a:pt x="114" y="138"/>
                  </a:lnTo>
                  <a:lnTo>
                    <a:pt x="114" y="126"/>
                  </a:lnTo>
                  <a:lnTo>
                    <a:pt x="108" y="120"/>
                  </a:lnTo>
                  <a:lnTo>
                    <a:pt x="86" y="120"/>
                  </a:lnTo>
                  <a:lnTo>
                    <a:pt x="88" y="112"/>
                  </a:lnTo>
                  <a:lnTo>
                    <a:pt x="84" y="108"/>
                  </a:lnTo>
                  <a:lnTo>
                    <a:pt x="84" y="106"/>
                  </a:lnTo>
                  <a:lnTo>
                    <a:pt x="80" y="102"/>
                  </a:lnTo>
                  <a:lnTo>
                    <a:pt x="86" y="98"/>
                  </a:lnTo>
                  <a:lnTo>
                    <a:pt x="68" y="90"/>
                  </a:lnTo>
                  <a:lnTo>
                    <a:pt x="66" y="94"/>
                  </a:lnTo>
                  <a:lnTo>
                    <a:pt x="60" y="84"/>
                  </a:lnTo>
                  <a:lnTo>
                    <a:pt x="48" y="88"/>
                  </a:lnTo>
                  <a:lnTo>
                    <a:pt x="48" y="92"/>
                  </a:lnTo>
                  <a:lnTo>
                    <a:pt x="46" y="92"/>
                  </a:lnTo>
                  <a:lnTo>
                    <a:pt x="42" y="86"/>
                  </a:lnTo>
                  <a:lnTo>
                    <a:pt x="38" y="68"/>
                  </a:lnTo>
                  <a:lnTo>
                    <a:pt x="42" y="58"/>
                  </a:lnTo>
                  <a:lnTo>
                    <a:pt x="50" y="54"/>
                  </a:lnTo>
                  <a:lnTo>
                    <a:pt x="58" y="36"/>
                  </a:lnTo>
                  <a:lnTo>
                    <a:pt x="52" y="24"/>
                  </a:lnTo>
                  <a:lnTo>
                    <a:pt x="52" y="6"/>
                  </a:lnTo>
                  <a:lnTo>
                    <a:pt x="46" y="0"/>
                  </a:lnTo>
                  <a:lnTo>
                    <a:pt x="44" y="6"/>
                  </a:lnTo>
                  <a:lnTo>
                    <a:pt x="40" y="6"/>
                  </a:lnTo>
                  <a:lnTo>
                    <a:pt x="20" y="0"/>
                  </a:lnTo>
                  <a:lnTo>
                    <a:pt x="18" y="4"/>
                  </a:lnTo>
                  <a:lnTo>
                    <a:pt x="12" y="50"/>
                  </a:lnTo>
                  <a:lnTo>
                    <a:pt x="0" y="48"/>
                  </a:lnTo>
                  <a:lnTo>
                    <a:pt x="8"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0" name="Freeform 93"/>
            <p:cNvSpPr>
              <a:spLocks/>
            </p:cNvSpPr>
            <p:nvPr userDrawn="1"/>
          </p:nvSpPr>
          <p:spPr bwMode="black">
            <a:xfrm>
              <a:off x="7389813" y="2365375"/>
              <a:ext cx="60325" cy="120650"/>
            </a:xfrm>
            <a:custGeom>
              <a:avLst/>
              <a:gdLst>
                <a:gd name="T0" fmla="*/ 38 w 38"/>
                <a:gd name="T1" fmla="*/ 16 h 76"/>
                <a:gd name="T2" fmla="*/ 38 w 38"/>
                <a:gd name="T3" fmla="*/ 6 h 76"/>
                <a:gd name="T4" fmla="*/ 28 w 38"/>
                <a:gd name="T5" fmla="*/ 0 h 76"/>
                <a:gd name="T6" fmla="*/ 18 w 38"/>
                <a:gd name="T7" fmla="*/ 4 h 76"/>
                <a:gd name="T8" fmla="*/ 0 w 38"/>
                <a:gd name="T9" fmla="*/ 36 h 76"/>
                <a:gd name="T10" fmla="*/ 2 w 38"/>
                <a:gd name="T11" fmla="*/ 54 h 76"/>
                <a:gd name="T12" fmla="*/ 18 w 38"/>
                <a:gd name="T13" fmla="*/ 76 h 76"/>
                <a:gd name="T14" fmla="*/ 38 w 38"/>
                <a:gd name="T15" fmla="*/ 1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6">
                  <a:moveTo>
                    <a:pt x="38" y="16"/>
                  </a:moveTo>
                  <a:lnTo>
                    <a:pt x="38" y="6"/>
                  </a:lnTo>
                  <a:lnTo>
                    <a:pt x="28" y="0"/>
                  </a:lnTo>
                  <a:lnTo>
                    <a:pt x="18" y="4"/>
                  </a:lnTo>
                  <a:lnTo>
                    <a:pt x="0" y="36"/>
                  </a:lnTo>
                  <a:lnTo>
                    <a:pt x="2" y="54"/>
                  </a:lnTo>
                  <a:lnTo>
                    <a:pt x="18" y="76"/>
                  </a:lnTo>
                  <a:lnTo>
                    <a:pt x="3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1" name="Freeform 94"/>
            <p:cNvSpPr>
              <a:spLocks/>
            </p:cNvSpPr>
            <p:nvPr userDrawn="1"/>
          </p:nvSpPr>
          <p:spPr bwMode="black">
            <a:xfrm>
              <a:off x="7983538" y="1619250"/>
              <a:ext cx="203200" cy="177800"/>
            </a:xfrm>
            <a:custGeom>
              <a:avLst/>
              <a:gdLst>
                <a:gd name="T0" fmla="*/ 10 w 128"/>
                <a:gd name="T1" fmla="*/ 70 h 112"/>
                <a:gd name="T2" fmla="*/ 0 w 128"/>
                <a:gd name="T3" fmla="*/ 78 h 112"/>
                <a:gd name="T4" fmla="*/ 0 w 128"/>
                <a:gd name="T5" fmla="*/ 88 h 112"/>
                <a:gd name="T6" fmla="*/ 6 w 128"/>
                <a:gd name="T7" fmla="*/ 94 h 112"/>
                <a:gd name="T8" fmla="*/ 4 w 128"/>
                <a:gd name="T9" fmla="*/ 112 h 112"/>
                <a:gd name="T10" fmla="*/ 32 w 128"/>
                <a:gd name="T11" fmla="*/ 98 h 112"/>
                <a:gd name="T12" fmla="*/ 16 w 128"/>
                <a:gd name="T13" fmla="*/ 88 h 112"/>
                <a:gd name="T14" fmla="*/ 14 w 128"/>
                <a:gd name="T15" fmla="*/ 86 h 112"/>
                <a:gd name="T16" fmla="*/ 16 w 128"/>
                <a:gd name="T17" fmla="*/ 84 h 112"/>
                <a:gd name="T18" fmla="*/ 28 w 128"/>
                <a:gd name="T19" fmla="*/ 86 h 112"/>
                <a:gd name="T20" fmla="*/ 40 w 128"/>
                <a:gd name="T21" fmla="*/ 82 h 112"/>
                <a:gd name="T22" fmla="*/ 66 w 128"/>
                <a:gd name="T23" fmla="*/ 98 h 112"/>
                <a:gd name="T24" fmla="*/ 80 w 128"/>
                <a:gd name="T25" fmla="*/ 76 h 112"/>
                <a:gd name="T26" fmla="*/ 114 w 128"/>
                <a:gd name="T27" fmla="*/ 64 h 112"/>
                <a:gd name="T28" fmla="*/ 122 w 128"/>
                <a:gd name="T29" fmla="*/ 54 h 112"/>
                <a:gd name="T30" fmla="*/ 108 w 128"/>
                <a:gd name="T31" fmla="*/ 56 h 112"/>
                <a:gd name="T32" fmla="*/ 104 w 128"/>
                <a:gd name="T33" fmla="*/ 48 h 112"/>
                <a:gd name="T34" fmla="*/ 106 w 128"/>
                <a:gd name="T35" fmla="*/ 46 h 112"/>
                <a:gd name="T36" fmla="*/ 108 w 128"/>
                <a:gd name="T37" fmla="*/ 56 h 112"/>
                <a:gd name="T38" fmla="*/ 128 w 128"/>
                <a:gd name="T39" fmla="*/ 34 h 112"/>
                <a:gd name="T40" fmla="*/ 122 w 128"/>
                <a:gd name="T41" fmla="*/ 26 h 112"/>
                <a:gd name="T42" fmla="*/ 106 w 128"/>
                <a:gd name="T43" fmla="*/ 44 h 112"/>
                <a:gd name="T44" fmla="*/ 112 w 128"/>
                <a:gd name="T45" fmla="*/ 30 h 112"/>
                <a:gd name="T46" fmla="*/ 98 w 128"/>
                <a:gd name="T47" fmla="*/ 38 h 112"/>
                <a:gd name="T48" fmla="*/ 92 w 128"/>
                <a:gd name="T49" fmla="*/ 42 h 112"/>
                <a:gd name="T50" fmla="*/ 72 w 128"/>
                <a:gd name="T51" fmla="*/ 34 h 112"/>
                <a:gd name="T52" fmla="*/ 40 w 128"/>
                <a:gd name="T53" fmla="*/ 0 h 112"/>
                <a:gd name="T54" fmla="*/ 34 w 128"/>
                <a:gd name="T55" fmla="*/ 8 h 112"/>
                <a:gd name="T56" fmla="*/ 36 w 128"/>
                <a:gd name="T57" fmla="*/ 22 h 112"/>
                <a:gd name="T58" fmla="*/ 34 w 128"/>
                <a:gd name="T59" fmla="*/ 40 h 112"/>
                <a:gd name="T60" fmla="*/ 30 w 128"/>
                <a:gd name="T61" fmla="*/ 48 h 112"/>
                <a:gd name="T62" fmla="*/ 30 w 128"/>
                <a:gd name="T63" fmla="*/ 56 h 112"/>
                <a:gd name="T64" fmla="*/ 28 w 128"/>
                <a:gd name="T65" fmla="*/ 60 h 112"/>
                <a:gd name="T66" fmla="*/ 10 w 128"/>
                <a:gd name="T67" fmla="*/ 58 h 112"/>
                <a:gd name="T68" fmla="*/ 10 w 128"/>
                <a:gd name="T69" fmla="*/ 7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 h="112">
                  <a:moveTo>
                    <a:pt x="10" y="70"/>
                  </a:moveTo>
                  <a:lnTo>
                    <a:pt x="0" y="78"/>
                  </a:lnTo>
                  <a:lnTo>
                    <a:pt x="0" y="88"/>
                  </a:lnTo>
                  <a:lnTo>
                    <a:pt x="6" y="94"/>
                  </a:lnTo>
                  <a:lnTo>
                    <a:pt x="4" y="112"/>
                  </a:lnTo>
                  <a:lnTo>
                    <a:pt x="32" y="98"/>
                  </a:lnTo>
                  <a:lnTo>
                    <a:pt x="16" y="88"/>
                  </a:lnTo>
                  <a:lnTo>
                    <a:pt x="14" y="86"/>
                  </a:lnTo>
                  <a:lnTo>
                    <a:pt x="16" y="84"/>
                  </a:lnTo>
                  <a:lnTo>
                    <a:pt x="28" y="86"/>
                  </a:lnTo>
                  <a:lnTo>
                    <a:pt x="40" y="82"/>
                  </a:lnTo>
                  <a:lnTo>
                    <a:pt x="66" y="98"/>
                  </a:lnTo>
                  <a:lnTo>
                    <a:pt x="80" y="76"/>
                  </a:lnTo>
                  <a:lnTo>
                    <a:pt x="114" y="64"/>
                  </a:lnTo>
                  <a:lnTo>
                    <a:pt x="122" y="54"/>
                  </a:lnTo>
                  <a:lnTo>
                    <a:pt x="108" y="56"/>
                  </a:lnTo>
                  <a:lnTo>
                    <a:pt x="104" y="48"/>
                  </a:lnTo>
                  <a:lnTo>
                    <a:pt x="106" y="46"/>
                  </a:lnTo>
                  <a:lnTo>
                    <a:pt x="108" y="56"/>
                  </a:lnTo>
                  <a:lnTo>
                    <a:pt x="128" y="34"/>
                  </a:lnTo>
                  <a:lnTo>
                    <a:pt x="122" y="26"/>
                  </a:lnTo>
                  <a:lnTo>
                    <a:pt x="106" y="44"/>
                  </a:lnTo>
                  <a:lnTo>
                    <a:pt x="112" y="30"/>
                  </a:lnTo>
                  <a:lnTo>
                    <a:pt x="98" y="38"/>
                  </a:lnTo>
                  <a:lnTo>
                    <a:pt x="92" y="42"/>
                  </a:lnTo>
                  <a:lnTo>
                    <a:pt x="72" y="34"/>
                  </a:lnTo>
                  <a:lnTo>
                    <a:pt x="40" y="0"/>
                  </a:lnTo>
                  <a:lnTo>
                    <a:pt x="34" y="8"/>
                  </a:lnTo>
                  <a:lnTo>
                    <a:pt x="36" y="22"/>
                  </a:lnTo>
                  <a:lnTo>
                    <a:pt x="34" y="40"/>
                  </a:lnTo>
                  <a:lnTo>
                    <a:pt x="30" y="48"/>
                  </a:lnTo>
                  <a:lnTo>
                    <a:pt x="30" y="56"/>
                  </a:lnTo>
                  <a:lnTo>
                    <a:pt x="28" y="60"/>
                  </a:lnTo>
                  <a:lnTo>
                    <a:pt x="10" y="58"/>
                  </a:lnTo>
                  <a:lnTo>
                    <a:pt x="10"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2" name="Freeform 95"/>
            <p:cNvSpPr>
              <a:spLocks/>
            </p:cNvSpPr>
            <p:nvPr userDrawn="1"/>
          </p:nvSpPr>
          <p:spPr bwMode="black">
            <a:xfrm>
              <a:off x="7669213" y="2257425"/>
              <a:ext cx="12700" cy="25400"/>
            </a:xfrm>
            <a:custGeom>
              <a:avLst/>
              <a:gdLst>
                <a:gd name="T0" fmla="*/ 0 w 8"/>
                <a:gd name="T1" fmla="*/ 16 h 16"/>
                <a:gd name="T2" fmla="*/ 8 w 8"/>
                <a:gd name="T3" fmla="*/ 4 h 16"/>
                <a:gd name="T4" fmla="*/ 6 w 8"/>
                <a:gd name="T5" fmla="*/ 0 h 16"/>
                <a:gd name="T6" fmla="*/ 0 w 8"/>
                <a:gd name="T7" fmla="*/ 2 h 16"/>
                <a:gd name="T8" fmla="*/ 0 w 8"/>
                <a:gd name="T9" fmla="*/ 16 h 16"/>
              </a:gdLst>
              <a:ahLst/>
              <a:cxnLst>
                <a:cxn ang="0">
                  <a:pos x="T0" y="T1"/>
                </a:cxn>
                <a:cxn ang="0">
                  <a:pos x="T2" y="T3"/>
                </a:cxn>
                <a:cxn ang="0">
                  <a:pos x="T4" y="T5"/>
                </a:cxn>
                <a:cxn ang="0">
                  <a:pos x="T6" y="T7"/>
                </a:cxn>
                <a:cxn ang="0">
                  <a:pos x="T8" y="T9"/>
                </a:cxn>
              </a:cxnLst>
              <a:rect l="0" t="0" r="r" b="b"/>
              <a:pathLst>
                <a:path w="8" h="16">
                  <a:moveTo>
                    <a:pt x="0" y="16"/>
                  </a:moveTo>
                  <a:lnTo>
                    <a:pt x="8" y="4"/>
                  </a:lnTo>
                  <a:lnTo>
                    <a:pt x="6" y="0"/>
                  </a:lnTo>
                  <a:lnTo>
                    <a:pt x="0" y="2"/>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3" name="Freeform 96"/>
            <p:cNvSpPr>
              <a:spLocks/>
            </p:cNvSpPr>
            <p:nvPr userDrawn="1"/>
          </p:nvSpPr>
          <p:spPr bwMode="black">
            <a:xfrm>
              <a:off x="7618413" y="2311400"/>
              <a:ext cx="22225" cy="31750"/>
            </a:xfrm>
            <a:custGeom>
              <a:avLst/>
              <a:gdLst>
                <a:gd name="T0" fmla="*/ 2 w 14"/>
                <a:gd name="T1" fmla="*/ 10 h 20"/>
                <a:gd name="T2" fmla="*/ 0 w 14"/>
                <a:gd name="T3" fmla="*/ 18 h 20"/>
                <a:gd name="T4" fmla="*/ 6 w 14"/>
                <a:gd name="T5" fmla="*/ 20 h 20"/>
                <a:gd name="T6" fmla="*/ 14 w 14"/>
                <a:gd name="T7" fmla="*/ 4 h 20"/>
                <a:gd name="T8" fmla="*/ 10 w 14"/>
                <a:gd name="T9" fmla="*/ 0 h 20"/>
                <a:gd name="T10" fmla="*/ 2 w 14"/>
                <a:gd name="T11" fmla="*/ 10 h 20"/>
              </a:gdLst>
              <a:ahLst/>
              <a:cxnLst>
                <a:cxn ang="0">
                  <a:pos x="T0" y="T1"/>
                </a:cxn>
                <a:cxn ang="0">
                  <a:pos x="T2" y="T3"/>
                </a:cxn>
                <a:cxn ang="0">
                  <a:pos x="T4" y="T5"/>
                </a:cxn>
                <a:cxn ang="0">
                  <a:pos x="T6" y="T7"/>
                </a:cxn>
                <a:cxn ang="0">
                  <a:pos x="T8" y="T9"/>
                </a:cxn>
                <a:cxn ang="0">
                  <a:pos x="T10" y="T11"/>
                </a:cxn>
              </a:cxnLst>
              <a:rect l="0" t="0" r="r" b="b"/>
              <a:pathLst>
                <a:path w="14" h="20">
                  <a:moveTo>
                    <a:pt x="2" y="10"/>
                  </a:moveTo>
                  <a:lnTo>
                    <a:pt x="0" y="18"/>
                  </a:lnTo>
                  <a:lnTo>
                    <a:pt x="6" y="20"/>
                  </a:lnTo>
                  <a:lnTo>
                    <a:pt x="14" y="4"/>
                  </a:lnTo>
                  <a:lnTo>
                    <a:pt x="10" y="0"/>
                  </a:lnTo>
                  <a:lnTo>
                    <a:pt x="2"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4" name="Freeform 97"/>
            <p:cNvSpPr>
              <a:spLocks/>
            </p:cNvSpPr>
            <p:nvPr userDrawn="1"/>
          </p:nvSpPr>
          <p:spPr bwMode="black">
            <a:xfrm>
              <a:off x="7500938" y="2387600"/>
              <a:ext cx="15875" cy="19050"/>
            </a:xfrm>
            <a:custGeom>
              <a:avLst/>
              <a:gdLst>
                <a:gd name="T0" fmla="*/ 0 w 10"/>
                <a:gd name="T1" fmla="*/ 12 h 12"/>
                <a:gd name="T2" fmla="*/ 10 w 10"/>
                <a:gd name="T3" fmla="*/ 10 h 12"/>
                <a:gd name="T4" fmla="*/ 0 w 10"/>
                <a:gd name="T5" fmla="*/ 0 h 12"/>
                <a:gd name="T6" fmla="*/ 0 w 10"/>
                <a:gd name="T7" fmla="*/ 12 h 12"/>
              </a:gdLst>
              <a:ahLst/>
              <a:cxnLst>
                <a:cxn ang="0">
                  <a:pos x="T0" y="T1"/>
                </a:cxn>
                <a:cxn ang="0">
                  <a:pos x="T2" y="T3"/>
                </a:cxn>
                <a:cxn ang="0">
                  <a:pos x="T4" y="T5"/>
                </a:cxn>
                <a:cxn ang="0">
                  <a:pos x="T6" y="T7"/>
                </a:cxn>
              </a:cxnLst>
              <a:rect l="0" t="0" r="r" b="b"/>
              <a:pathLst>
                <a:path w="10" h="12">
                  <a:moveTo>
                    <a:pt x="0" y="12"/>
                  </a:moveTo>
                  <a:lnTo>
                    <a:pt x="10" y="1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5" name="Freeform 98"/>
            <p:cNvSpPr>
              <a:spLocks/>
            </p:cNvSpPr>
            <p:nvPr userDrawn="1"/>
          </p:nvSpPr>
          <p:spPr bwMode="black">
            <a:xfrm>
              <a:off x="7659688" y="2095500"/>
              <a:ext cx="15875" cy="28575"/>
            </a:xfrm>
            <a:custGeom>
              <a:avLst/>
              <a:gdLst>
                <a:gd name="T0" fmla="*/ 0 w 10"/>
                <a:gd name="T1" fmla="*/ 18 h 18"/>
                <a:gd name="T2" fmla="*/ 10 w 10"/>
                <a:gd name="T3" fmla="*/ 6 h 18"/>
                <a:gd name="T4" fmla="*/ 0 w 10"/>
                <a:gd name="T5" fmla="*/ 0 h 18"/>
                <a:gd name="T6" fmla="*/ 0 w 10"/>
                <a:gd name="T7" fmla="*/ 18 h 18"/>
              </a:gdLst>
              <a:ahLst/>
              <a:cxnLst>
                <a:cxn ang="0">
                  <a:pos x="T0" y="T1"/>
                </a:cxn>
                <a:cxn ang="0">
                  <a:pos x="T2" y="T3"/>
                </a:cxn>
                <a:cxn ang="0">
                  <a:pos x="T4" y="T5"/>
                </a:cxn>
                <a:cxn ang="0">
                  <a:pos x="T6" y="T7"/>
                </a:cxn>
              </a:cxnLst>
              <a:rect l="0" t="0" r="r" b="b"/>
              <a:pathLst>
                <a:path w="10" h="18">
                  <a:moveTo>
                    <a:pt x="0" y="18"/>
                  </a:moveTo>
                  <a:lnTo>
                    <a:pt x="10" y="6"/>
                  </a:lnTo>
                  <a:lnTo>
                    <a:pt x="0" y="0"/>
                  </a:ln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6" name="Freeform 99"/>
            <p:cNvSpPr>
              <a:spLocks/>
            </p:cNvSpPr>
            <p:nvPr userDrawn="1"/>
          </p:nvSpPr>
          <p:spPr bwMode="black">
            <a:xfrm>
              <a:off x="7700963" y="2187575"/>
              <a:ext cx="19050" cy="19050"/>
            </a:xfrm>
            <a:custGeom>
              <a:avLst/>
              <a:gdLst>
                <a:gd name="T0" fmla="*/ 4 w 12"/>
                <a:gd name="T1" fmla="*/ 0 h 12"/>
                <a:gd name="T2" fmla="*/ 0 w 12"/>
                <a:gd name="T3" fmla="*/ 12 h 12"/>
                <a:gd name="T4" fmla="*/ 12 w 12"/>
                <a:gd name="T5" fmla="*/ 12 h 12"/>
                <a:gd name="T6" fmla="*/ 4 w 12"/>
                <a:gd name="T7" fmla="*/ 0 h 12"/>
              </a:gdLst>
              <a:ahLst/>
              <a:cxnLst>
                <a:cxn ang="0">
                  <a:pos x="T0" y="T1"/>
                </a:cxn>
                <a:cxn ang="0">
                  <a:pos x="T2" y="T3"/>
                </a:cxn>
                <a:cxn ang="0">
                  <a:pos x="T4" y="T5"/>
                </a:cxn>
                <a:cxn ang="0">
                  <a:pos x="T6" y="T7"/>
                </a:cxn>
              </a:cxnLst>
              <a:rect l="0" t="0" r="r" b="b"/>
              <a:pathLst>
                <a:path w="12" h="12">
                  <a:moveTo>
                    <a:pt x="4" y="0"/>
                  </a:moveTo>
                  <a:lnTo>
                    <a:pt x="0" y="12"/>
                  </a:lnTo>
                  <a:lnTo>
                    <a:pt x="12" y="12"/>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7" name="Freeform 100"/>
            <p:cNvSpPr>
              <a:spLocks/>
            </p:cNvSpPr>
            <p:nvPr userDrawn="1"/>
          </p:nvSpPr>
          <p:spPr bwMode="black">
            <a:xfrm>
              <a:off x="7675563" y="2047875"/>
              <a:ext cx="171450" cy="136525"/>
            </a:xfrm>
            <a:custGeom>
              <a:avLst/>
              <a:gdLst>
                <a:gd name="T0" fmla="*/ 2 w 108"/>
                <a:gd name="T1" fmla="*/ 34 h 86"/>
                <a:gd name="T2" fmla="*/ 4 w 108"/>
                <a:gd name="T3" fmla="*/ 50 h 86"/>
                <a:gd name="T4" fmla="*/ 18 w 108"/>
                <a:gd name="T5" fmla="*/ 46 h 86"/>
                <a:gd name="T6" fmla="*/ 18 w 108"/>
                <a:gd name="T7" fmla="*/ 44 h 86"/>
                <a:gd name="T8" fmla="*/ 18 w 108"/>
                <a:gd name="T9" fmla="*/ 50 h 86"/>
                <a:gd name="T10" fmla="*/ 14 w 108"/>
                <a:gd name="T11" fmla="*/ 60 h 86"/>
                <a:gd name="T12" fmla="*/ 14 w 108"/>
                <a:gd name="T13" fmla="*/ 74 h 86"/>
                <a:gd name="T14" fmla="*/ 22 w 108"/>
                <a:gd name="T15" fmla="*/ 82 h 86"/>
                <a:gd name="T16" fmla="*/ 22 w 108"/>
                <a:gd name="T17" fmla="*/ 86 h 86"/>
                <a:gd name="T18" fmla="*/ 26 w 108"/>
                <a:gd name="T19" fmla="*/ 82 h 86"/>
                <a:gd name="T20" fmla="*/ 38 w 108"/>
                <a:gd name="T21" fmla="*/ 72 h 86"/>
                <a:gd name="T22" fmla="*/ 50 w 108"/>
                <a:gd name="T23" fmla="*/ 42 h 86"/>
                <a:gd name="T24" fmla="*/ 48 w 108"/>
                <a:gd name="T25" fmla="*/ 30 h 86"/>
                <a:gd name="T26" fmla="*/ 56 w 108"/>
                <a:gd name="T27" fmla="*/ 32 h 86"/>
                <a:gd name="T28" fmla="*/ 62 w 108"/>
                <a:gd name="T29" fmla="*/ 46 h 86"/>
                <a:gd name="T30" fmla="*/ 70 w 108"/>
                <a:gd name="T31" fmla="*/ 46 h 86"/>
                <a:gd name="T32" fmla="*/ 78 w 108"/>
                <a:gd name="T33" fmla="*/ 30 h 86"/>
                <a:gd name="T34" fmla="*/ 92 w 108"/>
                <a:gd name="T35" fmla="*/ 34 h 86"/>
                <a:gd name="T36" fmla="*/ 102 w 108"/>
                <a:gd name="T37" fmla="*/ 20 h 86"/>
                <a:gd name="T38" fmla="*/ 100 w 108"/>
                <a:gd name="T39" fmla="*/ 12 h 86"/>
                <a:gd name="T40" fmla="*/ 106 w 108"/>
                <a:gd name="T41" fmla="*/ 10 h 86"/>
                <a:gd name="T42" fmla="*/ 108 w 108"/>
                <a:gd name="T43" fmla="*/ 2 h 86"/>
                <a:gd name="T44" fmla="*/ 104 w 108"/>
                <a:gd name="T45" fmla="*/ 0 h 86"/>
                <a:gd name="T46" fmla="*/ 98 w 108"/>
                <a:gd name="T47" fmla="*/ 8 h 86"/>
                <a:gd name="T48" fmla="*/ 86 w 108"/>
                <a:gd name="T49" fmla="*/ 2 h 86"/>
                <a:gd name="T50" fmla="*/ 74 w 108"/>
                <a:gd name="T51" fmla="*/ 12 h 86"/>
                <a:gd name="T52" fmla="*/ 64 w 108"/>
                <a:gd name="T53" fmla="*/ 12 h 86"/>
                <a:gd name="T54" fmla="*/ 48 w 108"/>
                <a:gd name="T55" fmla="*/ 30 h 86"/>
                <a:gd name="T56" fmla="*/ 44 w 108"/>
                <a:gd name="T57" fmla="*/ 30 h 86"/>
                <a:gd name="T58" fmla="*/ 46 w 108"/>
                <a:gd name="T59" fmla="*/ 20 h 86"/>
                <a:gd name="T60" fmla="*/ 34 w 108"/>
                <a:gd name="T61" fmla="*/ 22 h 86"/>
                <a:gd name="T62" fmla="*/ 26 w 108"/>
                <a:gd name="T63" fmla="*/ 12 h 86"/>
                <a:gd name="T64" fmla="*/ 2 w 108"/>
                <a:gd name="T65" fmla="*/ 30 h 86"/>
                <a:gd name="T66" fmla="*/ 2 w 108"/>
                <a:gd name="T67" fmla="*/ 30 h 86"/>
                <a:gd name="T68" fmla="*/ 2 w 108"/>
                <a:gd name="T69" fmla="*/ 30 h 86"/>
                <a:gd name="T70" fmla="*/ 0 w 108"/>
                <a:gd name="T71" fmla="*/ 32 h 86"/>
                <a:gd name="T72" fmla="*/ 2 w 108"/>
                <a:gd name="T73" fmla="*/ 3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8" h="86">
                  <a:moveTo>
                    <a:pt x="2" y="34"/>
                  </a:moveTo>
                  <a:lnTo>
                    <a:pt x="4" y="50"/>
                  </a:lnTo>
                  <a:lnTo>
                    <a:pt x="18" y="46"/>
                  </a:lnTo>
                  <a:lnTo>
                    <a:pt x="18" y="44"/>
                  </a:lnTo>
                  <a:lnTo>
                    <a:pt x="18" y="50"/>
                  </a:lnTo>
                  <a:lnTo>
                    <a:pt x="14" y="60"/>
                  </a:lnTo>
                  <a:lnTo>
                    <a:pt x="14" y="74"/>
                  </a:lnTo>
                  <a:lnTo>
                    <a:pt x="22" y="82"/>
                  </a:lnTo>
                  <a:lnTo>
                    <a:pt x="22" y="86"/>
                  </a:lnTo>
                  <a:lnTo>
                    <a:pt x="26" y="82"/>
                  </a:lnTo>
                  <a:lnTo>
                    <a:pt x="38" y="72"/>
                  </a:lnTo>
                  <a:lnTo>
                    <a:pt x="50" y="42"/>
                  </a:lnTo>
                  <a:lnTo>
                    <a:pt x="48" y="30"/>
                  </a:lnTo>
                  <a:lnTo>
                    <a:pt x="56" y="32"/>
                  </a:lnTo>
                  <a:lnTo>
                    <a:pt x="62" y="46"/>
                  </a:lnTo>
                  <a:lnTo>
                    <a:pt x="70" y="46"/>
                  </a:lnTo>
                  <a:lnTo>
                    <a:pt x="78" y="30"/>
                  </a:lnTo>
                  <a:lnTo>
                    <a:pt x="92" y="34"/>
                  </a:lnTo>
                  <a:lnTo>
                    <a:pt x="102" y="20"/>
                  </a:lnTo>
                  <a:lnTo>
                    <a:pt x="100" y="12"/>
                  </a:lnTo>
                  <a:lnTo>
                    <a:pt x="106" y="10"/>
                  </a:lnTo>
                  <a:lnTo>
                    <a:pt x="108" y="2"/>
                  </a:lnTo>
                  <a:lnTo>
                    <a:pt x="104" y="0"/>
                  </a:lnTo>
                  <a:lnTo>
                    <a:pt x="98" y="8"/>
                  </a:lnTo>
                  <a:lnTo>
                    <a:pt x="86" y="2"/>
                  </a:lnTo>
                  <a:lnTo>
                    <a:pt x="74" y="12"/>
                  </a:lnTo>
                  <a:lnTo>
                    <a:pt x="64" y="12"/>
                  </a:lnTo>
                  <a:lnTo>
                    <a:pt x="48" y="30"/>
                  </a:lnTo>
                  <a:lnTo>
                    <a:pt x="44" y="30"/>
                  </a:lnTo>
                  <a:lnTo>
                    <a:pt x="46" y="20"/>
                  </a:lnTo>
                  <a:lnTo>
                    <a:pt x="34" y="22"/>
                  </a:lnTo>
                  <a:lnTo>
                    <a:pt x="26" y="12"/>
                  </a:lnTo>
                  <a:lnTo>
                    <a:pt x="2" y="30"/>
                  </a:lnTo>
                  <a:lnTo>
                    <a:pt x="2" y="30"/>
                  </a:lnTo>
                  <a:lnTo>
                    <a:pt x="2" y="30"/>
                  </a:lnTo>
                  <a:lnTo>
                    <a:pt x="0" y="32"/>
                  </a:lnTo>
                  <a:lnTo>
                    <a:pt x="2"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8" name="Freeform 101"/>
            <p:cNvSpPr>
              <a:spLocks/>
            </p:cNvSpPr>
            <p:nvPr userDrawn="1"/>
          </p:nvSpPr>
          <p:spPr bwMode="black">
            <a:xfrm>
              <a:off x="8018463" y="1625600"/>
              <a:ext cx="15875" cy="19050"/>
            </a:xfrm>
            <a:custGeom>
              <a:avLst/>
              <a:gdLst>
                <a:gd name="T0" fmla="*/ 10 w 10"/>
                <a:gd name="T1" fmla="*/ 8 h 12"/>
                <a:gd name="T2" fmla="*/ 4 w 10"/>
                <a:gd name="T3" fmla="*/ 0 h 12"/>
                <a:gd name="T4" fmla="*/ 0 w 10"/>
                <a:gd name="T5" fmla="*/ 8 h 12"/>
                <a:gd name="T6" fmla="*/ 6 w 10"/>
                <a:gd name="T7" fmla="*/ 12 h 12"/>
                <a:gd name="T8" fmla="*/ 10 w 10"/>
                <a:gd name="T9" fmla="*/ 8 h 12"/>
              </a:gdLst>
              <a:ahLst/>
              <a:cxnLst>
                <a:cxn ang="0">
                  <a:pos x="T0" y="T1"/>
                </a:cxn>
                <a:cxn ang="0">
                  <a:pos x="T2" y="T3"/>
                </a:cxn>
                <a:cxn ang="0">
                  <a:pos x="T4" y="T5"/>
                </a:cxn>
                <a:cxn ang="0">
                  <a:pos x="T6" y="T7"/>
                </a:cxn>
                <a:cxn ang="0">
                  <a:pos x="T8" y="T9"/>
                </a:cxn>
              </a:cxnLst>
              <a:rect l="0" t="0" r="r" b="b"/>
              <a:pathLst>
                <a:path w="10" h="12">
                  <a:moveTo>
                    <a:pt x="10" y="8"/>
                  </a:moveTo>
                  <a:lnTo>
                    <a:pt x="4" y="0"/>
                  </a:lnTo>
                  <a:lnTo>
                    <a:pt x="0" y="8"/>
                  </a:lnTo>
                  <a:lnTo>
                    <a:pt x="6" y="12"/>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59" name="Freeform 102"/>
            <p:cNvSpPr>
              <a:spLocks/>
            </p:cNvSpPr>
            <p:nvPr userDrawn="1"/>
          </p:nvSpPr>
          <p:spPr bwMode="black">
            <a:xfrm>
              <a:off x="7573963" y="2089150"/>
              <a:ext cx="28575" cy="15875"/>
            </a:xfrm>
            <a:custGeom>
              <a:avLst/>
              <a:gdLst>
                <a:gd name="T0" fmla="*/ 2 w 18"/>
                <a:gd name="T1" fmla="*/ 0 h 10"/>
                <a:gd name="T2" fmla="*/ 0 w 18"/>
                <a:gd name="T3" fmla="*/ 8 h 10"/>
                <a:gd name="T4" fmla="*/ 8 w 18"/>
                <a:gd name="T5" fmla="*/ 10 h 10"/>
                <a:gd name="T6" fmla="*/ 18 w 18"/>
                <a:gd name="T7" fmla="*/ 4 h 10"/>
                <a:gd name="T8" fmla="*/ 16 w 18"/>
                <a:gd name="T9" fmla="*/ 0 h 10"/>
                <a:gd name="T10" fmla="*/ 2 w 18"/>
                <a:gd name="T11" fmla="*/ 0 h 10"/>
              </a:gdLst>
              <a:ahLst/>
              <a:cxnLst>
                <a:cxn ang="0">
                  <a:pos x="T0" y="T1"/>
                </a:cxn>
                <a:cxn ang="0">
                  <a:pos x="T2" y="T3"/>
                </a:cxn>
                <a:cxn ang="0">
                  <a:pos x="T4" y="T5"/>
                </a:cxn>
                <a:cxn ang="0">
                  <a:pos x="T6" y="T7"/>
                </a:cxn>
                <a:cxn ang="0">
                  <a:pos x="T8" y="T9"/>
                </a:cxn>
                <a:cxn ang="0">
                  <a:pos x="T10" y="T11"/>
                </a:cxn>
              </a:cxnLst>
              <a:rect l="0" t="0" r="r" b="b"/>
              <a:pathLst>
                <a:path w="18" h="10">
                  <a:moveTo>
                    <a:pt x="2" y="0"/>
                  </a:moveTo>
                  <a:lnTo>
                    <a:pt x="0" y="8"/>
                  </a:lnTo>
                  <a:lnTo>
                    <a:pt x="8" y="10"/>
                  </a:lnTo>
                  <a:lnTo>
                    <a:pt x="18" y="4"/>
                  </a:lnTo>
                  <a:lnTo>
                    <a:pt x="16"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0" name="Freeform 103"/>
            <p:cNvSpPr>
              <a:spLocks/>
            </p:cNvSpPr>
            <p:nvPr userDrawn="1"/>
          </p:nvSpPr>
          <p:spPr bwMode="black">
            <a:xfrm>
              <a:off x="7059613" y="2927350"/>
              <a:ext cx="320675" cy="346075"/>
            </a:xfrm>
            <a:custGeom>
              <a:avLst/>
              <a:gdLst>
                <a:gd name="T0" fmla="*/ 52 w 202"/>
                <a:gd name="T1" fmla="*/ 82 h 218"/>
                <a:gd name="T2" fmla="*/ 44 w 202"/>
                <a:gd name="T3" fmla="*/ 92 h 218"/>
                <a:gd name="T4" fmla="*/ 24 w 202"/>
                <a:gd name="T5" fmla="*/ 102 h 218"/>
                <a:gd name="T6" fmla="*/ 14 w 202"/>
                <a:gd name="T7" fmla="*/ 98 h 218"/>
                <a:gd name="T8" fmla="*/ 4 w 202"/>
                <a:gd name="T9" fmla="*/ 106 h 218"/>
                <a:gd name="T10" fmla="*/ 6 w 202"/>
                <a:gd name="T11" fmla="*/ 148 h 218"/>
                <a:gd name="T12" fmla="*/ 18 w 202"/>
                <a:gd name="T13" fmla="*/ 160 h 218"/>
                <a:gd name="T14" fmla="*/ 46 w 202"/>
                <a:gd name="T15" fmla="*/ 196 h 218"/>
                <a:gd name="T16" fmla="*/ 56 w 202"/>
                <a:gd name="T17" fmla="*/ 206 h 218"/>
                <a:gd name="T18" fmla="*/ 80 w 202"/>
                <a:gd name="T19" fmla="*/ 196 h 218"/>
                <a:gd name="T20" fmla="*/ 90 w 202"/>
                <a:gd name="T21" fmla="*/ 206 h 218"/>
                <a:gd name="T22" fmla="*/ 106 w 202"/>
                <a:gd name="T23" fmla="*/ 206 h 218"/>
                <a:gd name="T24" fmla="*/ 116 w 202"/>
                <a:gd name="T25" fmla="*/ 218 h 218"/>
                <a:gd name="T26" fmla="*/ 138 w 202"/>
                <a:gd name="T27" fmla="*/ 218 h 218"/>
                <a:gd name="T28" fmla="*/ 142 w 202"/>
                <a:gd name="T29" fmla="*/ 196 h 218"/>
                <a:gd name="T30" fmla="*/ 144 w 202"/>
                <a:gd name="T31" fmla="*/ 172 h 218"/>
                <a:gd name="T32" fmla="*/ 166 w 202"/>
                <a:gd name="T33" fmla="*/ 148 h 218"/>
                <a:gd name="T34" fmla="*/ 176 w 202"/>
                <a:gd name="T35" fmla="*/ 124 h 218"/>
                <a:gd name="T36" fmla="*/ 180 w 202"/>
                <a:gd name="T37" fmla="*/ 124 h 218"/>
                <a:gd name="T38" fmla="*/ 174 w 202"/>
                <a:gd name="T39" fmla="*/ 102 h 218"/>
                <a:gd name="T40" fmla="*/ 162 w 202"/>
                <a:gd name="T41" fmla="*/ 72 h 218"/>
                <a:gd name="T42" fmla="*/ 166 w 202"/>
                <a:gd name="T43" fmla="*/ 62 h 218"/>
                <a:gd name="T44" fmla="*/ 170 w 202"/>
                <a:gd name="T45" fmla="*/ 60 h 218"/>
                <a:gd name="T46" fmla="*/ 188 w 202"/>
                <a:gd name="T47" fmla="*/ 56 h 218"/>
                <a:gd name="T48" fmla="*/ 188 w 202"/>
                <a:gd name="T49" fmla="*/ 48 h 218"/>
                <a:gd name="T50" fmla="*/ 178 w 202"/>
                <a:gd name="T51" fmla="*/ 28 h 218"/>
                <a:gd name="T52" fmla="*/ 176 w 202"/>
                <a:gd name="T53" fmla="*/ 22 h 218"/>
                <a:gd name="T54" fmla="*/ 168 w 202"/>
                <a:gd name="T55" fmla="*/ 16 h 218"/>
                <a:gd name="T56" fmla="*/ 158 w 202"/>
                <a:gd name="T57" fmla="*/ 4 h 218"/>
                <a:gd name="T58" fmla="*/ 152 w 202"/>
                <a:gd name="T59" fmla="*/ 0 h 218"/>
                <a:gd name="T60" fmla="*/ 122 w 202"/>
                <a:gd name="T61" fmla="*/ 34 h 218"/>
                <a:gd name="T62" fmla="*/ 120 w 202"/>
                <a:gd name="T63" fmla="*/ 42 h 218"/>
                <a:gd name="T64" fmla="*/ 98 w 202"/>
                <a:gd name="T65" fmla="*/ 48 h 218"/>
                <a:gd name="T66" fmla="*/ 96 w 202"/>
                <a:gd name="T67" fmla="*/ 50 h 218"/>
                <a:gd name="T68" fmla="*/ 94 w 202"/>
                <a:gd name="T69" fmla="*/ 52 h 218"/>
                <a:gd name="T70" fmla="*/ 76 w 202"/>
                <a:gd name="T71" fmla="*/ 7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218">
                  <a:moveTo>
                    <a:pt x="76" y="78"/>
                  </a:moveTo>
                  <a:lnTo>
                    <a:pt x="52" y="82"/>
                  </a:lnTo>
                  <a:lnTo>
                    <a:pt x="48" y="92"/>
                  </a:lnTo>
                  <a:lnTo>
                    <a:pt x="44" y="92"/>
                  </a:lnTo>
                  <a:lnTo>
                    <a:pt x="40" y="104"/>
                  </a:lnTo>
                  <a:lnTo>
                    <a:pt x="24" y="102"/>
                  </a:lnTo>
                  <a:lnTo>
                    <a:pt x="16" y="94"/>
                  </a:lnTo>
                  <a:lnTo>
                    <a:pt x="14" y="98"/>
                  </a:lnTo>
                  <a:lnTo>
                    <a:pt x="12" y="98"/>
                  </a:lnTo>
                  <a:lnTo>
                    <a:pt x="4" y="106"/>
                  </a:lnTo>
                  <a:lnTo>
                    <a:pt x="0" y="128"/>
                  </a:lnTo>
                  <a:lnTo>
                    <a:pt x="6" y="148"/>
                  </a:lnTo>
                  <a:lnTo>
                    <a:pt x="14" y="152"/>
                  </a:lnTo>
                  <a:lnTo>
                    <a:pt x="18" y="160"/>
                  </a:lnTo>
                  <a:lnTo>
                    <a:pt x="26" y="196"/>
                  </a:lnTo>
                  <a:lnTo>
                    <a:pt x="46" y="196"/>
                  </a:lnTo>
                  <a:lnTo>
                    <a:pt x="52" y="192"/>
                  </a:lnTo>
                  <a:lnTo>
                    <a:pt x="56" y="206"/>
                  </a:lnTo>
                  <a:lnTo>
                    <a:pt x="72" y="202"/>
                  </a:lnTo>
                  <a:lnTo>
                    <a:pt x="80" y="196"/>
                  </a:lnTo>
                  <a:lnTo>
                    <a:pt x="90" y="200"/>
                  </a:lnTo>
                  <a:lnTo>
                    <a:pt x="90" y="206"/>
                  </a:lnTo>
                  <a:lnTo>
                    <a:pt x="102" y="204"/>
                  </a:lnTo>
                  <a:lnTo>
                    <a:pt x="106" y="206"/>
                  </a:lnTo>
                  <a:lnTo>
                    <a:pt x="110" y="218"/>
                  </a:lnTo>
                  <a:lnTo>
                    <a:pt x="116" y="218"/>
                  </a:lnTo>
                  <a:lnTo>
                    <a:pt x="136" y="206"/>
                  </a:lnTo>
                  <a:lnTo>
                    <a:pt x="138" y="218"/>
                  </a:lnTo>
                  <a:lnTo>
                    <a:pt x="146" y="210"/>
                  </a:lnTo>
                  <a:lnTo>
                    <a:pt x="142" y="196"/>
                  </a:lnTo>
                  <a:lnTo>
                    <a:pt x="150" y="180"/>
                  </a:lnTo>
                  <a:lnTo>
                    <a:pt x="144" y="172"/>
                  </a:lnTo>
                  <a:lnTo>
                    <a:pt x="158" y="160"/>
                  </a:lnTo>
                  <a:lnTo>
                    <a:pt x="166" y="148"/>
                  </a:lnTo>
                  <a:lnTo>
                    <a:pt x="168" y="132"/>
                  </a:lnTo>
                  <a:lnTo>
                    <a:pt x="176" y="124"/>
                  </a:lnTo>
                  <a:lnTo>
                    <a:pt x="176" y="122"/>
                  </a:lnTo>
                  <a:lnTo>
                    <a:pt x="180" y="124"/>
                  </a:lnTo>
                  <a:lnTo>
                    <a:pt x="196" y="124"/>
                  </a:lnTo>
                  <a:lnTo>
                    <a:pt x="174" y="102"/>
                  </a:lnTo>
                  <a:lnTo>
                    <a:pt x="176" y="94"/>
                  </a:lnTo>
                  <a:lnTo>
                    <a:pt x="162" y="72"/>
                  </a:lnTo>
                  <a:lnTo>
                    <a:pt x="174" y="70"/>
                  </a:lnTo>
                  <a:lnTo>
                    <a:pt x="166" y="62"/>
                  </a:lnTo>
                  <a:lnTo>
                    <a:pt x="166" y="62"/>
                  </a:lnTo>
                  <a:lnTo>
                    <a:pt x="170" y="60"/>
                  </a:lnTo>
                  <a:lnTo>
                    <a:pt x="174" y="62"/>
                  </a:lnTo>
                  <a:lnTo>
                    <a:pt x="188" y="56"/>
                  </a:lnTo>
                  <a:lnTo>
                    <a:pt x="182" y="48"/>
                  </a:lnTo>
                  <a:lnTo>
                    <a:pt x="188" y="48"/>
                  </a:lnTo>
                  <a:lnTo>
                    <a:pt x="202" y="40"/>
                  </a:lnTo>
                  <a:lnTo>
                    <a:pt x="178" y="28"/>
                  </a:lnTo>
                  <a:lnTo>
                    <a:pt x="176" y="28"/>
                  </a:lnTo>
                  <a:lnTo>
                    <a:pt x="176" y="22"/>
                  </a:lnTo>
                  <a:lnTo>
                    <a:pt x="168" y="24"/>
                  </a:lnTo>
                  <a:lnTo>
                    <a:pt x="168" y="16"/>
                  </a:lnTo>
                  <a:lnTo>
                    <a:pt x="162" y="12"/>
                  </a:lnTo>
                  <a:lnTo>
                    <a:pt x="158" y="4"/>
                  </a:lnTo>
                  <a:lnTo>
                    <a:pt x="152" y="8"/>
                  </a:lnTo>
                  <a:lnTo>
                    <a:pt x="152" y="0"/>
                  </a:lnTo>
                  <a:lnTo>
                    <a:pt x="130" y="32"/>
                  </a:lnTo>
                  <a:lnTo>
                    <a:pt x="122" y="34"/>
                  </a:lnTo>
                  <a:lnTo>
                    <a:pt x="124" y="40"/>
                  </a:lnTo>
                  <a:lnTo>
                    <a:pt x="120" y="42"/>
                  </a:lnTo>
                  <a:lnTo>
                    <a:pt x="116" y="40"/>
                  </a:lnTo>
                  <a:lnTo>
                    <a:pt x="98" y="48"/>
                  </a:lnTo>
                  <a:lnTo>
                    <a:pt x="96" y="48"/>
                  </a:lnTo>
                  <a:lnTo>
                    <a:pt x="96" y="50"/>
                  </a:lnTo>
                  <a:lnTo>
                    <a:pt x="94" y="52"/>
                  </a:lnTo>
                  <a:lnTo>
                    <a:pt x="94" y="52"/>
                  </a:lnTo>
                  <a:lnTo>
                    <a:pt x="92" y="58"/>
                  </a:lnTo>
                  <a:lnTo>
                    <a:pt x="76"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1" name="Freeform 104"/>
            <p:cNvSpPr>
              <a:spLocks/>
            </p:cNvSpPr>
            <p:nvPr userDrawn="1"/>
          </p:nvSpPr>
          <p:spPr bwMode="black">
            <a:xfrm>
              <a:off x="7361238" y="3419475"/>
              <a:ext cx="63500" cy="38100"/>
            </a:xfrm>
            <a:custGeom>
              <a:avLst/>
              <a:gdLst>
                <a:gd name="T0" fmla="*/ 14 w 40"/>
                <a:gd name="T1" fmla="*/ 14 h 24"/>
                <a:gd name="T2" fmla="*/ 26 w 40"/>
                <a:gd name="T3" fmla="*/ 24 h 24"/>
                <a:gd name="T4" fmla="*/ 40 w 40"/>
                <a:gd name="T5" fmla="*/ 18 h 24"/>
                <a:gd name="T6" fmla="*/ 38 w 40"/>
                <a:gd name="T7" fmla="*/ 16 h 24"/>
                <a:gd name="T8" fmla="*/ 32 w 40"/>
                <a:gd name="T9" fmla="*/ 8 h 24"/>
                <a:gd name="T10" fmla="*/ 20 w 40"/>
                <a:gd name="T11" fmla="*/ 0 h 24"/>
                <a:gd name="T12" fmla="*/ 0 w 40"/>
                <a:gd name="T13" fmla="*/ 2 h 24"/>
                <a:gd name="T14" fmla="*/ 2 w 40"/>
                <a:gd name="T15" fmla="*/ 14 h 24"/>
                <a:gd name="T16" fmla="*/ 14 w 40"/>
                <a:gd name="T1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14" y="14"/>
                  </a:moveTo>
                  <a:lnTo>
                    <a:pt x="26" y="24"/>
                  </a:lnTo>
                  <a:lnTo>
                    <a:pt x="40" y="18"/>
                  </a:lnTo>
                  <a:lnTo>
                    <a:pt x="38" y="16"/>
                  </a:lnTo>
                  <a:lnTo>
                    <a:pt x="32" y="8"/>
                  </a:lnTo>
                  <a:lnTo>
                    <a:pt x="20" y="0"/>
                  </a:lnTo>
                  <a:lnTo>
                    <a:pt x="0" y="2"/>
                  </a:lnTo>
                  <a:lnTo>
                    <a:pt x="2" y="14"/>
                  </a:ln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2" name="Freeform 105"/>
            <p:cNvSpPr>
              <a:spLocks/>
            </p:cNvSpPr>
            <p:nvPr userDrawn="1"/>
          </p:nvSpPr>
          <p:spPr bwMode="black">
            <a:xfrm>
              <a:off x="7488238" y="3375025"/>
              <a:ext cx="60325" cy="34925"/>
            </a:xfrm>
            <a:custGeom>
              <a:avLst/>
              <a:gdLst>
                <a:gd name="T0" fmla="*/ 8 w 38"/>
                <a:gd name="T1" fmla="*/ 8 h 22"/>
                <a:gd name="T2" fmla="*/ 4 w 38"/>
                <a:gd name="T3" fmla="*/ 4 h 22"/>
                <a:gd name="T4" fmla="*/ 0 w 38"/>
                <a:gd name="T5" fmla="*/ 18 h 22"/>
                <a:gd name="T6" fmla="*/ 10 w 38"/>
                <a:gd name="T7" fmla="*/ 18 h 22"/>
                <a:gd name="T8" fmla="*/ 12 w 38"/>
                <a:gd name="T9" fmla="*/ 14 h 22"/>
                <a:gd name="T10" fmla="*/ 20 w 38"/>
                <a:gd name="T11" fmla="*/ 22 h 22"/>
                <a:gd name="T12" fmla="*/ 22 w 38"/>
                <a:gd name="T13" fmla="*/ 12 h 22"/>
                <a:gd name="T14" fmla="*/ 26 w 38"/>
                <a:gd name="T15" fmla="*/ 16 h 22"/>
                <a:gd name="T16" fmla="*/ 38 w 38"/>
                <a:gd name="T17" fmla="*/ 14 h 22"/>
                <a:gd name="T18" fmla="*/ 36 w 38"/>
                <a:gd name="T19" fmla="*/ 8 h 22"/>
                <a:gd name="T20" fmla="*/ 24 w 38"/>
                <a:gd name="T21" fmla="*/ 6 h 22"/>
                <a:gd name="T22" fmla="*/ 24 w 38"/>
                <a:gd name="T23" fmla="*/ 0 h 22"/>
                <a:gd name="T24" fmla="*/ 20 w 38"/>
                <a:gd name="T25" fmla="*/ 6 h 22"/>
                <a:gd name="T26" fmla="*/ 20 w 38"/>
                <a:gd name="T27" fmla="*/ 6 h 22"/>
                <a:gd name="T28" fmla="*/ 20 w 38"/>
                <a:gd name="T29" fmla="*/ 6 h 22"/>
                <a:gd name="T30" fmla="*/ 12 w 38"/>
                <a:gd name="T31" fmla="*/ 14 h 22"/>
                <a:gd name="T32" fmla="*/ 16 w 38"/>
                <a:gd name="T33" fmla="*/ 0 h 22"/>
                <a:gd name="T34" fmla="*/ 8 w 38"/>
                <a:gd name="T35"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 h="22">
                  <a:moveTo>
                    <a:pt x="8" y="8"/>
                  </a:moveTo>
                  <a:lnTo>
                    <a:pt x="4" y="4"/>
                  </a:lnTo>
                  <a:lnTo>
                    <a:pt x="0" y="18"/>
                  </a:lnTo>
                  <a:lnTo>
                    <a:pt x="10" y="18"/>
                  </a:lnTo>
                  <a:lnTo>
                    <a:pt x="12" y="14"/>
                  </a:lnTo>
                  <a:lnTo>
                    <a:pt x="20" y="22"/>
                  </a:lnTo>
                  <a:lnTo>
                    <a:pt x="22" y="12"/>
                  </a:lnTo>
                  <a:lnTo>
                    <a:pt x="26" y="16"/>
                  </a:lnTo>
                  <a:lnTo>
                    <a:pt x="38" y="14"/>
                  </a:lnTo>
                  <a:lnTo>
                    <a:pt x="36" y="8"/>
                  </a:lnTo>
                  <a:lnTo>
                    <a:pt x="24" y="6"/>
                  </a:lnTo>
                  <a:lnTo>
                    <a:pt x="24" y="0"/>
                  </a:lnTo>
                  <a:lnTo>
                    <a:pt x="20" y="6"/>
                  </a:lnTo>
                  <a:lnTo>
                    <a:pt x="20" y="6"/>
                  </a:lnTo>
                  <a:lnTo>
                    <a:pt x="20" y="6"/>
                  </a:lnTo>
                  <a:lnTo>
                    <a:pt x="12" y="14"/>
                  </a:lnTo>
                  <a:lnTo>
                    <a:pt x="16" y="0"/>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3" name="Freeform 106"/>
            <p:cNvSpPr>
              <a:spLocks/>
            </p:cNvSpPr>
            <p:nvPr userDrawn="1"/>
          </p:nvSpPr>
          <p:spPr bwMode="black">
            <a:xfrm>
              <a:off x="7475538" y="3454400"/>
              <a:ext cx="22225" cy="19050"/>
            </a:xfrm>
            <a:custGeom>
              <a:avLst/>
              <a:gdLst>
                <a:gd name="T0" fmla="*/ 10 w 14"/>
                <a:gd name="T1" fmla="*/ 10 h 12"/>
                <a:gd name="T2" fmla="*/ 14 w 14"/>
                <a:gd name="T3" fmla="*/ 2 h 12"/>
                <a:gd name="T4" fmla="*/ 10 w 14"/>
                <a:gd name="T5" fmla="*/ 0 h 12"/>
                <a:gd name="T6" fmla="*/ 0 w 14"/>
                <a:gd name="T7" fmla="*/ 8 h 12"/>
                <a:gd name="T8" fmla="*/ 4 w 14"/>
                <a:gd name="T9" fmla="*/ 12 h 12"/>
                <a:gd name="T10" fmla="*/ 10 w 14"/>
                <a:gd name="T11" fmla="*/ 10 h 12"/>
              </a:gdLst>
              <a:ahLst/>
              <a:cxnLst>
                <a:cxn ang="0">
                  <a:pos x="T0" y="T1"/>
                </a:cxn>
                <a:cxn ang="0">
                  <a:pos x="T2" y="T3"/>
                </a:cxn>
                <a:cxn ang="0">
                  <a:pos x="T4" y="T5"/>
                </a:cxn>
                <a:cxn ang="0">
                  <a:pos x="T6" y="T7"/>
                </a:cxn>
                <a:cxn ang="0">
                  <a:pos x="T8" y="T9"/>
                </a:cxn>
                <a:cxn ang="0">
                  <a:pos x="T10" y="T11"/>
                </a:cxn>
              </a:cxnLst>
              <a:rect l="0" t="0" r="r" b="b"/>
              <a:pathLst>
                <a:path w="14" h="12">
                  <a:moveTo>
                    <a:pt x="10" y="10"/>
                  </a:moveTo>
                  <a:lnTo>
                    <a:pt x="14" y="2"/>
                  </a:lnTo>
                  <a:lnTo>
                    <a:pt x="10" y="0"/>
                  </a:lnTo>
                  <a:lnTo>
                    <a:pt x="0" y="8"/>
                  </a:lnTo>
                  <a:lnTo>
                    <a:pt x="4" y="12"/>
                  </a:lnTo>
                  <a:lnTo>
                    <a:pt x="1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4" name="Freeform 107"/>
            <p:cNvSpPr>
              <a:spLocks/>
            </p:cNvSpPr>
            <p:nvPr userDrawn="1"/>
          </p:nvSpPr>
          <p:spPr bwMode="black">
            <a:xfrm>
              <a:off x="7608888" y="3184525"/>
              <a:ext cx="41275" cy="15875"/>
            </a:xfrm>
            <a:custGeom>
              <a:avLst/>
              <a:gdLst>
                <a:gd name="T0" fmla="*/ 12 w 26"/>
                <a:gd name="T1" fmla="*/ 0 h 10"/>
                <a:gd name="T2" fmla="*/ 0 w 26"/>
                <a:gd name="T3" fmla="*/ 0 h 10"/>
                <a:gd name="T4" fmla="*/ 4 w 26"/>
                <a:gd name="T5" fmla="*/ 10 h 10"/>
                <a:gd name="T6" fmla="*/ 26 w 26"/>
                <a:gd name="T7" fmla="*/ 6 h 10"/>
                <a:gd name="T8" fmla="*/ 12 w 26"/>
                <a:gd name="T9" fmla="*/ 0 h 10"/>
              </a:gdLst>
              <a:ahLst/>
              <a:cxnLst>
                <a:cxn ang="0">
                  <a:pos x="T0" y="T1"/>
                </a:cxn>
                <a:cxn ang="0">
                  <a:pos x="T2" y="T3"/>
                </a:cxn>
                <a:cxn ang="0">
                  <a:pos x="T4" y="T5"/>
                </a:cxn>
                <a:cxn ang="0">
                  <a:pos x="T6" y="T7"/>
                </a:cxn>
                <a:cxn ang="0">
                  <a:pos x="T8" y="T9"/>
                </a:cxn>
              </a:cxnLst>
              <a:rect l="0" t="0" r="r" b="b"/>
              <a:pathLst>
                <a:path w="26" h="10">
                  <a:moveTo>
                    <a:pt x="12" y="0"/>
                  </a:moveTo>
                  <a:lnTo>
                    <a:pt x="0" y="0"/>
                  </a:lnTo>
                  <a:lnTo>
                    <a:pt x="4" y="10"/>
                  </a:lnTo>
                  <a:lnTo>
                    <a:pt x="26" y="6"/>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5" name="Freeform 108"/>
            <p:cNvSpPr>
              <a:spLocks/>
            </p:cNvSpPr>
            <p:nvPr userDrawn="1"/>
          </p:nvSpPr>
          <p:spPr bwMode="black">
            <a:xfrm>
              <a:off x="7605713" y="3152775"/>
              <a:ext cx="28575" cy="28575"/>
            </a:xfrm>
            <a:custGeom>
              <a:avLst/>
              <a:gdLst>
                <a:gd name="T0" fmla="*/ 6 w 18"/>
                <a:gd name="T1" fmla="*/ 12 h 18"/>
                <a:gd name="T2" fmla="*/ 18 w 18"/>
                <a:gd name="T3" fmla="*/ 18 h 18"/>
                <a:gd name="T4" fmla="*/ 8 w 18"/>
                <a:gd name="T5" fmla="*/ 0 h 18"/>
                <a:gd name="T6" fmla="*/ 0 w 18"/>
                <a:gd name="T7" fmla="*/ 0 h 18"/>
                <a:gd name="T8" fmla="*/ 6 w 18"/>
                <a:gd name="T9" fmla="*/ 12 h 18"/>
              </a:gdLst>
              <a:ahLst/>
              <a:cxnLst>
                <a:cxn ang="0">
                  <a:pos x="T0" y="T1"/>
                </a:cxn>
                <a:cxn ang="0">
                  <a:pos x="T2" y="T3"/>
                </a:cxn>
                <a:cxn ang="0">
                  <a:pos x="T4" y="T5"/>
                </a:cxn>
                <a:cxn ang="0">
                  <a:pos x="T6" y="T7"/>
                </a:cxn>
                <a:cxn ang="0">
                  <a:pos x="T8" y="T9"/>
                </a:cxn>
              </a:cxnLst>
              <a:rect l="0" t="0" r="r" b="b"/>
              <a:pathLst>
                <a:path w="18" h="18">
                  <a:moveTo>
                    <a:pt x="6" y="12"/>
                  </a:moveTo>
                  <a:lnTo>
                    <a:pt x="18" y="18"/>
                  </a:lnTo>
                  <a:lnTo>
                    <a:pt x="8" y="0"/>
                  </a:lnTo>
                  <a:lnTo>
                    <a:pt x="0" y="0"/>
                  </a:ln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6" name="Freeform 109"/>
            <p:cNvSpPr>
              <a:spLocks/>
            </p:cNvSpPr>
            <p:nvPr userDrawn="1"/>
          </p:nvSpPr>
          <p:spPr bwMode="black">
            <a:xfrm>
              <a:off x="7608888" y="3070225"/>
              <a:ext cx="60325" cy="104775"/>
            </a:xfrm>
            <a:custGeom>
              <a:avLst/>
              <a:gdLst>
                <a:gd name="T0" fmla="*/ 0 w 38"/>
                <a:gd name="T1" fmla="*/ 28 h 66"/>
                <a:gd name="T2" fmla="*/ 8 w 38"/>
                <a:gd name="T3" fmla="*/ 54 h 66"/>
                <a:gd name="T4" fmla="*/ 18 w 38"/>
                <a:gd name="T5" fmla="*/ 66 h 66"/>
                <a:gd name="T6" fmla="*/ 22 w 38"/>
                <a:gd name="T7" fmla="*/ 64 h 66"/>
                <a:gd name="T8" fmla="*/ 16 w 38"/>
                <a:gd name="T9" fmla="*/ 52 h 66"/>
                <a:gd name="T10" fmla="*/ 16 w 38"/>
                <a:gd name="T11" fmla="*/ 42 h 66"/>
                <a:gd name="T12" fmla="*/ 16 w 38"/>
                <a:gd name="T13" fmla="*/ 42 h 66"/>
                <a:gd name="T14" fmla="*/ 38 w 38"/>
                <a:gd name="T15" fmla="*/ 48 h 66"/>
                <a:gd name="T16" fmla="*/ 24 w 38"/>
                <a:gd name="T17" fmla="*/ 34 h 66"/>
                <a:gd name="T18" fmla="*/ 30 w 38"/>
                <a:gd name="T19" fmla="*/ 28 h 66"/>
                <a:gd name="T20" fmla="*/ 30 w 38"/>
                <a:gd name="T21" fmla="*/ 22 h 66"/>
                <a:gd name="T22" fmla="*/ 22 w 38"/>
                <a:gd name="T23" fmla="*/ 16 h 66"/>
                <a:gd name="T24" fmla="*/ 18 w 38"/>
                <a:gd name="T25" fmla="*/ 22 h 66"/>
                <a:gd name="T26" fmla="*/ 16 w 38"/>
                <a:gd name="T27" fmla="*/ 0 h 66"/>
                <a:gd name="T28" fmla="*/ 12 w 38"/>
                <a:gd name="T29" fmla="*/ 4 h 66"/>
                <a:gd name="T30" fmla="*/ 4 w 38"/>
                <a:gd name="T31" fmla="*/ 14 h 66"/>
                <a:gd name="T32" fmla="*/ 0 w 38"/>
                <a:gd name="T33" fmla="*/ 2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66">
                  <a:moveTo>
                    <a:pt x="0" y="28"/>
                  </a:moveTo>
                  <a:lnTo>
                    <a:pt x="8" y="54"/>
                  </a:lnTo>
                  <a:lnTo>
                    <a:pt x="18" y="66"/>
                  </a:lnTo>
                  <a:lnTo>
                    <a:pt x="22" y="64"/>
                  </a:lnTo>
                  <a:lnTo>
                    <a:pt x="16" y="52"/>
                  </a:lnTo>
                  <a:lnTo>
                    <a:pt x="16" y="42"/>
                  </a:lnTo>
                  <a:lnTo>
                    <a:pt x="16" y="42"/>
                  </a:lnTo>
                  <a:lnTo>
                    <a:pt x="38" y="48"/>
                  </a:lnTo>
                  <a:lnTo>
                    <a:pt x="24" y="34"/>
                  </a:lnTo>
                  <a:lnTo>
                    <a:pt x="30" y="28"/>
                  </a:lnTo>
                  <a:lnTo>
                    <a:pt x="30" y="22"/>
                  </a:lnTo>
                  <a:lnTo>
                    <a:pt x="22" y="16"/>
                  </a:lnTo>
                  <a:lnTo>
                    <a:pt x="18" y="22"/>
                  </a:lnTo>
                  <a:lnTo>
                    <a:pt x="16" y="0"/>
                  </a:lnTo>
                  <a:lnTo>
                    <a:pt x="12" y="4"/>
                  </a:lnTo>
                  <a:lnTo>
                    <a:pt x="4" y="14"/>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7" name="Freeform 110"/>
            <p:cNvSpPr>
              <a:spLocks/>
            </p:cNvSpPr>
            <p:nvPr userDrawn="1"/>
          </p:nvSpPr>
          <p:spPr bwMode="black">
            <a:xfrm>
              <a:off x="7634288" y="3060700"/>
              <a:ext cx="22225" cy="31750"/>
            </a:xfrm>
            <a:custGeom>
              <a:avLst/>
              <a:gdLst>
                <a:gd name="T0" fmla="*/ 14 w 14"/>
                <a:gd name="T1" fmla="*/ 12 h 20"/>
                <a:gd name="T2" fmla="*/ 10 w 14"/>
                <a:gd name="T3" fmla="*/ 0 h 20"/>
                <a:gd name="T4" fmla="*/ 0 w 14"/>
                <a:gd name="T5" fmla="*/ 8 h 20"/>
                <a:gd name="T6" fmla="*/ 2 w 14"/>
                <a:gd name="T7" fmla="*/ 20 h 20"/>
                <a:gd name="T8" fmla="*/ 14 w 14"/>
                <a:gd name="T9" fmla="*/ 12 h 20"/>
              </a:gdLst>
              <a:ahLst/>
              <a:cxnLst>
                <a:cxn ang="0">
                  <a:pos x="T0" y="T1"/>
                </a:cxn>
                <a:cxn ang="0">
                  <a:pos x="T2" y="T3"/>
                </a:cxn>
                <a:cxn ang="0">
                  <a:pos x="T4" y="T5"/>
                </a:cxn>
                <a:cxn ang="0">
                  <a:pos x="T6" y="T7"/>
                </a:cxn>
                <a:cxn ang="0">
                  <a:pos x="T8" y="T9"/>
                </a:cxn>
              </a:cxnLst>
              <a:rect l="0" t="0" r="r" b="b"/>
              <a:pathLst>
                <a:path w="14" h="20">
                  <a:moveTo>
                    <a:pt x="14" y="12"/>
                  </a:moveTo>
                  <a:lnTo>
                    <a:pt x="10" y="0"/>
                  </a:lnTo>
                  <a:lnTo>
                    <a:pt x="0" y="8"/>
                  </a:lnTo>
                  <a:lnTo>
                    <a:pt x="2" y="20"/>
                  </a:lnTo>
                  <a:lnTo>
                    <a:pt x="1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8" name="Freeform 111"/>
            <p:cNvSpPr>
              <a:spLocks/>
            </p:cNvSpPr>
            <p:nvPr userDrawn="1"/>
          </p:nvSpPr>
          <p:spPr bwMode="black">
            <a:xfrm>
              <a:off x="7567613" y="3232150"/>
              <a:ext cx="47625" cy="31750"/>
            </a:xfrm>
            <a:custGeom>
              <a:avLst/>
              <a:gdLst>
                <a:gd name="T0" fmla="*/ 0 w 30"/>
                <a:gd name="T1" fmla="*/ 0 h 20"/>
                <a:gd name="T2" fmla="*/ 4 w 30"/>
                <a:gd name="T3" fmla="*/ 12 h 20"/>
                <a:gd name="T4" fmla="*/ 12 w 30"/>
                <a:gd name="T5" fmla="*/ 20 h 20"/>
                <a:gd name="T6" fmla="*/ 18 w 30"/>
                <a:gd name="T7" fmla="*/ 20 h 20"/>
                <a:gd name="T8" fmla="*/ 30 w 30"/>
                <a:gd name="T9" fmla="*/ 14 h 20"/>
                <a:gd name="T10" fmla="*/ 28 w 30"/>
                <a:gd name="T11" fmla="*/ 6 h 20"/>
                <a:gd name="T12" fmla="*/ 18 w 30"/>
                <a:gd name="T13" fmla="*/ 0 h 20"/>
                <a:gd name="T14" fmla="*/ 0 w 30"/>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0"/>
                  </a:moveTo>
                  <a:lnTo>
                    <a:pt x="4" y="12"/>
                  </a:lnTo>
                  <a:lnTo>
                    <a:pt x="12" y="20"/>
                  </a:lnTo>
                  <a:lnTo>
                    <a:pt x="18" y="20"/>
                  </a:lnTo>
                  <a:lnTo>
                    <a:pt x="30" y="14"/>
                  </a:lnTo>
                  <a:lnTo>
                    <a:pt x="28" y="6"/>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69" name="Freeform 112"/>
            <p:cNvSpPr>
              <a:spLocks/>
            </p:cNvSpPr>
            <p:nvPr userDrawn="1"/>
          </p:nvSpPr>
          <p:spPr bwMode="black">
            <a:xfrm>
              <a:off x="7516813" y="3190875"/>
              <a:ext cx="66675" cy="19050"/>
            </a:xfrm>
            <a:custGeom>
              <a:avLst/>
              <a:gdLst>
                <a:gd name="T0" fmla="*/ 40 w 42"/>
                <a:gd name="T1" fmla="*/ 2 h 12"/>
                <a:gd name="T2" fmla="*/ 22 w 42"/>
                <a:gd name="T3" fmla="*/ 4 h 12"/>
                <a:gd name="T4" fmla="*/ 22 w 42"/>
                <a:gd name="T5" fmla="*/ 2 h 12"/>
                <a:gd name="T6" fmla="*/ 0 w 42"/>
                <a:gd name="T7" fmla="*/ 0 h 12"/>
                <a:gd name="T8" fmla="*/ 8 w 42"/>
                <a:gd name="T9" fmla="*/ 12 h 12"/>
                <a:gd name="T10" fmla="*/ 22 w 42"/>
                <a:gd name="T11" fmla="*/ 8 h 12"/>
                <a:gd name="T12" fmla="*/ 24 w 42"/>
                <a:gd name="T13" fmla="*/ 12 h 12"/>
                <a:gd name="T14" fmla="*/ 42 w 42"/>
                <a:gd name="T15" fmla="*/ 8 h 12"/>
                <a:gd name="T16" fmla="*/ 40 w 42"/>
                <a:gd name="T17"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2">
                  <a:moveTo>
                    <a:pt x="40" y="2"/>
                  </a:moveTo>
                  <a:lnTo>
                    <a:pt x="22" y="4"/>
                  </a:lnTo>
                  <a:lnTo>
                    <a:pt x="22" y="2"/>
                  </a:lnTo>
                  <a:lnTo>
                    <a:pt x="0" y="0"/>
                  </a:lnTo>
                  <a:lnTo>
                    <a:pt x="8" y="12"/>
                  </a:lnTo>
                  <a:lnTo>
                    <a:pt x="22" y="8"/>
                  </a:lnTo>
                  <a:lnTo>
                    <a:pt x="24" y="12"/>
                  </a:lnTo>
                  <a:lnTo>
                    <a:pt x="42" y="8"/>
                  </a:lnTo>
                  <a:lnTo>
                    <a:pt x="4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0" name="Freeform 113"/>
            <p:cNvSpPr>
              <a:spLocks noEditPoints="1"/>
            </p:cNvSpPr>
            <p:nvPr userDrawn="1"/>
          </p:nvSpPr>
          <p:spPr bwMode="black">
            <a:xfrm>
              <a:off x="7358063" y="3086100"/>
              <a:ext cx="193675" cy="234950"/>
            </a:xfrm>
            <a:custGeom>
              <a:avLst/>
              <a:gdLst>
                <a:gd name="T0" fmla="*/ 12 w 122"/>
                <a:gd name="T1" fmla="*/ 106 h 148"/>
                <a:gd name="T2" fmla="*/ 8 w 122"/>
                <a:gd name="T3" fmla="*/ 138 h 148"/>
                <a:gd name="T4" fmla="*/ 34 w 122"/>
                <a:gd name="T5" fmla="*/ 144 h 148"/>
                <a:gd name="T6" fmla="*/ 30 w 122"/>
                <a:gd name="T7" fmla="*/ 96 h 148"/>
                <a:gd name="T8" fmla="*/ 40 w 122"/>
                <a:gd name="T9" fmla="*/ 90 h 148"/>
                <a:gd name="T10" fmla="*/ 42 w 122"/>
                <a:gd name="T11" fmla="*/ 106 h 148"/>
                <a:gd name="T12" fmla="*/ 52 w 122"/>
                <a:gd name="T13" fmla="*/ 130 h 148"/>
                <a:gd name="T14" fmla="*/ 54 w 122"/>
                <a:gd name="T15" fmla="*/ 136 h 148"/>
                <a:gd name="T16" fmla="*/ 66 w 122"/>
                <a:gd name="T17" fmla="*/ 140 h 148"/>
                <a:gd name="T18" fmla="*/ 74 w 122"/>
                <a:gd name="T19" fmla="*/ 148 h 148"/>
                <a:gd name="T20" fmla="*/ 82 w 122"/>
                <a:gd name="T21" fmla="*/ 132 h 148"/>
                <a:gd name="T22" fmla="*/ 82 w 122"/>
                <a:gd name="T23" fmla="*/ 120 h 148"/>
                <a:gd name="T24" fmla="*/ 84 w 122"/>
                <a:gd name="T25" fmla="*/ 110 h 148"/>
                <a:gd name="T26" fmla="*/ 68 w 122"/>
                <a:gd name="T27" fmla="*/ 104 h 148"/>
                <a:gd name="T28" fmla="*/ 54 w 122"/>
                <a:gd name="T29" fmla="*/ 74 h 148"/>
                <a:gd name="T30" fmla="*/ 68 w 122"/>
                <a:gd name="T31" fmla="*/ 70 h 148"/>
                <a:gd name="T32" fmla="*/ 74 w 122"/>
                <a:gd name="T33" fmla="*/ 72 h 148"/>
                <a:gd name="T34" fmla="*/ 82 w 122"/>
                <a:gd name="T35" fmla="*/ 70 h 148"/>
                <a:gd name="T36" fmla="*/ 92 w 122"/>
                <a:gd name="T37" fmla="*/ 58 h 148"/>
                <a:gd name="T38" fmla="*/ 82 w 122"/>
                <a:gd name="T39" fmla="*/ 58 h 148"/>
                <a:gd name="T40" fmla="*/ 88 w 122"/>
                <a:gd name="T41" fmla="*/ 46 h 148"/>
                <a:gd name="T42" fmla="*/ 74 w 122"/>
                <a:gd name="T43" fmla="*/ 50 h 148"/>
                <a:gd name="T44" fmla="*/ 60 w 122"/>
                <a:gd name="T45" fmla="*/ 52 h 148"/>
                <a:gd name="T46" fmla="*/ 42 w 122"/>
                <a:gd name="T47" fmla="*/ 62 h 148"/>
                <a:gd name="T48" fmla="*/ 28 w 122"/>
                <a:gd name="T49" fmla="*/ 52 h 148"/>
                <a:gd name="T50" fmla="*/ 32 w 122"/>
                <a:gd name="T51" fmla="*/ 32 h 148"/>
                <a:gd name="T52" fmla="*/ 104 w 122"/>
                <a:gd name="T53" fmla="*/ 34 h 148"/>
                <a:gd name="T54" fmla="*/ 118 w 122"/>
                <a:gd name="T55" fmla="*/ 0 h 148"/>
                <a:gd name="T56" fmla="*/ 78 w 122"/>
                <a:gd name="T57" fmla="*/ 18 h 148"/>
                <a:gd name="T58" fmla="*/ 36 w 122"/>
                <a:gd name="T59" fmla="*/ 12 h 148"/>
                <a:gd name="T60" fmla="*/ 28 w 122"/>
                <a:gd name="T61" fmla="*/ 18 h 148"/>
                <a:gd name="T62" fmla="*/ 14 w 122"/>
                <a:gd name="T63" fmla="*/ 38 h 148"/>
                <a:gd name="T64" fmla="*/ 8 w 122"/>
                <a:gd name="T65" fmla="*/ 60 h 148"/>
                <a:gd name="T66" fmla="*/ 0 w 122"/>
                <a:gd name="T67" fmla="*/ 88 h 148"/>
                <a:gd name="T68" fmla="*/ 64 w 122"/>
                <a:gd name="T69" fmla="*/ 124 h 148"/>
                <a:gd name="T70" fmla="*/ 74 w 122"/>
                <a:gd name="T71" fmla="*/ 124 h 148"/>
                <a:gd name="T72" fmla="*/ 64 w 122"/>
                <a:gd name="T73" fmla="*/ 124 h 148"/>
                <a:gd name="T74" fmla="*/ 60 w 122"/>
                <a:gd name="T75" fmla="*/ 130 h 148"/>
                <a:gd name="T76" fmla="*/ 62 w 122"/>
                <a:gd name="T77" fmla="*/ 134 h 148"/>
                <a:gd name="T78" fmla="*/ 74 w 122"/>
                <a:gd name="T79" fmla="*/ 112 h 148"/>
                <a:gd name="T80" fmla="*/ 74 w 122"/>
                <a:gd name="T81" fmla="*/ 11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2" h="148">
                  <a:moveTo>
                    <a:pt x="2" y="106"/>
                  </a:moveTo>
                  <a:lnTo>
                    <a:pt x="12" y="106"/>
                  </a:lnTo>
                  <a:lnTo>
                    <a:pt x="14" y="114"/>
                  </a:lnTo>
                  <a:lnTo>
                    <a:pt x="8" y="138"/>
                  </a:lnTo>
                  <a:lnTo>
                    <a:pt x="16" y="146"/>
                  </a:lnTo>
                  <a:lnTo>
                    <a:pt x="34" y="144"/>
                  </a:lnTo>
                  <a:lnTo>
                    <a:pt x="32" y="100"/>
                  </a:lnTo>
                  <a:lnTo>
                    <a:pt x="30" y="96"/>
                  </a:lnTo>
                  <a:lnTo>
                    <a:pt x="38" y="90"/>
                  </a:lnTo>
                  <a:lnTo>
                    <a:pt x="40" y="90"/>
                  </a:lnTo>
                  <a:lnTo>
                    <a:pt x="38" y="100"/>
                  </a:lnTo>
                  <a:lnTo>
                    <a:pt x="42" y="106"/>
                  </a:lnTo>
                  <a:lnTo>
                    <a:pt x="50" y="116"/>
                  </a:lnTo>
                  <a:lnTo>
                    <a:pt x="52" y="130"/>
                  </a:lnTo>
                  <a:lnTo>
                    <a:pt x="58" y="130"/>
                  </a:lnTo>
                  <a:lnTo>
                    <a:pt x="54" y="136"/>
                  </a:lnTo>
                  <a:lnTo>
                    <a:pt x="68" y="146"/>
                  </a:lnTo>
                  <a:lnTo>
                    <a:pt x="66" y="140"/>
                  </a:lnTo>
                  <a:lnTo>
                    <a:pt x="72" y="142"/>
                  </a:lnTo>
                  <a:lnTo>
                    <a:pt x="74" y="148"/>
                  </a:lnTo>
                  <a:lnTo>
                    <a:pt x="84" y="138"/>
                  </a:lnTo>
                  <a:lnTo>
                    <a:pt x="82" y="132"/>
                  </a:lnTo>
                  <a:lnTo>
                    <a:pt x="86" y="128"/>
                  </a:lnTo>
                  <a:lnTo>
                    <a:pt x="82" y="120"/>
                  </a:lnTo>
                  <a:lnTo>
                    <a:pt x="84" y="122"/>
                  </a:lnTo>
                  <a:lnTo>
                    <a:pt x="84" y="110"/>
                  </a:lnTo>
                  <a:lnTo>
                    <a:pt x="72" y="110"/>
                  </a:lnTo>
                  <a:lnTo>
                    <a:pt x="68" y="104"/>
                  </a:lnTo>
                  <a:lnTo>
                    <a:pt x="72" y="98"/>
                  </a:lnTo>
                  <a:lnTo>
                    <a:pt x="54" y="74"/>
                  </a:lnTo>
                  <a:lnTo>
                    <a:pt x="54" y="74"/>
                  </a:lnTo>
                  <a:lnTo>
                    <a:pt x="68" y="70"/>
                  </a:lnTo>
                  <a:lnTo>
                    <a:pt x="74" y="62"/>
                  </a:lnTo>
                  <a:lnTo>
                    <a:pt x="74" y="72"/>
                  </a:lnTo>
                  <a:lnTo>
                    <a:pt x="80" y="66"/>
                  </a:lnTo>
                  <a:lnTo>
                    <a:pt x="82" y="70"/>
                  </a:lnTo>
                  <a:lnTo>
                    <a:pt x="90" y="68"/>
                  </a:lnTo>
                  <a:lnTo>
                    <a:pt x="92" y="58"/>
                  </a:lnTo>
                  <a:lnTo>
                    <a:pt x="84" y="62"/>
                  </a:lnTo>
                  <a:lnTo>
                    <a:pt x="82" y="58"/>
                  </a:lnTo>
                  <a:lnTo>
                    <a:pt x="90" y="56"/>
                  </a:lnTo>
                  <a:lnTo>
                    <a:pt x="88" y="46"/>
                  </a:lnTo>
                  <a:lnTo>
                    <a:pt x="80" y="44"/>
                  </a:lnTo>
                  <a:lnTo>
                    <a:pt x="74" y="50"/>
                  </a:lnTo>
                  <a:lnTo>
                    <a:pt x="60" y="50"/>
                  </a:lnTo>
                  <a:lnTo>
                    <a:pt x="60" y="52"/>
                  </a:lnTo>
                  <a:lnTo>
                    <a:pt x="52" y="52"/>
                  </a:lnTo>
                  <a:lnTo>
                    <a:pt x="42" y="62"/>
                  </a:lnTo>
                  <a:lnTo>
                    <a:pt x="36" y="62"/>
                  </a:lnTo>
                  <a:lnTo>
                    <a:pt x="28" y="52"/>
                  </a:lnTo>
                  <a:lnTo>
                    <a:pt x="32" y="34"/>
                  </a:lnTo>
                  <a:lnTo>
                    <a:pt x="32" y="32"/>
                  </a:lnTo>
                  <a:lnTo>
                    <a:pt x="48" y="30"/>
                  </a:lnTo>
                  <a:lnTo>
                    <a:pt x="104" y="34"/>
                  </a:lnTo>
                  <a:lnTo>
                    <a:pt x="122" y="12"/>
                  </a:lnTo>
                  <a:lnTo>
                    <a:pt x="118" y="0"/>
                  </a:lnTo>
                  <a:lnTo>
                    <a:pt x="94" y="18"/>
                  </a:lnTo>
                  <a:lnTo>
                    <a:pt x="78" y="18"/>
                  </a:lnTo>
                  <a:lnTo>
                    <a:pt x="42" y="10"/>
                  </a:lnTo>
                  <a:lnTo>
                    <a:pt x="36" y="12"/>
                  </a:lnTo>
                  <a:lnTo>
                    <a:pt x="32" y="20"/>
                  </a:lnTo>
                  <a:lnTo>
                    <a:pt x="28" y="18"/>
                  </a:lnTo>
                  <a:lnTo>
                    <a:pt x="22" y="22"/>
                  </a:lnTo>
                  <a:lnTo>
                    <a:pt x="14" y="38"/>
                  </a:lnTo>
                  <a:lnTo>
                    <a:pt x="16" y="48"/>
                  </a:lnTo>
                  <a:lnTo>
                    <a:pt x="8" y="60"/>
                  </a:lnTo>
                  <a:lnTo>
                    <a:pt x="8" y="70"/>
                  </a:lnTo>
                  <a:lnTo>
                    <a:pt x="0" y="88"/>
                  </a:lnTo>
                  <a:lnTo>
                    <a:pt x="2" y="106"/>
                  </a:lnTo>
                  <a:close/>
                  <a:moveTo>
                    <a:pt x="64" y="124"/>
                  </a:moveTo>
                  <a:lnTo>
                    <a:pt x="76" y="122"/>
                  </a:lnTo>
                  <a:lnTo>
                    <a:pt x="74" y="124"/>
                  </a:lnTo>
                  <a:lnTo>
                    <a:pt x="74" y="124"/>
                  </a:lnTo>
                  <a:lnTo>
                    <a:pt x="64" y="124"/>
                  </a:lnTo>
                  <a:close/>
                  <a:moveTo>
                    <a:pt x="62" y="134"/>
                  </a:moveTo>
                  <a:lnTo>
                    <a:pt x="60" y="130"/>
                  </a:lnTo>
                  <a:lnTo>
                    <a:pt x="64" y="126"/>
                  </a:lnTo>
                  <a:lnTo>
                    <a:pt x="62" y="134"/>
                  </a:lnTo>
                  <a:close/>
                  <a:moveTo>
                    <a:pt x="74" y="112"/>
                  </a:moveTo>
                  <a:lnTo>
                    <a:pt x="74" y="112"/>
                  </a:lnTo>
                  <a:lnTo>
                    <a:pt x="72" y="110"/>
                  </a:lnTo>
                  <a:lnTo>
                    <a:pt x="74"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1" name="Freeform 114"/>
            <p:cNvSpPr>
              <a:spLocks/>
            </p:cNvSpPr>
            <p:nvPr userDrawn="1"/>
          </p:nvSpPr>
          <p:spPr bwMode="black">
            <a:xfrm>
              <a:off x="7243763" y="3343275"/>
              <a:ext cx="25400" cy="15875"/>
            </a:xfrm>
            <a:custGeom>
              <a:avLst/>
              <a:gdLst>
                <a:gd name="T0" fmla="*/ 8 w 16"/>
                <a:gd name="T1" fmla="*/ 10 h 10"/>
                <a:gd name="T2" fmla="*/ 16 w 16"/>
                <a:gd name="T3" fmla="*/ 2 h 10"/>
                <a:gd name="T4" fmla="*/ 0 w 16"/>
                <a:gd name="T5" fmla="*/ 0 h 10"/>
                <a:gd name="T6" fmla="*/ 8 w 16"/>
                <a:gd name="T7" fmla="*/ 10 h 10"/>
              </a:gdLst>
              <a:ahLst/>
              <a:cxnLst>
                <a:cxn ang="0">
                  <a:pos x="T0" y="T1"/>
                </a:cxn>
                <a:cxn ang="0">
                  <a:pos x="T2" y="T3"/>
                </a:cxn>
                <a:cxn ang="0">
                  <a:pos x="T4" y="T5"/>
                </a:cxn>
                <a:cxn ang="0">
                  <a:pos x="T6" y="T7"/>
                </a:cxn>
              </a:cxnLst>
              <a:rect l="0" t="0" r="r" b="b"/>
              <a:pathLst>
                <a:path w="16" h="10">
                  <a:moveTo>
                    <a:pt x="8" y="10"/>
                  </a:moveTo>
                  <a:lnTo>
                    <a:pt x="16" y="2"/>
                  </a:lnTo>
                  <a:lnTo>
                    <a:pt x="0"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2" name="Freeform 115"/>
            <p:cNvSpPr>
              <a:spLocks/>
            </p:cNvSpPr>
            <p:nvPr userDrawn="1"/>
          </p:nvSpPr>
          <p:spPr bwMode="black">
            <a:xfrm>
              <a:off x="7269163" y="3378200"/>
              <a:ext cx="104775" cy="44450"/>
            </a:xfrm>
            <a:custGeom>
              <a:avLst/>
              <a:gdLst>
                <a:gd name="T0" fmla="*/ 18 w 66"/>
                <a:gd name="T1" fmla="*/ 20 h 28"/>
                <a:gd name="T2" fmla="*/ 22 w 66"/>
                <a:gd name="T3" fmla="*/ 28 h 28"/>
                <a:gd name="T4" fmla="*/ 50 w 66"/>
                <a:gd name="T5" fmla="*/ 20 h 28"/>
                <a:gd name="T6" fmla="*/ 52 w 66"/>
                <a:gd name="T7" fmla="*/ 22 h 28"/>
                <a:gd name="T8" fmla="*/ 66 w 66"/>
                <a:gd name="T9" fmla="*/ 18 h 28"/>
                <a:gd name="T10" fmla="*/ 58 w 66"/>
                <a:gd name="T11" fmla="*/ 4 h 28"/>
                <a:gd name="T12" fmla="*/ 54 w 66"/>
                <a:gd name="T13" fmla="*/ 10 h 28"/>
                <a:gd name="T14" fmla="*/ 52 w 66"/>
                <a:gd name="T15" fmla="*/ 6 h 28"/>
                <a:gd name="T16" fmla="*/ 46 w 66"/>
                <a:gd name="T17" fmla="*/ 8 h 28"/>
                <a:gd name="T18" fmla="*/ 40 w 66"/>
                <a:gd name="T19" fmla="*/ 0 h 28"/>
                <a:gd name="T20" fmla="*/ 36 w 66"/>
                <a:gd name="T21" fmla="*/ 10 h 28"/>
                <a:gd name="T22" fmla="*/ 34 w 66"/>
                <a:gd name="T23" fmla="*/ 10 h 28"/>
                <a:gd name="T24" fmla="*/ 22 w 66"/>
                <a:gd name="T25" fmla="*/ 8 h 28"/>
                <a:gd name="T26" fmla="*/ 20 w 66"/>
                <a:gd name="T27" fmla="*/ 12 h 28"/>
                <a:gd name="T28" fmla="*/ 20 w 66"/>
                <a:gd name="T29" fmla="*/ 8 h 28"/>
                <a:gd name="T30" fmla="*/ 8 w 66"/>
                <a:gd name="T31" fmla="*/ 4 h 28"/>
                <a:gd name="T32" fmla="*/ 2 w 66"/>
                <a:gd name="T33" fmla="*/ 10 h 28"/>
                <a:gd name="T34" fmla="*/ 0 w 66"/>
                <a:gd name="T35" fmla="*/ 22 h 28"/>
                <a:gd name="T36" fmla="*/ 18 w 66"/>
                <a:gd name="T37" fmla="*/ 22 h 28"/>
                <a:gd name="T38" fmla="*/ 18 w 66"/>
                <a:gd name="T3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28">
                  <a:moveTo>
                    <a:pt x="18" y="20"/>
                  </a:moveTo>
                  <a:lnTo>
                    <a:pt x="22" y="28"/>
                  </a:lnTo>
                  <a:lnTo>
                    <a:pt x="50" y="20"/>
                  </a:lnTo>
                  <a:lnTo>
                    <a:pt x="52" y="22"/>
                  </a:lnTo>
                  <a:lnTo>
                    <a:pt x="66" y="18"/>
                  </a:lnTo>
                  <a:lnTo>
                    <a:pt x="58" y="4"/>
                  </a:lnTo>
                  <a:lnTo>
                    <a:pt x="54" y="10"/>
                  </a:lnTo>
                  <a:lnTo>
                    <a:pt x="52" y="6"/>
                  </a:lnTo>
                  <a:lnTo>
                    <a:pt x="46" y="8"/>
                  </a:lnTo>
                  <a:lnTo>
                    <a:pt x="40" y="0"/>
                  </a:lnTo>
                  <a:lnTo>
                    <a:pt x="36" y="10"/>
                  </a:lnTo>
                  <a:lnTo>
                    <a:pt x="34" y="10"/>
                  </a:lnTo>
                  <a:lnTo>
                    <a:pt x="22" y="8"/>
                  </a:lnTo>
                  <a:lnTo>
                    <a:pt x="20" y="12"/>
                  </a:lnTo>
                  <a:lnTo>
                    <a:pt x="20" y="8"/>
                  </a:lnTo>
                  <a:lnTo>
                    <a:pt x="8" y="4"/>
                  </a:lnTo>
                  <a:lnTo>
                    <a:pt x="2" y="10"/>
                  </a:lnTo>
                  <a:lnTo>
                    <a:pt x="0" y="22"/>
                  </a:lnTo>
                  <a:lnTo>
                    <a:pt x="18" y="22"/>
                  </a:lnTo>
                  <a:lnTo>
                    <a:pt x="1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3" name="Freeform 116"/>
            <p:cNvSpPr>
              <a:spLocks/>
            </p:cNvSpPr>
            <p:nvPr userDrawn="1"/>
          </p:nvSpPr>
          <p:spPr bwMode="black">
            <a:xfrm>
              <a:off x="7386638" y="3384550"/>
              <a:ext cx="101600" cy="31750"/>
            </a:xfrm>
            <a:custGeom>
              <a:avLst/>
              <a:gdLst>
                <a:gd name="T0" fmla="*/ 54 w 64"/>
                <a:gd name="T1" fmla="*/ 14 h 20"/>
                <a:gd name="T2" fmla="*/ 64 w 64"/>
                <a:gd name="T3" fmla="*/ 6 h 20"/>
                <a:gd name="T4" fmla="*/ 60 w 64"/>
                <a:gd name="T5" fmla="*/ 0 h 20"/>
                <a:gd name="T6" fmla="*/ 56 w 64"/>
                <a:gd name="T7" fmla="*/ 0 h 20"/>
                <a:gd name="T8" fmla="*/ 56 w 64"/>
                <a:gd name="T9" fmla="*/ 4 h 20"/>
                <a:gd name="T10" fmla="*/ 50 w 64"/>
                <a:gd name="T11" fmla="*/ 8 h 20"/>
                <a:gd name="T12" fmla="*/ 44 w 64"/>
                <a:gd name="T13" fmla="*/ 6 h 20"/>
                <a:gd name="T14" fmla="*/ 32 w 64"/>
                <a:gd name="T15" fmla="*/ 8 h 20"/>
                <a:gd name="T16" fmla="*/ 16 w 64"/>
                <a:gd name="T17" fmla="*/ 0 h 20"/>
                <a:gd name="T18" fmla="*/ 0 w 64"/>
                <a:gd name="T19" fmla="*/ 6 h 20"/>
                <a:gd name="T20" fmla="*/ 0 w 64"/>
                <a:gd name="T21" fmla="*/ 16 h 20"/>
                <a:gd name="T22" fmla="*/ 26 w 64"/>
                <a:gd name="T23" fmla="*/ 20 h 20"/>
                <a:gd name="T24" fmla="*/ 54 w 64"/>
                <a:gd name="T25"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0">
                  <a:moveTo>
                    <a:pt x="54" y="14"/>
                  </a:moveTo>
                  <a:lnTo>
                    <a:pt x="64" y="6"/>
                  </a:lnTo>
                  <a:lnTo>
                    <a:pt x="60" y="0"/>
                  </a:lnTo>
                  <a:lnTo>
                    <a:pt x="56" y="0"/>
                  </a:lnTo>
                  <a:lnTo>
                    <a:pt x="56" y="4"/>
                  </a:lnTo>
                  <a:lnTo>
                    <a:pt x="50" y="8"/>
                  </a:lnTo>
                  <a:lnTo>
                    <a:pt x="44" y="6"/>
                  </a:lnTo>
                  <a:lnTo>
                    <a:pt x="32" y="8"/>
                  </a:lnTo>
                  <a:lnTo>
                    <a:pt x="16" y="0"/>
                  </a:lnTo>
                  <a:lnTo>
                    <a:pt x="0" y="6"/>
                  </a:lnTo>
                  <a:lnTo>
                    <a:pt x="0" y="16"/>
                  </a:lnTo>
                  <a:lnTo>
                    <a:pt x="26" y="20"/>
                  </a:lnTo>
                  <a:lnTo>
                    <a:pt x="5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4" name="Freeform 117"/>
            <p:cNvSpPr>
              <a:spLocks/>
            </p:cNvSpPr>
            <p:nvPr userDrawn="1"/>
          </p:nvSpPr>
          <p:spPr bwMode="black">
            <a:xfrm>
              <a:off x="7494588" y="3390900"/>
              <a:ext cx="117475" cy="66675"/>
            </a:xfrm>
            <a:custGeom>
              <a:avLst/>
              <a:gdLst>
                <a:gd name="T0" fmla="*/ 26 w 74"/>
                <a:gd name="T1" fmla="*/ 36 h 42"/>
                <a:gd name="T2" fmla="*/ 34 w 74"/>
                <a:gd name="T3" fmla="*/ 24 h 42"/>
                <a:gd name="T4" fmla="*/ 72 w 74"/>
                <a:gd name="T5" fmla="*/ 10 h 42"/>
                <a:gd name="T6" fmla="*/ 74 w 74"/>
                <a:gd name="T7" fmla="*/ 0 h 42"/>
                <a:gd name="T8" fmla="*/ 32 w 74"/>
                <a:gd name="T9" fmla="*/ 6 h 42"/>
                <a:gd name="T10" fmla="*/ 24 w 74"/>
                <a:gd name="T11" fmla="*/ 14 h 42"/>
                <a:gd name="T12" fmla="*/ 6 w 74"/>
                <a:gd name="T13" fmla="*/ 22 h 42"/>
                <a:gd name="T14" fmla="*/ 0 w 74"/>
                <a:gd name="T15" fmla="*/ 42 h 42"/>
                <a:gd name="T16" fmla="*/ 10 w 74"/>
                <a:gd name="T17" fmla="*/ 42 h 42"/>
                <a:gd name="T18" fmla="*/ 26 w 74"/>
                <a:gd name="T19"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42">
                  <a:moveTo>
                    <a:pt x="26" y="36"/>
                  </a:moveTo>
                  <a:lnTo>
                    <a:pt x="34" y="24"/>
                  </a:lnTo>
                  <a:lnTo>
                    <a:pt x="72" y="10"/>
                  </a:lnTo>
                  <a:lnTo>
                    <a:pt x="74" y="0"/>
                  </a:lnTo>
                  <a:lnTo>
                    <a:pt x="32" y="6"/>
                  </a:lnTo>
                  <a:lnTo>
                    <a:pt x="24" y="14"/>
                  </a:lnTo>
                  <a:lnTo>
                    <a:pt x="6" y="22"/>
                  </a:lnTo>
                  <a:lnTo>
                    <a:pt x="0" y="42"/>
                  </a:lnTo>
                  <a:lnTo>
                    <a:pt x="10" y="42"/>
                  </a:lnTo>
                  <a:lnTo>
                    <a:pt x="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5" name="Freeform 118"/>
            <p:cNvSpPr>
              <a:spLocks/>
            </p:cNvSpPr>
            <p:nvPr userDrawn="1"/>
          </p:nvSpPr>
          <p:spPr bwMode="black">
            <a:xfrm>
              <a:off x="7567613" y="3365500"/>
              <a:ext cx="38100" cy="25400"/>
            </a:xfrm>
            <a:custGeom>
              <a:avLst/>
              <a:gdLst>
                <a:gd name="T0" fmla="*/ 24 w 24"/>
                <a:gd name="T1" fmla="*/ 6 h 16"/>
                <a:gd name="T2" fmla="*/ 16 w 24"/>
                <a:gd name="T3" fmla="*/ 0 h 16"/>
                <a:gd name="T4" fmla="*/ 0 w 24"/>
                <a:gd name="T5" fmla="*/ 4 h 16"/>
                <a:gd name="T6" fmla="*/ 0 w 24"/>
                <a:gd name="T7" fmla="*/ 16 h 16"/>
                <a:gd name="T8" fmla="*/ 14 w 24"/>
                <a:gd name="T9" fmla="*/ 12 h 16"/>
                <a:gd name="T10" fmla="*/ 24 w 24"/>
                <a:gd name="T11" fmla="*/ 6 h 16"/>
              </a:gdLst>
              <a:ahLst/>
              <a:cxnLst>
                <a:cxn ang="0">
                  <a:pos x="T0" y="T1"/>
                </a:cxn>
                <a:cxn ang="0">
                  <a:pos x="T2" y="T3"/>
                </a:cxn>
                <a:cxn ang="0">
                  <a:pos x="T4" y="T5"/>
                </a:cxn>
                <a:cxn ang="0">
                  <a:pos x="T6" y="T7"/>
                </a:cxn>
                <a:cxn ang="0">
                  <a:pos x="T8" y="T9"/>
                </a:cxn>
                <a:cxn ang="0">
                  <a:pos x="T10" y="T11"/>
                </a:cxn>
              </a:cxnLst>
              <a:rect l="0" t="0" r="r" b="b"/>
              <a:pathLst>
                <a:path w="24" h="16">
                  <a:moveTo>
                    <a:pt x="24" y="6"/>
                  </a:moveTo>
                  <a:lnTo>
                    <a:pt x="16" y="0"/>
                  </a:lnTo>
                  <a:lnTo>
                    <a:pt x="0" y="4"/>
                  </a:lnTo>
                  <a:lnTo>
                    <a:pt x="0" y="16"/>
                  </a:lnTo>
                  <a:lnTo>
                    <a:pt x="14" y="12"/>
                  </a:lnTo>
                  <a:lnTo>
                    <a:pt x="2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6" name="Freeform 119"/>
            <p:cNvSpPr>
              <a:spLocks/>
            </p:cNvSpPr>
            <p:nvPr userDrawn="1"/>
          </p:nvSpPr>
          <p:spPr bwMode="black">
            <a:xfrm>
              <a:off x="7723188" y="3352800"/>
              <a:ext cx="22225" cy="38100"/>
            </a:xfrm>
            <a:custGeom>
              <a:avLst/>
              <a:gdLst>
                <a:gd name="T0" fmla="*/ 0 w 14"/>
                <a:gd name="T1" fmla="*/ 16 h 24"/>
                <a:gd name="T2" fmla="*/ 6 w 14"/>
                <a:gd name="T3" fmla="*/ 24 h 24"/>
                <a:gd name="T4" fmla="*/ 14 w 14"/>
                <a:gd name="T5" fmla="*/ 12 h 24"/>
                <a:gd name="T6" fmla="*/ 14 w 14"/>
                <a:gd name="T7" fmla="*/ 2 h 24"/>
                <a:gd name="T8" fmla="*/ 8 w 14"/>
                <a:gd name="T9" fmla="*/ 0 h 24"/>
                <a:gd name="T10" fmla="*/ 0 w 14"/>
                <a:gd name="T11" fmla="*/ 16 h 24"/>
              </a:gdLst>
              <a:ahLst/>
              <a:cxnLst>
                <a:cxn ang="0">
                  <a:pos x="T0" y="T1"/>
                </a:cxn>
                <a:cxn ang="0">
                  <a:pos x="T2" y="T3"/>
                </a:cxn>
                <a:cxn ang="0">
                  <a:pos x="T4" y="T5"/>
                </a:cxn>
                <a:cxn ang="0">
                  <a:pos x="T6" y="T7"/>
                </a:cxn>
                <a:cxn ang="0">
                  <a:pos x="T8" y="T9"/>
                </a:cxn>
                <a:cxn ang="0">
                  <a:pos x="T10" y="T11"/>
                </a:cxn>
              </a:cxnLst>
              <a:rect l="0" t="0" r="r" b="b"/>
              <a:pathLst>
                <a:path w="14" h="24">
                  <a:moveTo>
                    <a:pt x="0" y="16"/>
                  </a:moveTo>
                  <a:lnTo>
                    <a:pt x="6" y="24"/>
                  </a:lnTo>
                  <a:lnTo>
                    <a:pt x="14" y="12"/>
                  </a:lnTo>
                  <a:lnTo>
                    <a:pt x="14" y="2"/>
                  </a:lnTo>
                  <a:lnTo>
                    <a:pt x="8" y="0"/>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7" name="Freeform 120"/>
            <p:cNvSpPr>
              <a:spLocks/>
            </p:cNvSpPr>
            <p:nvPr userDrawn="1"/>
          </p:nvSpPr>
          <p:spPr bwMode="black">
            <a:xfrm>
              <a:off x="7805738" y="3298825"/>
              <a:ext cx="28575" cy="60325"/>
            </a:xfrm>
            <a:custGeom>
              <a:avLst/>
              <a:gdLst>
                <a:gd name="T0" fmla="*/ 10 w 18"/>
                <a:gd name="T1" fmla="*/ 38 h 38"/>
                <a:gd name="T2" fmla="*/ 14 w 18"/>
                <a:gd name="T3" fmla="*/ 30 h 38"/>
                <a:gd name="T4" fmla="*/ 18 w 18"/>
                <a:gd name="T5" fmla="*/ 34 h 38"/>
                <a:gd name="T6" fmla="*/ 18 w 18"/>
                <a:gd name="T7" fmla="*/ 26 h 38"/>
                <a:gd name="T8" fmla="*/ 18 w 18"/>
                <a:gd name="T9" fmla="*/ 26 h 38"/>
                <a:gd name="T10" fmla="*/ 18 w 18"/>
                <a:gd name="T11" fmla="*/ 6 h 38"/>
                <a:gd name="T12" fmla="*/ 12 w 18"/>
                <a:gd name="T13" fmla="*/ 0 h 38"/>
                <a:gd name="T14" fmla="*/ 6 w 18"/>
                <a:gd name="T15" fmla="*/ 12 h 38"/>
                <a:gd name="T16" fmla="*/ 6 w 18"/>
                <a:gd name="T17" fmla="*/ 12 h 38"/>
                <a:gd name="T18" fmla="*/ 6 w 18"/>
                <a:gd name="T19" fmla="*/ 16 h 38"/>
                <a:gd name="T20" fmla="*/ 2 w 18"/>
                <a:gd name="T21" fmla="*/ 14 h 38"/>
                <a:gd name="T22" fmla="*/ 4 w 18"/>
                <a:gd name="T23" fmla="*/ 24 h 38"/>
                <a:gd name="T24" fmla="*/ 0 w 18"/>
                <a:gd name="T25" fmla="*/ 22 h 38"/>
                <a:gd name="T26" fmla="*/ 10 w 18"/>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8">
                  <a:moveTo>
                    <a:pt x="10" y="38"/>
                  </a:moveTo>
                  <a:lnTo>
                    <a:pt x="14" y="30"/>
                  </a:lnTo>
                  <a:lnTo>
                    <a:pt x="18" y="34"/>
                  </a:lnTo>
                  <a:lnTo>
                    <a:pt x="18" y="26"/>
                  </a:lnTo>
                  <a:lnTo>
                    <a:pt x="18" y="26"/>
                  </a:lnTo>
                  <a:lnTo>
                    <a:pt x="18" y="6"/>
                  </a:lnTo>
                  <a:lnTo>
                    <a:pt x="12" y="0"/>
                  </a:lnTo>
                  <a:lnTo>
                    <a:pt x="6" y="12"/>
                  </a:lnTo>
                  <a:lnTo>
                    <a:pt x="6" y="12"/>
                  </a:lnTo>
                  <a:lnTo>
                    <a:pt x="6" y="16"/>
                  </a:lnTo>
                  <a:lnTo>
                    <a:pt x="2" y="14"/>
                  </a:lnTo>
                  <a:lnTo>
                    <a:pt x="4" y="24"/>
                  </a:lnTo>
                  <a:lnTo>
                    <a:pt x="0" y="22"/>
                  </a:lnTo>
                  <a:lnTo>
                    <a:pt x="1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8" name="Freeform 121"/>
            <p:cNvSpPr>
              <a:spLocks/>
            </p:cNvSpPr>
            <p:nvPr userDrawn="1"/>
          </p:nvSpPr>
          <p:spPr bwMode="black">
            <a:xfrm>
              <a:off x="7777163" y="3298825"/>
              <a:ext cx="19050" cy="22225"/>
            </a:xfrm>
            <a:custGeom>
              <a:avLst/>
              <a:gdLst>
                <a:gd name="T0" fmla="*/ 6 w 12"/>
                <a:gd name="T1" fmla="*/ 14 h 14"/>
                <a:gd name="T2" fmla="*/ 12 w 12"/>
                <a:gd name="T3" fmla="*/ 0 h 14"/>
                <a:gd name="T4" fmla="*/ 2 w 12"/>
                <a:gd name="T5" fmla="*/ 2 h 14"/>
                <a:gd name="T6" fmla="*/ 0 w 12"/>
                <a:gd name="T7" fmla="*/ 12 h 14"/>
                <a:gd name="T8" fmla="*/ 6 w 12"/>
                <a:gd name="T9" fmla="*/ 14 h 14"/>
              </a:gdLst>
              <a:ahLst/>
              <a:cxnLst>
                <a:cxn ang="0">
                  <a:pos x="T0" y="T1"/>
                </a:cxn>
                <a:cxn ang="0">
                  <a:pos x="T2" y="T3"/>
                </a:cxn>
                <a:cxn ang="0">
                  <a:pos x="T4" y="T5"/>
                </a:cxn>
                <a:cxn ang="0">
                  <a:pos x="T6" y="T7"/>
                </a:cxn>
                <a:cxn ang="0">
                  <a:pos x="T8" y="T9"/>
                </a:cxn>
              </a:cxnLst>
              <a:rect l="0" t="0" r="r" b="b"/>
              <a:pathLst>
                <a:path w="12" h="14">
                  <a:moveTo>
                    <a:pt x="6" y="14"/>
                  </a:moveTo>
                  <a:lnTo>
                    <a:pt x="12" y="0"/>
                  </a:lnTo>
                  <a:lnTo>
                    <a:pt x="2" y="2"/>
                  </a:lnTo>
                  <a:lnTo>
                    <a:pt x="0" y="12"/>
                  </a:lnTo>
                  <a:lnTo>
                    <a:pt x="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79" name="Freeform 122"/>
            <p:cNvSpPr>
              <a:spLocks/>
            </p:cNvSpPr>
            <p:nvPr userDrawn="1"/>
          </p:nvSpPr>
          <p:spPr bwMode="black">
            <a:xfrm>
              <a:off x="7678738" y="3190875"/>
              <a:ext cx="28575" cy="22225"/>
            </a:xfrm>
            <a:custGeom>
              <a:avLst/>
              <a:gdLst>
                <a:gd name="T0" fmla="*/ 8 w 18"/>
                <a:gd name="T1" fmla="*/ 14 h 14"/>
                <a:gd name="T2" fmla="*/ 18 w 18"/>
                <a:gd name="T3" fmla="*/ 10 h 14"/>
                <a:gd name="T4" fmla="*/ 16 w 18"/>
                <a:gd name="T5" fmla="*/ 0 h 14"/>
                <a:gd name="T6" fmla="*/ 0 w 18"/>
                <a:gd name="T7" fmla="*/ 4 h 14"/>
                <a:gd name="T8" fmla="*/ 8 w 18"/>
                <a:gd name="T9" fmla="*/ 14 h 14"/>
              </a:gdLst>
              <a:ahLst/>
              <a:cxnLst>
                <a:cxn ang="0">
                  <a:pos x="T0" y="T1"/>
                </a:cxn>
                <a:cxn ang="0">
                  <a:pos x="T2" y="T3"/>
                </a:cxn>
                <a:cxn ang="0">
                  <a:pos x="T4" y="T5"/>
                </a:cxn>
                <a:cxn ang="0">
                  <a:pos x="T6" y="T7"/>
                </a:cxn>
                <a:cxn ang="0">
                  <a:pos x="T8" y="T9"/>
                </a:cxn>
              </a:cxnLst>
              <a:rect l="0" t="0" r="r" b="b"/>
              <a:pathLst>
                <a:path w="18" h="14">
                  <a:moveTo>
                    <a:pt x="8" y="14"/>
                  </a:moveTo>
                  <a:lnTo>
                    <a:pt x="18" y="10"/>
                  </a:lnTo>
                  <a:lnTo>
                    <a:pt x="16" y="0"/>
                  </a:lnTo>
                  <a:lnTo>
                    <a:pt x="0" y="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0" name="Freeform 123"/>
            <p:cNvSpPr>
              <a:spLocks/>
            </p:cNvSpPr>
            <p:nvPr userDrawn="1"/>
          </p:nvSpPr>
          <p:spPr bwMode="black">
            <a:xfrm>
              <a:off x="7697788" y="3143250"/>
              <a:ext cx="41275" cy="19050"/>
            </a:xfrm>
            <a:custGeom>
              <a:avLst/>
              <a:gdLst>
                <a:gd name="T0" fmla="*/ 12 w 26"/>
                <a:gd name="T1" fmla="*/ 12 h 12"/>
                <a:gd name="T2" fmla="*/ 26 w 26"/>
                <a:gd name="T3" fmla="*/ 8 h 12"/>
                <a:gd name="T4" fmla="*/ 10 w 26"/>
                <a:gd name="T5" fmla="*/ 0 h 12"/>
                <a:gd name="T6" fmla="*/ 0 w 26"/>
                <a:gd name="T7" fmla="*/ 4 h 12"/>
                <a:gd name="T8" fmla="*/ 12 w 26"/>
                <a:gd name="T9" fmla="*/ 12 h 12"/>
              </a:gdLst>
              <a:ahLst/>
              <a:cxnLst>
                <a:cxn ang="0">
                  <a:pos x="T0" y="T1"/>
                </a:cxn>
                <a:cxn ang="0">
                  <a:pos x="T2" y="T3"/>
                </a:cxn>
                <a:cxn ang="0">
                  <a:pos x="T4" y="T5"/>
                </a:cxn>
                <a:cxn ang="0">
                  <a:pos x="T6" y="T7"/>
                </a:cxn>
                <a:cxn ang="0">
                  <a:pos x="T8" y="T9"/>
                </a:cxn>
              </a:cxnLst>
              <a:rect l="0" t="0" r="r" b="b"/>
              <a:pathLst>
                <a:path w="26" h="12">
                  <a:moveTo>
                    <a:pt x="12" y="12"/>
                  </a:moveTo>
                  <a:lnTo>
                    <a:pt x="26" y="8"/>
                  </a:lnTo>
                  <a:lnTo>
                    <a:pt x="10" y="0"/>
                  </a:lnTo>
                  <a:lnTo>
                    <a:pt x="0" y="4"/>
                  </a:lnTo>
                  <a:lnTo>
                    <a:pt x="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1" name="Freeform 124"/>
            <p:cNvSpPr>
              <a:spLocks/>
            </p:cNvSpPr>
            <p:nvPr userDrawn="1"/>
          </p:nvSpPr>
          <p:spPr bwMode="black">
            <a:xfrm>
              <a:off x="7843838" y="3165475"/>
              <a:ext cx="44450" cy="22225"/>
            </a:xfrm>
            <a:custGeom>
              <a:avLst/>
              <a:gdLst>
                <a:gd name="T0" fmla="*/ 28 w 28"/>
                <a:gd name="T1" fmla="*/ 10 h 14"/>
                <a:gd name="T2" fmla="*/ 16 w 28"/>
                <a:gd name="T3" fmla="*/ 0 h 14"/>
                <a:gd name="T4" fmla="*/ 0 w 28"/>
                <a:gd name="T5" fmla="*/ 0 h 14"/>
                <a:gd name="T6" fmla="*/ 18 w 28"/>
                <a:gd name="T7" fmla="*/ 14 h 14"/>
                <a:gd name="T8" fmla="*/ 28 w 28"/>
                <a:gd name="T9" fmla="*/ 10 h 14"/>
              </a:gdLst>
              <a:ahLst/>
              <a:cxnLst>
                <a:cxn ang="0">
                  <a:pos x="T0" y="T1"/>
                </a:cxn>
                <a:cxn ang="0">
                  <a:pos x="T2" y="T3"/>
                </a:cxn>
                <a:cxn ang="0">
                  <a:pos x="T4" y="T5"/>
                </a:cxn>
                <a:cxn ang="0">
                  <a:pos x="T6" y="T7"/>
                </a:cxn>
                <a:cxn ang="0">
                  <a:pos x="T8" y="T9"/>
                </a:cxn>
              </a:cxnLst>
              <a:rect l="0" t="0" r="r" b="b"/>
              <a:pathLst>
                <a:path w="28" h="14">
                  <a:moveTo>
                    <a:pt x="28" y="10"/>
                  </a:moveTo>
                  <a:lnTo>
                    <a:pt x="16" y="0"/>
                  </a:lnTo>
                  <a:lnTo>
                    <a:pt x="0" y="0"/>
                  </a:lnTo>
                  <a:lnTo>
                    <a:pt x="18" y="14"/>
                  </a:lnTo>
                  <a:lnTo>
                    <a:pt x="2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2" name="Freeform 125"/>
            <p:cNvSpPr>
              <a:spLocks noEditPoints="1"/>
            </p:cNvSpPr>
            <p:nvPr userDrawn="1"/>
          </p:nvSpPr>
          <p:spPr bwMode="black">
            <a:xfrm>
              <a:off x="7624763" y="3225800"/>
              <a:ext cx="95250" cy="44450"/>
            </a:xfrm>
            <a:custGeom>
              <a:avLst/>
              <a:gdLst>
                <a:gd name="T0" fmla="*/ 12 w 60"/>
                <a:gd name="T1" fmla="*/ 16 h 28"/>
                <a:gd name="T2" fmla="*/ 14 w 60"/>
                <a:gd name="T3" fmla="*/ 18 h 28"/>
                <a:gd name="T4" fmla="*/ 22 w 60"/>
                <a:gd name="T5" fmla="*/ 14 h 28"/>
                <a:gd name="T6" fmla="*/ 28 w 60"/>
                <a:gd name="T7" fmla="*/ 16 h 28"/>
                <a:gd name="T8" fmla="*/ 36 w 60"/>
                <a:gd name="T9" fmla="*/ 16 h 28"/>
                <a:gd name="T10" fmla="*/ 58 w 60"/>
                <a:gd name="T11" fmla="*/ 26 h 28"/>
                <a:gd name="T12" fmla="*/ 60 w 60"/>
                <a:gd name="T13" fmla="*/ 18 h 28"/>
                <a:gd name="T14" fmla="*/ 54 w 60"/>
                <a:gd name="T15" fmla="*/ 4 h 28"/>
                <a:gd name="T16" fmla="*/ 34 w 60"/>
                <a:gd name="T17" fmla="*/ 0 h 28"/>
                <a:gd name="T18" fmla="*/ 8 w 60"/>
                <a:gd name="T19" fmla="*/ 0 h 28"/>
                <a:gd name="T20" fmla="*/ 0 w 60"/>
                <a:gd name="T21" fmla="*/ 10 h 28"/>
                <a:gd name="T22" fmla="*/ 2 w 60"/>
                <a:gd name="T23" fmla="*/ 22 h 28"/>
                <a:gd name="T24" fmla="*/ 4 w 60"/>
                <a:gd name="T25" fmla="*/ 20 h 28"/>
                <a:gd name="T26" fmla="*/ 4 w 60"/>
                <a:gd name="T27" fmla="*/ 28 h 28"/>
                <a:gd name="T28" fmla="*/ 12 w 60"/>
                <a:gd name="T29" fmla="*/ 16 h 28"/>
                <a:gd name="T30" fmla="*/ 8 w 60"/>
                <a:gd name="T31" fmla="*/ 14 h 28"/>
                <a:gd name="T32" fmla="*/ 8 w 60"/>
                <a:gd name="T33" fmla="*/ 14 h 28"/>
                <a:gd name="T34" fmla="*/ 8 w 60"/>
                <a:gd name="T35" fmla="*/ 14 h 28"/>
                <a:gd name="T36" fmla="*/ 8 w 60"/>
                <a:gd name="T3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28">
                  <a:moveTo>
                    <a:pt x="12" y="16"/>
                  </a:moveTo>
                  <a:lnTo>
                    <a:pt x="14" y="18"/>
                  </a:lnTo>
                  <a:lnTo>
                    <a:pt x="22" y="14"/>
                  </a:lnTo>
                  <a:lnTo>
                    <a:pt x="28" y="16"/>
                  </a:lnTo>
                  <a:lnTo>
                    <a:pt x="36" y="16"/>
                  </a:lnTo>
                  <a:lnTo>
                    <a:pt x="58" y="26"/>
                  </a:lnTo>
                  <a:lnTo>
                    <a:pt x="60" y="18"/>
                  </a:lnTo>
                  <a:lnTo>
                    <a:pt x="54" y="4"/>
                  </a:lnTo>
                  <a:lnTo>
                    <a:pt x="34" y="0"/>
                  </a:lnTo>
                  <a:lnTo>
                    <a:pt x="8" y="0"/>
                  </a:lnTo>
                  <a:lnTo>
                    <a:pt x="0" y="10"/>
                  </a:lnTo>
                  <a:lnTo>
                    <a:pt x="2" y="22"/>
                  </a:lnTo>
                  <a:lnTo>
                    <a:pt x="4" y="20"/>
                  </a:lnTo>
                  <a:lnTo>
                    <a:pt x="4" y="28"/>
                  </a:lnTo>
                  <a:lnTo>
                    <a:pt x="12" y="16"/>
                  </a:lnTo>
                  <a:close/>
                  <a:moveTo>
                    <a:pt x="8" y="14"/>
                  </a:moveTo>
                  <a:lnTo>
                    <a:pt x="8" y="14"/>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3" name="Freeform 126"/>
            <p:cNvSpPr>
              <a:spLocks noEditPoints="1"/>
            </p:cNvSpPr>
            <p:nvPr userDrawn="1"/>
          </p:nvSpPr>
          <p:spPr bwMode="black">
            <a:xfrm>
              <a:off x="6651625" y="2974975"/>
              <a:ext cx="617538" cy="441325"/>
            </a:xfrm>
            <a:custGeom>
              <a:avLst/>
              <a:gdLst>
                <a:gd name="T0" fmla="*/ 365 w 389"/>
                <a:gd name="T1" fmla="*/ 266 h 278"/>
                <a:gd name="T2" fmla="*/ 379 w 389"/>
                <a:gd name="T3" fmla="*/ 278 h 278"/>
                <a:gd name="T4" fmla="*/ 383 w 389"/>
                <a:gd name="T5" fmla="*/ 256 h 278"/>
                <a:gd name="T6" fmla="*/ 365 w 389"/>
                <a:gd name="T7" fmla="*/ 252 h 278"/>
                <a:gd name="T8" fmla="*/ 335 w 389"/>
                <a:gd name="T9" fmla="*/ 244 h 278"/>
                <a:gd name="T10" fmla="*/ 359 w 389"/>
                <a:gd name="T11" fmla="*/ 242 h 278"/>
                <a:gd name="T12" fmla="*/ 329 w 389"/>
                <a:gd name="T13" fmla="*/ 234 h 278"/>
                <a:gd name="T14" fmla="*/ 307 w 389"/>
                <a:gd name="T15" fmla="*/ 228 h 278"/>
                <a:gd name="T16" fmla="*/ 297 w 389"/>
                <a:gd name="T17" fmla="*/ 224 h 278"/>
                <a:gd name="T18" fmla="*/ 291 w 389"/>
                <a:gd name="T19" fmla="*/ 228 h 278"/>
                <a:gd name="T20" fmla="*/ 261 w 389"/>
                <a:gd name="T21" fmla="*/ 232 h 278"/>
                <a:gd name="T22" fmla="*/ 235 w 389"/>
                <a:gd name="T23" fmla="*/ 220 h 278"/>
                <a:gd name="T24" fmla="*/ 221 w 389"/>
                <a:gd name="T25" fmla="*/ 218 h 278"/>
                <a:gd name="T26" fmla="*/ 205 w 389"/>
                <a:gd name="T27" fmla="*/ 218 h 278"/>
                <a:gd name="T28" fmla="*/ 209 w 389"/>
                <a:gd name="T29" fmla="*/ 162 h 278"/>
                <a:gd name="T30" fmla="*/ 221 w 389"/>
                <a:gd name="T31" fmla="*/ 152 h 278"/>
                <a:gd name="T32" fmla="*/ 205 w 389"/>
                <a:gd name="T33" fmla="*/ 130 h 278"/>
                <a:gd name="T34" fmla="*/ 194 w 389"/>
                <a:gd name="T35" fmla="*/ 134 h 278"/>
                <a:gd name="T36" fmla="*/ 182 w 389"/>
                <a:gd name="T37" fmla="*/ 140 h 278"/>
                <a:gd name="T38" fmla="*/ 162 w 389"/>
                <a:gd name="T39" fmla="*/ 120 h 278"/>
                <a:gd name="T40" fmla="*/ 166 w 389"/>
                <a:gd name="T41" fmla="*/ 110 h 278"/>
                <a:gd name="T42" fmla="*/ 168 w 389"/>
                <a:gd name="T43" fmla="*/ 108 h 278"/>
                <a:gd name="T44" fmla="*/ 158 w 389"/>
                <a:gd name="T45" fmla="*/ 94 h 278"/>
                <a:gd name="T46" fmla="*/ 154 w 389"/>
                <a:gd name="T47" fmla="*/ 86 h 278"/>
                <a:gd name="T48" fmla="*/ 142 w 389"/>
                <a:gd name="T49" fmla="*/ 76 h 278"/>
                <a:gd name="T50" fmla="*/ 132 w 389"/>
                <a:gd name="T51" fmla="*/ 78 h 278"/>
                <a:gd name="T52" fmla="*/ 130 w 389"/>
                <a:gd name="T53" fmla="*/ 66 h 278"/>
                <a:gd name="T54" fmla="*/ 114 w 389"/>
                <a:gd name="T55" fmla="*/ 62 h 278"/>
                <a:gd name="T56" fmla="*/ 108 w 389"/>
                <a:gd name="T57" fmla="*/ 64 h 278"/>
                <a:gd name="T58" fmla="*/ 64 w 389"/>
                <a:gd name="T59" fmla="*/ 28 h 278"/>
                <a:gd name="T60" fmla="*/ 26 w 389"/>
                <a:gd name="T61" fmla="*/ 6 h 278"/>
                <a:gd name="T62" fmla="*/ 0 w 389"/>
                <a:gd name="T63" fmla="*/ 0 h 278"/>
                <a:gd name="T64" fmla="*/ 8 w 389"/>
                <a:gd name="T65" fmla="*/ 20 h 278"/>
                <a:gd name="T66" fmla="*/ 38 w 389"/>
                <a:gd name="T67" fmla="*/ 44 h 278"/>
                <a:gd name="T68" fmla="*/ 50 w 389"/>
                <a:gd name="T69" fmla="*/ 66 h 278"/>
                <a:gd name="T70" fmla="*/ 68 w 389"/>
                <a:gd name="T71" fmla="*/ 76 h 278"/>
                <a:gd name="T72" fmla="*/ 88 w 389"/>
                <a:gd name="T73" fmla="*/ 108 h 278"/>
                <a:gd name="T74" fmla="*/ 110 w 389"/>
                <a:gd name="T75" fmla="*/ 152 h 278"/>
                <a:gd name="T76" fmla="*/ 140 w 389"/>
                <a:gd name="T77" fmla="*/ 186 h 278"/>
                <a:gd name="T78" fmla="*/ 184 w 389"/>
                <a:gd name="T79" fmla="*/ 222 h 278"/>
                <a:gd name="T80" fmla="*/ 190 w 389"/>
                <a:gd name="T81" fmla="*/ 218 h 278"/>
                <a:gd name="T82" fmla="*/ 203 w 389"/>
                <a:gd name="T83" fmla="*/ 220 h 278"/>
                <a:gd name="T84" fmla="*/ 188 w 389"/>
                <a:gd name="T85" fmla="*/ 228 h 278"/>
                <a:gd name="T86" fmla="*/ 211 w 389"/>
                <a:gd name="T87" fmla="*/ 240 h 278"/>
                <a:gd name="T88" fmla="*/ 223 w 389"/>
                <a:gd name="T89" fmla="*/ 250 h 278"/>
                <a:gd name="T90" fmla="*/ 257 w 389"/>
                <a:gd name="T91" fmla="*/ 254 h 278"/>
                <a:gd name="T92" fmla="*/ 295 w 389"/>
                <a:gd name="T93" fmla="*/ 264 h 278"/>
                <a:gd name="T94" fmla="*/ 319 w 389"/>
                <a:gd name="T95" fmla="*/ 266 h 278"/>
                <a:gd name="T96" fmla="*/ 339 w 389"/>
                <a:gd name="T97" fmla="*/ 266 h 278"/>
                <a:gd name="T98" fmla="*/ 367 w 389"/>
                <a:gd name="T99" fmla="*/ 272 h 278"/>
                <a:gd name="T100" fmla="*/ 201 w 389"/>
                <a:gd name="T101" fmla="*/ 150 h 278"/>
                <a:gd name="T102" fmla="*/ 199 w 389"/>
                <a:gd name="T103" fmla="*/ 150 h 278"/>
                <a:gd name="T104" fmla="*/ 188 w 389"/>
                <a:gd name="T105" fmla="*/ 14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9" h="278">
                  <a:moveTo>
                    <a:pt x="367" y="272"/>
                  </a:moveTo>
                  <a:lnTo>
                    <a:pt x="365" y="266"/>
                  </a:lnTo>
                  <a:lnTo>
                    <a:pt x="371" y="266"/>
                  </a:lnTo>
                  <a:lnTo>
                    <a:pt x="379" y="278"/>
                  </a:lnTo>
                  <a:lnTo>
                    <a:pt x="389" y="262"/>
                  </a:lnTo>
                  <a:lnTo>
                    <a:pt x="383" y="256"/>
                  </a:lnTo>
                  <a:lnTo>
                    <a:pt x="365" y="256"/>
                  </a:lnTo>
                  <a:lnTo>
                    <a:pt x="365" y="252"/>
                  </a:lnTo>
                  <a:lnTo>
                    <a:pt x="337" y="248"/>
                  </a:lnTo>
                  <a:lnTo>
                    <a:pt x="335" y="244"/>
                  </a:lnTo>
                  <a:lnTo>
                    <a:pt x="345" y="244"/>
                  </a:lnTo>
                  <a:lnTo>
                    <a:pt x="359" y="242"/>
                  </a:lnTo>
                  <a:lnTo>
                    <a:pt x="355" y="234"/>
                  </a:lnTo>
                  <a:lnTo>
                    <a:pt x="329" y="234"/>
                  </a:lnTo>
                  <a:lnTo>
                    <a:pt x="329" y="234"/>
                  </a:lnTo>
                  <a:lnTo>
                    <a:pt x="307" y="228"/>
                  </a:lnTo>
                  <a:lnTo>
                    <a:pt x="303" y="230"/>
                  </a:lnTo>
                  <a:lnTo>
                    <a:pt x="297" y="224"/>
                  </a:lnTo>
                  <a:lnTo>
                    <a:pt x="295" y="224"/>
                  </a:lnTo>
                  <a:lnTo>
                    <a:pt x="291" y="228"/>
                  </a:lnTo>
                  <a:lnTo>
                    <a:pt x="285" y="234"/>
                  </a:lnTo>
                  <a:lnTo>
                    <a:pt x="261" y="232"/>
                  </a:lnTo>
                  <a:lnTo>
                    <a:pt x="249" y="222"/>
                  </a:lnTo>
                  <a:lnTo>
                    <a:pt x="235" y="220"/>
                  </a:lnTo>
                  <a:lnTo>
                    <a:pt x="233" y="214"/>
                  </a:lnTo>
                  <a:lnTo>
                    <a:pt x="221" y="218"/>
                  </a:lnTo>
                  <a:lnTo>
                    <a:pt x="209" y="216"/>
                  </a:lnTo>
                  <a:lnTo>
                    <a:pt x="205" y="218"/>
                  </a:lnTo>
                  <a:lnTo>
                    <a:pt x="209" y="162"/>
                  </a:lnTo>
                  <a:lnTo>
                    <a:pt x="209" y="162"/>
                  </a:lnTo>
                  <a:lnTo>
                    <a:pt x="221" y="168"/>
                  </a:lnTo>
                  <a:lnTo>
                    <a:pt x="221" y="152"/>
                  </a:lnTo>
                  <a:lnTo>
                    <a:pt x="213" y="150"/>
                  </a:lnTo>
                  <a:lnTo>
                    <a:pt x="205" y="130"/>
                  </a:lnTo>
                  <a:lnTo>
                    <a:pt x="199" y="136"/>
                  </a:lnTo>
                  <a:lnTo>
                    <a:pt x="194" y="134"/>
                  </a:lnTo>
                  <a:lnTo>
                    <a:pt x="188" y="144"/>
                  </a:lnTo>
                  <a:lnTo>
                    <a:pt x="182" y="140"/>
                  </a:lnTo>
                  <a:lnTo>
                    <a:pt x="178" y="126"/>
                  </a:lnTo>
                  <a:lnTo>
                    <a:pt x="162" y="120"/>
                  </a:lnTo>
                  <a:lnTo>
                    <a:pt x="162" y="120"/>
                  </a:lnTo>
                  <a:lnTo>
                    <a:pt x="166" y="110"/>
                  </a:lnTo>
                  <a:lnTo>
                    <a:pt x="164" y="110"/>
                  </a:lnTo>
                  <a:lnTo>
                    <a:pt x="168" y="108"/>
                  </a:lnTo>
                  <a:lnTo>
                    <a:pt x="164" y="100"/>
                  </a:lnTo>
                  <a:lnTo>
                    <a:pt x="158" y="94"/>
                  </a:lnTo>
                  <a:lnTo>
                    <a:pt x="154" y="98"/>
                  </a:lnTo>
                  <a:lnTo>
                    <a:pt x="154" y="86"/>
                  </a:lnTo>
                  <a:lnTo>
                    <a:pt x="144" y="86"/>
                  </a:lnTo>
                  <a:lnTo>
                    <a:pt x="142" y="76"/>
                  </a:lnTo>
                  <a:lnTo>
                    <a:pt x="132" y="74"/>
                  </a:lnTo>
                  <a:lnTo>
                    <a:pt x="132" y="78"/>
                  </a:lnTo>
                  <a:lnTo>
                    <a:pt x="128" y="76"/>
                  </a:lnTo>
                  <a:lnTo>
                    <a:pt x="130" y="66"/>
                  </a:lnTo>
                  <a:lnTo>
                    <a:pt x="118" y="66"/>
                  </a:lnTo>
                  <a:lnTo>
                    <a:pt x="114" y="62"/>
                  </a:lnTo>
                  <a:lnTo>
                    <a:pt x="110" y="66"/>
                  </a:lnTo>
                  <a:lnTo>
                    <a:pt x="108" y="64"/>
                  </a:lnTo>
                  <a:lnTo>
                    <a:pt x="84" y="42"/>
                  </a:lnTo>
                  <a:lnTo>
                    <a:pt x="64" y="28"/>
                  </a:lnTo>
                  <a:lnTo>
                    <a:pt x="50" y="8"/>
                  </a:lnTo>
                  <a:lnTo>
                    <a:pt x="26" y="6"/>
                  </a:lnTo>
                  <a:lnTo>
                    <a:pt x="14" y="0"/>
                  </a:lnTo>
                  <a:lnTo>
                    <a:pt x="0" y="0"/>
                  </a:lnTo>
                  <a:lnTo>
                    <a:pt x="2" y="4"/>
                  </a:lnTo>
                  <a:lnTo>
                    <a:pt x="8" y="20"/>
                  </a:lnTo>
                  <a:lnTo>
                    <a:pt x="30" y="40"/>
                  </a:lnTo>
                  <a:lnTo>
                    <a:pt x="38" y="44"/>
                  </a:lnTo>
                  <a:lnTo>
                    <a:pt x="46" y="54"/>
                  </a:lnTo>
                  <a:lnTo>
                    <a:pt x="50" y="66"/>
                  </a:lnTo>
                  <a:lnTo>
                    <a:pt x="64" y="72"/>
                  </a:lnTo>
                  <a:lnTo>
                    <a:pt x="68" y="76"/>
                  </a:lnTo>
                  <a:lnTo>
                    <a:pt x="78" y="104"/>
                  </a:lnTo>
                  <a:lnTo>
                    <a:pt x="88" y="108"/>
                  </a:lnTo>
                  <a:lnTo>
                    <a:pt x="96" y="120"/>
                  </a:lnTo>
                  <a:lnTo>
                    <a:pt x="110" y="152"/>
                  </a:lnTo>
                  <a:lnTo>
                    <a:pt x="134" y="176"/>
                  </a:lnTo>
                  <a:lnTo>
                    <a:pt x="140" y="186"/>
                  </a:lnTo>
                  <a:lnTo>
                    <a:pt x="164" y="202"/>
                  </a:lnTo>
                  <a:lnTo>
                    <a:pt x="184" y="222"/>
                  </a:lnTo>
                  <a:lnTo>
                    <a:pt x="184" y="214"/>
                  </a:lnTo>
                  <a:lnTo>
                    <a:pt x="190" y="218"/>
                  </a:lnTo>
                  <a:lnTo>
                    <a:pt x="194" y="214"/>
                  </a:lnTo>
                  <a:lnTo>
                    <a:pt x="203" y="220"/>
                  </a:lnTo>
                  <a:lnTo>
                    <a:pt x="197" y="228"/>
                  </a:lnTo>
                  <a:lnTo>
                    <a:pt x="188" y="228"/>
                  </a:lnTo>
                  <a:lnTo>
                    <a:pt x="192" y="236"/>
                  </a:lnTo>
                  <a:lnTo>
                    <a:pt x="211" y="240"/>
                  </a:lnTo>
                  <a:lnTo>
                    <a:pt x="209" y="242"/>
                  </a:lnTo>
                  <a:lnTo>
                    <a:pt x="223" y="250"/>
                  </a:lnTo>
                  <a:lnTo>
                    <a:pt x="251" y="256"/>
                  </a:lnTo>
                  <a:lnTo>
                    <a:pt x="257" y="254"/>
                  </a:lnTo>
                  <a:lnTo>
                    <a:pt x="273" y="254"/>
                  </a:lnTo>
                  <a:lnTo>
                    <a:pt x="295" y="264"/>
                  </a:lnTo>
                  <a:lnTo>
                    <a:pt x="311" y="266"/>
                  </a:lnTo>
                  <a:lnTo>
                    <a:pt x="319" y="266"/>
                  </a:lnTo>
                  <a:lnTo>
                    <a:pt x="331" y="268"/>
                  </a:lnTo>
                  <a:lnTo>
                    <a:pt x="339" y="266"/>
                  </a:lnTo>
                  <a:lnTo>
                    <a:pt x="369" y="276"/>
                  </a:lnTo>
                  <a:lnTo>
                    <a:pt x="367" y="272"/>
                  </a:lnTo>
                  <a:close/>
                  <a:moveTo>
                    <a:pt x="188" y="146"/>
                  </a:moveTo>
                  <a:lnTo>
                    <a:pt x="201" y="150"/>
                  </a:lnTo>
                  <a:lnTo>
                    <a:pt x="203" y="154"/>
                  </a:lnTo>
                  <a:lnTo>
                    <a:pt x="199" y="150"/>
                  </a:lnTo>
                  <a:lnTo>
                    <a:pt x="188" y="150"/>
                  </a:lnTo>
                  <a:lnTo>
                    <a:pt x="188"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4" name="Freeform 127"/>
            <p:cNvSpPr>
              <a:spLocks/>
            </p:cNvSpPr>
            <p:nvPr userDrawn="1"/>
          </p:nvSpPr>
          <p:spPr bwMode="black">
            <a:xfrm>
              <a:off x="7021513" y="3216275"/>
              <a:ext cx="28575" cy="25400"/>
            </a:xfrm>
            <a:custGeom>
              <a:avLst/>
              <a:gdLst>
                <a:gd name="T0" fmla="*/ 18 w 18"/>
                <a:gd name="T1" fmla="*/ 6 h 16"/>
                <a:gd name="T2" fmla="*/ 4 w 18"/>
                <a:gd name="T3" fmla="*/ 0 h 16"/>
                <a:gd name="T4" fmla="*/ 0 w 18"/>
                <a:gd name="T5" fmla="*/ 14 h 16"/>
                <a:gd name="T6" fmla="*/ 14 w 18"/>
                <a:gd name="T7" fmla="*/ 16 h 16"/>
                <a:gd name="T8" fmla="*/ 18 w 18"/>
                <a:gd name="T9" fmla="*/ 6 h 16"/>
              </a:gdLst>
              <a:ahLst/>
              <a:cxnLst>
                <a:cxn ang="0">
                  <a:pos x="T0" y="T1"/>
                </a:cxn>
                <a:cxn ang="0">
                  <a:pos x="T2" y="T3"/>
                </a:cxn>
                <a:cxn ang="0">
                  <a:pos x="T4" y="T5"/>
                </a:cxn>
                <a:cxn ang="0">
                  <a:pos x="T6" y="T7"/>
                </a:cxn>
                <a:cxn ang="0">
                  <a:pos x="T8" y="T9"/>
                </a:cxn>
              </a:cxnLst>
              <a:rect l="0" t="0" r="r" b="b"/>
              <a:pathLst>
                <a:path w="18" h="16">
                  <a:moveTo>
                    <a:pt x="18" y="6"/>
                  </a:moveTo>
                  <a:lnTo>
                    <a:pt x="4" y="0"/>
                  </a:lnTo>
                  <a:lnTo>
                    <a:pt x="0" y="14"/>
                  </a:lnTo>
                  <a:lnTo>
                    <a:pt x="14" y="16"/>
                  </a:lnTo>
                  <a:lnTo>
                    <a:pt x="1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5" name="Freeform 128"/>
            <p:cNvSpPr>
              <a:spLocks/>
            </p:cNvSpPr>
            <p:nvPr userDrawn="1"/>
          </p:nvSpPr>
          <p:spPr bwMode="black">
            <a:xfrm>
              <a:off x="6924675" y="3146425"/>
              <a:ext cx="15875" cy="19050"/>
            </a:xfrm>
            <a:custGeom>
              <a:avLst/>
              <a:gdLst>
                <a:gd name="T0" fmla="*/ 8 w 10"/>
                <a:gd name="T1" fmla="*/ 0 h 12"/>
                <a:gd name="T2" fmla="*/ 0 w 10"/>
                <a:gd name="T3" fmla="*/ 10 h 12"/>
                <a:gd name="T4" fmla="*/ 4 w 10"/>
                <a:gd name="T5" fmla="*/ 12 h 12"/>
                <a:gd name="T6" fmla="*/ 10 w 10"/>
                <a:gd name="T7" fmla="*/ 12 h 12"/>
                <a:gd name="T8" fmla="*/ 8 w 10"/>
                <a:gd name="T9" fmla="*/ 0 h 12"/>
              </a:gdLst>
              <a:ahLst/>
              <a:cxnLst>
                <a:cxn ang="0">
                  <a:pos x="T0" y="T1"/>
                </a:cxn>
                <a:cxn ang="0">
                  <a:pos x="T2" y="T3"/>
                </a:cxn>
                <a:cxn ang="0">
                  <a:pos x="T4" y="T5"/>
                </a:cxn>
                <a:cxn ang="0">
                  <a:pos x="T6" y="T7"/>
                </a:cxn>
                <a:cxn ang="0">
                  <a:pos x="T8" y="T9"/>
                </a:cxn>
              </a:cxnLst>
              <a:rect l="0" t="0" r="r" b="b"/>
              <a:pathLst>
                <a:path w="10" h="12">
                  <a:moveTo>
                    <a:pt x="8" y="0"/>
                  </a:moveTo>
                  <a:lnTo>
                    <a:pt x="0" y="10"/>
                  </a:lnTo>
                  <a:lnTo>
                    <a:pt x="4" y="12"/>
                  </a:lnTo>
                  <a:lnTo>
                    <a:pt x="10" y="12"/>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6" name="Freeform 129"/>
            <p:cNvSpPr>
              <a:spLocks/>
            </p:cNvSpPr>
            <p:nvPr userDrawn="1"/>
          </p:nvSpPr>
          <p:spPr bwMode="black">
            <a:xfrm>
              <a:off x="7707313" y="1784350"/>
              <a:ext cx="361950" cy="295275"/>
            </a:xfrm>
            <a:custGeom>
              <a:avLst/>
              <a:gdLst>
                <a:gd name="T0" fmla="*/ 128 w 228"/>
                <a:gd name="T1" fmla="*/ 96 h 186"/>
                <a:gd name="T2" fmla="*/ 116 w 228"/>
                <a:gd name="T3" fmla="*/ 112 h 186"/>
                <a:gd name="T4" fmla="*/ 106 w 228"/>
                <a:gd name="T5" fmla="*/ 124 h 186"/>
                <a:gd name="T6" fmla="*/ 96 w 228"/>
                <a:gd name="T7" fmla="*/ 132 h 186"/>
                <a:gd name="T8" fmla="*/ 76 w 228"/>
                <a:gd name="T9" fmla="*/ 132 h 186"/>
                <a:gd name="T10" fmla="*/ 54 w 228"/>
                <a:gd name="T11" fmla="*/ 132 h 186"/>
                <a:gd name="T12" fmla="*/ 38 w 228"/>
                <a:gd name="T13" fmla="*/ 138 h 186"/>
                <a:gd name="T14" fmla="*/ 26 w 228"/>
                <a:gd name="T15" fmla="*/ 148 h 186"/>
                <a:gd name="T16" fmla="*/ 14 w 228"/>
                <a:gd name="T17" fmla="*/ 160 h 186"/>
                <a:gd name="T18" fmla="*/ 0 w 228"/>
                <a:gd name="T19" fmla="*/ 168 h 186"/>
                <a:gd name="T20" fmla="*/ 6 w 228"/>
                <a:gd name="T21" fmla="*/ 168 h 186"/>
                <a:gd name="T22" fmla="*/ 16 w 228"/>
                <a:gd name="T23" fmla="*/ 172 h 186"/>
                <a:gd name="T24" fmla="*/ 36 w 228"/>
                <a:gd name="T25" fmla="*/ 168 h 186"/>
                <a:gd name="T26" fmla="*/ 52 w 228"/>
                <a:gd name="T27" fmla="*/ 162 h 186"/>
                <a:gd name="T28" fmla="*/ 68 w 228"/>
                <a:gd name="T29" fmla="*/ 160 h 186"/>
                <a:gd name="T30" fmla="*/ 74 w 228"/>
                <a:gd name="T31" fmla="*/ 154 h 186"/>
                <a:gd name="T32" fmla="*/ 92 w 228"/>
                <a:gd name="T33" fmla="*/ 160 h 186"/>
                <a:gd name="T34" fmla="*/ 90 w 228"/>
                <a:gd name="T35" fmla="*/ 170 h 186"/>
                <a:gd name="T36" fmla="*/ 90 w 228"/>
                <a:gd name="T37" fmla="*/ 176 h 186"/>
                <a:gd name="T38" fmla="*/ 102 w 228"/>
                <a:gd name="T39" fmla="*/ 186 h 186"/>
                <a:gd name="T40" fmla="*/ 120 w 228"/>
                <a:gd name="T41" fmla="*/ 166 h 186"/>
                <a:gd name="T42" fmla="*/ 130 w 228"/>
                <a:gd name="T43" fmla="*/ 166 h 186"/>
                <a:gd name="T44" fmla="*/ 120 w 228"/>
                <a:gd name="T45" fmla="*/ 152 h 186"/>
                <a:gd name="T46" fmla="*/ 122 w 228"/>
                <a:gd name="T47" fmla="*/ 150 h 186"/>
                <a:gd name="T48" fmla="*/ 142 w 228"/>
                <a:gd name="T49" fmla="*/ 162 h 186"/>
                <a:gd name="T50" fmla="*/ 156 w 228"/>
                <a:gd name="T51" fmla="*/ 154 h 186"/>
                <a:gd name="T52" fmla="*/ 162 w 228"/>
                <a:gd name="T53" fmla="*/ 154 h 186"/>
                <a:gd name="T54" fmla="*/ 166 w 228"/>
                <a:gd name="T55" fmla="*/ 158 h 186"/>
                <a:gd name="T56" fmla="*/ 182 w 228"/>
                <a:gd name="T57" fmla="*/ 144 h 186"/>
                <a:gd name="T58" fmla="*/ 182 w 228"/>
                <a:gd name="T59" fmla="*/ 154 h 186"/>
                <a:gd name="T60" fmla="*/ 204 w 228"/>
                <a:gd name="T61" fmla="*/ 136 h 186"/>
                <a:gd name="T62" fmla="*/ 200 w 228"/>
                <a:gd name="T63" fmla="*/ 122 h 186"/>
                <a:gd name="T64" fmla="*/ 208 w 228"/>
                <a:gd name="T65" fmla="*/ 102 h 186"/>
                <a:gd name="T66" fmla="*/ 206 w 228"/>
                <a:gd name="T67" fmla="*/ 88 h 186"/>
                <a:gd name="T68" fmla="*/ 212 w 228"/>
                <a:gd name="T69" fmla="*/ 74 h 186"/>
                <a:gd name="T70" fmla="*/ 218 w 228"/>
                <a:gd name="T71" fmla="*/ 72 h 186"/>
                <a:gd name="T72" fmla="*/ 218 w 228"/>
                <a:gd name="T73" fmla="*/ 68 h 186"/>
                <a:gd name="T74" fmla="*/ 228 w 228"/>
                <a:gd name="T75" fmla="*/ 46 h 186"/>
                <a:gd name="T76" fmla="*/ 218 w 228"/>
                <a:gd name="T77" fmla="*/ 22 h 186"/>
                <a:gd name="T78" fmla="*/ 216 w 228"/>
                <a:gd name="T79" fmla="*/ 6 h 186"/>
                <a:gd name="T80" fmla="*/ 202 w 228"/>
                <a:gd name="T81" fmla="*/ 0 h 186"/>
                <a:gd name="T82" fmla="*/ 204 w 228"/>
                <a:gd name="T83" fmla="*/ 8 h 186"/>
                <a:gd name="T84" fmla="*/ 200 w 228"/>
                <a:gd name="T85" fmla="*/ 6 h 186"/>
                <a:gd name="T86" fmla="*/ 188 w 228"/>
                <a:gd name="T87" fmla="*/ 18 h 186"/>
                <a:gd name="T88" fmla="*/ 182 w 228"/>
                <a:gd name="T89" fmla="*/ 34 h 186"/>
                <a:gd name="T90" fmla="*/ 184 w 228"/>
                <a:gd name="T91" fmla="*/ 42 h 186"/>
                <a:gd name="T92" fmla="*/ 182 w 228"/>
                <a:gd name="T93" fmla="*/ 58 h 186"/>
                <a:gd name="T94" fmla="*/ 174 w 228"/>
                <a:gd name="T95" fmla="*/ 72 h 186"/>
                <a:gd name="T96" fmla="*/ 164 w 228"/>
                <a:gd name="T97" fmla="*/ 86 h 186"/>
                <a:gd name="T98" fmla="*/ 152 w 228"/>
                <a:gd name="T99" fmla="*/ 94 h 186"/>
                <a:gd name="T100" fmla="*/ 154 w 228"/>
                <a:gd name="T101" fmla="*/ 82 h 186"/>
                <a:gd name="T102" fmla="*/ 150 w 228"/>
                <a:gd name="T103" fmla="*/ 80 h 186"/>
                <a:gd name="T104" fmla="*/ 144 w 228"/>
                <a:gd name="T105" fmla="*/ 94 h 186"/>
                <a:gd name="T106" fmla="*/ 150 w 228"/>
                <a:gd name="T107" fmla="*/ 94 h 186"/>
                <a:gd name="T108" fmla="*/ 148 w 228"/>
                <a:gd name="T109" fmla="*/ 96 h 186"/>
                <a:gd name="T110" fmla="*/ 130 w 228"/>
                <a:gd name="T111" fmla="*/ 104 h 186"/>
                <a:gd name="T112" fmla="*/ 130 w 228"/>
                <a:gd name="T113" fmla="*/ 104 h 186"/>
                <a:gd name="T114" fmla="*/ 132 w 228"/>
                <a:gd name="T115" fmla="*/ 98 h 186"/>
                <a:gd name="T116" fmla="*/ 128 w 228"/>
                <a:gd name="T117" fmla="*/ 9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186">
                  <a:moveTo>
                    <a:pt x="128" y="96"/>
                  </a:moveTo>
                  <a:lnTo>
                    <a:pt x="116" y="112"/>
                  </a:lnTo>
                  <a:lnTo>
                    <a:pt x="106" y="124"/>
                  </a:lnTo>
                  <a:lnTo>
                    <a:pt x="96" y="132"/>
                  </a:lnTo>
                  <a:lnTo>
                    <a:pt x="76" y="132"/>
                  </a:lnTo>
                  <a:lnTo>
                    <a:pt x="54" y="132"/>
                  </a:lnTo>
                  <a:lnTo>
                    <a:pt x="38" y="138"/>
                  </a:lnTo>
                  <a:lnTo>
                    <a:pt x="26" y="148"/>
                  </a:lnTo>
                  <a:lnTo>
                    <a:pt x="14" y="160"/>
                  </a:lnTo>
                  <a:lnTo>
                    <a:pt x="0" y="168"/>
                  </a:lnTo>
                  <a:lnTo>
                    <a:pt x="6" y="168"/>
                  </a:lnTo>
                  <a:lnTo>
                    <a:pt x="16" y="172"/>
                  </a:lnTo>
                  <a:lnTo>
                    <a:pt x="36" y="168"/>
                  </a:lnTo>
                  <a:lnTo>
                    <a:pt x="52" y="162"/>
                  </a:lnTo>
                  <a:lnTo>
                    <a:pt x="68" y="160"/>
                  </a:lnTo>
                  <a:lnTo>
                    <a:pt x="74" y="154"/>
                  </a:lnTo>
                  <a:lnTo>
                    <a:pt x="92" y="160"/>
                  </a:lnTo>
                  <a:lnTo>
                    <a:pt x="90" y="170"/>
                  </a:lnTo>
                  <a:lnTo>
                    <a:pt x="90" y="176"/>
                  </a:lnTo>
                  <a:lnTo>
                    <a:pt x="102" y="186"/>
                  </a:lnTo>
                  <a:lnTo>
                    <a:pt x="120" y="166"/>
                  </a:lnTo>
                  <a:lnTo>
                    <a:pt x="130" y="166"/>
                  </a:lnTo>
                  <a:lnTo>
                    <a:pt x="120" y="152"/>
                  </a:lnTo>
                  <a:lnTo>
                    <a:pt x="122" y="150"/>
                  </a:lnTo>
                  <a:lnTo>
                    <a:pt x="142" y="162"/>
                  </a:lnTo>
                  <a:lnTo>
                    <a:pt x="156" y="154"/>
                  </a:lnTo>
                  <a:lnTo>
                    <a:pt x="162" y="154"/>
                  </a:lnTo>
                  <a:lnTo>
                    <a:pt x="166" y="158"/>
                  </a:lnTo>
                  <a:lnTo>
                    <a:pt x="182" y="144"/>
                  </a:lnTo>
                  <a:lnTo>
                    <a:pt x="182" y="154"/>
                  </a:lnTo>
                  <a:lnTo>
                    <a:pt x="204" y="136"/>
                  </a:lnTo>
                  <a:lnTo>
                    <a:pt x="200" y="122"/>
                  </a:lnTo>
                  <a:lnTo>
                    <a:pt x="208" y="102"/>
                  </a:lnTo>
                  <a:lnTo>
                    <a:pt x="206" y="88"/>
                  </a:lnTo>
                  <a:lnTo>
                    <a:pt x="212" y="74"/>
                  </a:lnTo>
                  <a:lnTo>
                    <a:pt x="218" y="72"/>
                  </a:lnTo>
                  <a:lnTo>
                    <a:pt x="218" y="68"/>
                  </a:lnTo>
                  <a:lnTo>
                    <a:pt x="228" y="46"/>
                  </a:lnTo>
                  <a:lnTo>
                    <a:pt x="218" y="22"/>
                  </a:lnTo>
                  <a:lnTo>
                    <a:pt x="216" y="6"/>
                  </a:lnTo>
                  <a:lnTo>
                    <a:pt x="202" y="0"/>
                  </a:lnTo>
                  <a:lnTo>
                    <a:pt x="204" y="8"/>
                  </a:lnTo>
                  <a:lnTo>
                    <a:pt x="200" y="6"/>
                  </a:lnTo>
                  <a:lnTo>
                    <a:pt x="188" y="18"/>
                  </a:lnTo>
                  <a:lnTo>
                    <a:pt x="182" y="34"/>
                  </a:lnTo>
                  <a:lnTo>
                    <a:pt x="184" y="42"/>
                  </a:lnTo>
                  <a:lnTo>
                    <a:pt x="182" y="58"/>
                  </a:lnTo>
                  <a:lnTo>
                    <a:pt x="174" y="72"/>
                  </a:lnTo>
                  <a:lnTo>
                    <a:pt x="164" y="86"/>
                  </a:lnTo>
                  <a:lnTo>
                    <a:pt x="152" y="94"/>
                  </a:lnTo>
                  <a:lnTo>
                    <a:pt x="154" y="82"/>
                  </a:lnTo>
                  <a:lnTo>
                    <a:pt x="150" y="80"/>
                  </a:lnTo>
                  <a:lnTo>
                    <a:pt x="144" y="94"/>
                  </a:lnTo>
                  <a:lnTo>
                    <a:pt x="150" y="94"/>
                  </a:lnTo>
                  <a:lnTo>
                    <a:pt x="148" y="96"/>
                  </a:lnTo>
                  <a:lnTo>
                    <a:pt x="130" y="104"/>
                  </a:lnTo>
                  <a:lnTo>
                    <a:pt x="130" y="104"/>
                  </a:lnTo>
                  <a:lnTo>
                    <a:pt x="132" y="98"/>
                  </a:lnTo>
                  <a:lnTo>
                    <a:pt x="128"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7" name="Freeform 130"/>
            <p:cNvSpPr>
              <a:spLocks/>
            </p:cNvSpPr>
            <p:nvPr userDrawn="1"/>
          </p:nvSpPr>
          <p:spPr bwMode="black">
            <a:xfrm>
              <a:off x="2065338" y="0"/>
              <a:ext cx="1001713" cy="965200"/>
            </a:xfrm>
            <a:custGeom>
              <a:avLst/>
              <a:gdLst>
                <a:gd name="T0" fmla="*/ 0 w 631"/>
                <a:gd name="T1" fmla="*/ 0 h 608"/>
                <a:gd name="T2" fmla="*/ 14 w 631"/>
                <a:gd name="T3" fmla="*/ 40 h 608"/>
                <a:gd name="T4" fmla="*/ 20 w 631"/>
                <a:gd name="T5" fmla="*/ 74 h 608"/>
                <a:gd name="T6" fmla="*/ 30 w 631"/>
                <a:gd name="T7" fmla="*/ 106 h 608"/>
                <a:gd name="T8" fmla="*/ 38 w 631"/>
                <a:gd name="T9" fmla="*/ 142 h 608"/>
                <a:gd name="T10" fmla="*/ 66 w 631"/>
                <a:gd name="T11" fmla="*/ 132 h 608"/>
                <a:gd name="T12" fmla="*/ 86 w 631"/>
                <a:gd name="T13" fmla="*/ 162 h 608"/>
                <a:gd name="T14" fmla="*/ 92 w 631"/>
                <a:gd name="T15" fmla="*/ 190 h 608"/>
                <a:gd name="T16" fmla="*/ 56 w 631"/>
                <a:gd name="T17" fmla="*/ 174 h 608"/>
                <a:gd name="T18" fmla="*/ 54 w 631"/>
                <a:gd name="T19" fmla="*/ 188 h 608"/>
                <a:gd name="T20" fmla="*/ 80 w 631"/>
                <a:gd name="T21" fmla="*/ 202 h 608"/>
                <a:gd name="T22" fmla="*/ 110 w 631"/>
                <a:gd name="T23" fmla="*/ 212 h 608"/>
                <a:gd name="T24" fmla="*/ 96 w 631"/>
                <a:gd name="T25" fmla="*/ 248 h 608"/>
                <a:gd name="T26" fmla="*/ 74 w 631"/>
                <a:gd name="T27" fmla="*/ 272 h 608"/>
                <a:gd name="T28" fmla="*/ 66 w 631"/>
                <a:gd name="T29" fmla="*/ 286 h 608"/>
                <a:gd name="T30" fmla="*/ 52 w 631"/>
                <a:gd name="T31" fmla="*/ 322 h 608"/>
                <a:gd name="T32" fmla="*/ 60 w 631"/>
                <a:gd name="T33" fmla="*/ 342 h 608"/>
                <a:gd name="T34" fmla="*/ 62 w 631"/>
                <a:gd name="T35" fmla="*/ 378 h 608"/>
                <a:gd name="T36" fmla="*/ 78 w 631"/>
                <a:gd name="T37" fmla="*/ 410 h 608"/>
                <a:gd name="T38" fmla="*/ 92 w 631"/>
                <a:gd name="T39" fmla="*/ 436 h 608"/>
                <a:gd name="T40" fmla="*/ 94 w 631"/>
                <a:gd name="T41" fmla="*/ 458 h 608"/>
                <a:gd name="T42" fmla="*/ 106 w 631"/>
                <a:gd name="T43" fmla="*/ 500 h 608"/>
                <a:gd name="T44" fmla="*/ 128 w 631"/>
                <a:gd name="T45" fmla="*/ 538 h 608"/>
                <a:gd name="T46" fmla="*/ 146 w 631"/>
                <a:gd name="T47" fmla="*/ 562 h 608"/>
                <a:gd name="T48" fmla="*/ 166 w 631"/>
                <a:gd name="T49" fmla="*/ 570 h 608"/>
                <a:gd name="T50" fmla="*/ 187 w 631"/>
                <a:gd name="T51" fmla="*/ 578 h 608"/>
                <a:gd name="T52" fmla="*/ 207 w 631"/>
                <a:gd name="T53" fmla="*/ 608 h 608"/>
                <a:gd name="T54" fmla="*/ 225 w 631"/>
                <a:gd name="T55" fmla="*/ 606 h 608"/>
                <a:gd name="T56" fmla="*/ 237 w 631"/>
                <a:gd name="T57" fmla="*/ 572 h 608"/>
                <a:gd name="T58" fmla="*/ 245 w 631"/>
                <a:gd name="T59" fmla="*/ 532 h 608"/>
                <a:gd name="T60" fmla="*/ 255 w 631"/>
                <a:gd name="T61" fmla="*/ 492 h 608"/>
                <a:gd name="T62" fmla="*/ 277 w 631"/>
                <a:gd name="T63" fmla="*/ 462 h 608"/>
                <a:gd name="T64" fmla="*/ 271 w 631"/>
                <a:gd name="T65" fmla="*/ 430 h 608"/>
                <a:gd name="T66" fmla="*/ 281 w 631"/>
                <a:gd name="T67" fmla="*/ 404 h 608"/>
                <a:gd name="T68" fmla="*/ 315 w 631"/>
                <a:gd name="T69" fmla="*/ 382 h 608"/>
                <a:gd name="T70" fmla="*/ 329 w 631"/>
                <a:gd name="T71" fmla="*/ 378 h 608"/>
                <a:gd name="T72" fmla="*/ 351 w 631"/>
                <a:gd name="T73" fmla="*/ 372 h 608"/>
                <a:gd name="T74" fmla="*/ 383 w 631"/>
                <a:gd name="T75" fmla="*/ 356 h 608"/>
                <a:gd name="T76" fmla="*/ 403 w 631"/>
                <a:gd name="T77" fmla="*/ 312 h 608"/>
                <a:gd name="T78" fmla="*/ 429 w 631"/>
                <a:gd name="T79" fmla="*/ 284 h 608"/>
                <a:gd name="T80" fmla="*/ 457 w 631"/>
                <a:gd name="T81" fmla="*/ 278 h 608"/>
                <a:gd name="T82" fmla="*/ 487 w 631"/>
                <a:gd name="T83" fmla="*/ 268 h 608"/>
                <a:gd name="T84" fmla="*/ 519 w 631"/>
                <a:gd name="T85" fmla="*/ 260 h 608"/>
                <a:gd name="T86" fmla="*/ 545 w 631"/>
                <a:gd name="T87" fmla="*/ 230 h 608"/>
                <a:gd name="T88" fmla="*/ 575 w 631"/>
                <a:gd name="T89" fmla="*/ 212 h 608"/>
                <a:gd name="T90" fmla="*/ 575 w 631"/>
                <a:gd name="T91" fmla="*/ 196 h 608"/>
                <a:gd name="T92" fmla="*/ 545 w 631"/>
                <a:gd name="T93" fmla="*/ 194 h 608"/>
                <a:gd name="T94" fmla="*/ 523 w 631"/>
                <a:gd name="T95" fmla="*/ 174 h 608"/>
                <a:gd name="T96" fmla="*/ 529 w 631"/>
                <a:gd name="T97" fmla="*/ 140 h 608"/>
                <a:gd name="T98" fmla="*/ 549 w 631"/>
                <a:gd name="T99" fmla="*/ 148 h 608"/>
                <a:gd name="T100" fmla="*/ 569 w 631"/>
                <a:gd name="T101" fmla="*/ 180 h 608"/>
                <a:gd name="T102" fmla="*/ 601 w 631"/>
                <a:gd name="T103" fmla="*/ 172 h 608"/>
                <a:gd name="T104" fmla="*/ 591 w 631"/>
                <a:gd name="T105" fmla="*/ 134 h 608"/>
                <a:gd name="T106" fmla="*/ 567 w 631"/>
                <a:gd name="T107" fmla="*/ 104 h 608"/>
                <a:gd name="T108" fmla="*/ 541 w 631"/>
                <a:gd name="T109" fmla="*/ 78 h 608"/>
                <a:gd name="T110" fmla="*/ 549 w 631"/>
                <a:gd name="T111" fmla="*/ 66 h 608"/>
                <a:gd name="T112" fmla="*/ 567 w 631"/>
                <a:gd name="T113" fmla="*/ 96 h 608"/>
                <a:gd name="T114" fmla="*/ 591 w 631"/>
                <a:gd name="T115" fmla="*/ 80 h 608"/>
                <a:gd name="T116" fmla="*/ 569 w 631"/>
                <a:gd name="T117" fmla="*/ 54 h 608"/>
                <a:gd name="T118" fmla="*/ 567 w 631"/>
                <a:gd name="T119" fmla="*/ 40 h 608"/>
                <a:gd name="T120" fmla="*/ 595 w 631"/>
                <a:gd name="T121" fmla="*/ 50 h 608"/>
                <a:gd name="T122" fmla="*/ 617 w 631"/>
                <a:gd name="T123" fmla="*/ 28 h 608"/>
                <a:gd name="T124" fmla="*/ 627 w 631"/>
                <a:gd name="T125" fmla="*/ 1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1" h="608">
                  <a:moveTo>
                    <a:pt x="631" y="0"/>
                  </a:moveTo>
                  <a:lnTo>
                    <a:pt x="0" y="0"/>
                  </a:lnTo>
                  <a:lnTo>
                    <a:pt x="8" y="18"/>
                  </a:lnTo>
                  <a:lnTo>
                    <a:pt x="14" y="40"/>
                  </a:lnTo>
                  <a:lnTo>
                    <a:pt x="20" y="62"/>
                  </a:lnTo>
                  <a:lnTo>
                    <a:pt x="20" y="74"/>
                  </a:lnTo>
                  <a:lnTo>
                    <a:pt x="36" y="88"/>
                  </a:lnTo>
                  <a:lnTo>
                    <a:pt x="30" y="106"/>
                  </a:lnTo>
                  <a:lnTo>
                    <a:pt x="24" y="126"/>
                  </a:lnTo>
                  <a:lnTo>
                    <a:pt x="38" y="142"/>
                  </a:lnTo>
                  <a:lnTo>
                    <a:pt x="54" y="128"/>
                  </a:lnTo>
                  <a:lnTo>
                    <a:pt x="66" y="132"/>
                  </a:lnTo>
                  <a:lnTo>
                    <a:pt x="76" y="146"/>
                  </a:lnTo>
                  <a:lnTo>
                    <a:pt x="86" y="162"/>
                  </a:lnTo>
                  <a:lnTo>
                    <a:pt x="96" y="176"/>
                  </a:lnTo>
                  <a:lnTo>
                    <a:pt x="92" y="190"/>
                  </a:lnTo>
                  <a:lnTo>
                    <a:pt x="74" y="180"/>
                  </a:lnTo>
                  <a:lnTo>
                    <a:pt x="56" y="174"/>
                  </a:lnTo>
                  <a:lnTo>
                    <a:pt x="44" y="172"/>
                  </a:lnTo>
                  <a:lnTo>
                    <a:pt x="54" y="188"/>
                  </a:lnTo>
                  <a:lnTo>
                    <a:pt x="66" y="196"/>
                  </a:lnTo>
                  <a:lnTo>
                    <a:pt x="80" y="202"/>
                  </a:lnTo>
                  <a:lnTo>
                    <a:pt x="94" y="208"/>
                  </a:lnTo>
                  <a:lnTo>
                    <a:pt x="110" y="212"/>
                  </a:lnTo>
                  <a:lnTo>
                    <a:pt x="102" y="228"/>
                  </a:lnTo>
                  <a:lnTo>
                    <a:pt x="96" y="248"/>
                  </a:lnTo>
                  <a:lnTo>
                    <a:pt x="90" y="270"/>
                  </a:lnTo>
                  <a:lnTo>
                    <a:pt x="74" y="272"/>
                  </a:lnTo>
                  <a:lnTo>
                    <a:pt x="76" y="274"/>
                  </a:lnTo>
                  <a:lnTo>
                    <a:pt x="66" y="286"/>
                  </a:lnTo>
                  <a:lnTo>
                    <a:pt x="56" y="302"/>
                  </a:lnTo>
                  <a:lnTo>
                    <a:pt x="52" y="322"/>
                  </a:lnTo>
                  <a:lnTo>
                    <a:pt x="50" y="340"/>
                  </a:lnTo>
                  <a:lnTo>
                    <a:pt x="60" y="342"/>
                  </a:lnTo>
                  <a:lnTo>
                    <a:pt x="56" y="362"/>
                  </a:lnTo>
                  <a:lnTo>
                    <a:pt x="62" y="378"/>
                  </a:lnTo>
                  <a:lnTo>
                    <a:pt x="70" y="394"/>
                  </a:lnTo>
                  <a:lnTo>
                    <a:pt x="78" y="410"/>
                  </a:lnTo>
                  <a:lnTo>
                    <a:pt x="82" y="440"/>
                  </a:lnTo>
                  <a:lnTo>
                    <a:pt x="92" y="436"/>
                  </a:lnTo>
                  <a:lnTo>
                    <a:pt x="104" y="442"/>
                  </a:lnTo>
                  <a:lnTo>
                    <a:pt x="94" y="458"/>
                  </a:lnTo>
                  <a:lnTo>
                    <a:pt x="100" y="478"/>
                  </a:lnTo>
                  <a:lnTo>
                    <a:pt x="106" y="500"/>
                  </a:lnTo>
                  <a:lnTo>
                    <a:pt x="116" y="520"/>
                  </a:lnTo>
                  <a:lnTo>
                    <a:pt x="128" y="538"/>
                  </a:lnTo>
                  <a:lnTo>
                    <a:pt x="132" y="556"/>
                  </a:lnTo>
                  <a:lnTo>
                    <a:pt x="146" y="562"/>
                  </a:lnTo>
                  <a:lnTo>
                    <a:pt x="154" y="576"/>
                  </a:lnTo>
                  <a:lnTo>
                    <a:pt x="166" y="570"/>
                  </a:lnTo>
                  <a:lnTo>
                    <a:pt x="178" y="568"/>
                  </a:lnTo>
                  <a:lnTo>
                    <a:pt x="187" y="578"/>
                  </a:lnTo>
                  <a:lnTo>
                    <a:pt x="197" y="592"/>
                  </a:lnTo>
                  <a:lnTo>
                    <a:pt x="207" y="608"/>
                  </a:lnTo>
                  <a:lnTo>
                    <a:pt x="217" y="600"/>
                  </a:lnTo>
                  <a:lnTo>
                    <a:pt x="225" y="606"/>
                  </a:lnTo>
                  <a:lnTo>
                    <a:pt x="235" y="594"/>
                  </a:lnTo>
                  <a:lnTo>
                    <a:pt x="237" y="572"/>
                  </a:lnTo>
                  <a:lnTo>
                    <a:pt x="249" y="554"/>
                  </a:lnTo>
                  <a:lnTo>
                    <a:pt x="245" y="532"/>
                  </a:lnTo>
                  <a:lnTo>
                    <a:pt x="249" y="506"/>
                  </a:lnTo>
                  <a:lnTo>
                    <a:pt x="255" y="492"/>
                  </a:lnTo>
                  <a:lnTo>
                    <a:pt x="269" y="482"/>
                  </a:lnTo>
                  <a:lnTo>
                    <a:pt x="277" y="462"/>
                  </a:lnTo>
                  <a:lnTo>
                    <a:pt x="269" y="442"/>
                  </a:lnTo>
                  <a:lnTo>
                    <a:pt x="271" y="430"/>
                  </a:lnTo>
                  <a:lnTo>
                    <a:pt x="273" y="422"/>
                  </a:lnTo>
                  <a:lnTo>
                    <a:pt x="281" y="404"/>
                  </a:lnTo>
                  <a:lnTo>
                    <a:pt x="299" y="396"/>
                  </a:lnTo>
                  <a:lnTo>
                    <a:pt x="315" y="382"/>
                  </a:lnTo>
                  <a:lnTo>
                    <a:pt x="329" y="360"/>
                  </a:lnTo>
                  <a:lnTo>
                    <a:pt x="329" y="378"/>
                  </a:lnTo>
                  <a:lnTo>
                    <a:pt x="337" y="376"/>
                  </a:lnTo>
                  <a:lnTo>
                    <a:pt x="351" y="372"/>
                  </a:lnTo>
                  <a:lnTo>
                    <a:pt x="367" y="366"/>
                  </a:lnTo>
                  <a:lnTo>
                    <a:pt x="383" y="356"/>
                  </a:lnTo>
                  <a:lnTo>
                    <a:pt x="393" y="332"/>
                  </a:lnTo>
                  <a:lnTo>
                    <a:pt x="403" y="312"/>
                  </a:lnTo>
                  <a:lnTo>
                    <a:pt x="417" y="294"/>
                  </a:lnTo>
                  <a:lnTo>
                    <a:pt x="429" y="284"/>
                  </a:lnTo>
                  <a:lnTo>
                    <a:pt x="443" y="278"/>
                  </a:lnTo>
                  <a:lnTo>
                    <a:pt x="457" y="278"/>
                  </a:lnTo>
                  <a:lnTo>
                    <a:pt x="473" y="274"/>
                  </a:lnTo>
                  <a:lnTo>
                    <a:pt x="487" y="268"/>
                  </a:lnTo>
                  <a:lnTo>
                    <a:pt x="503" y="264"/>
                  </a:lnTo>
                  <a:lnTo>
                    <a:pt x="519" y="260"/>
                  </a:lnTo>
                  <a:lnTo>
                    <a:pt x="531" y="246"/>
                  </a:lnTo>
                  <a:lnTo>
                    <a:pt x="545" y="230"/>
                  </a:lnTo>
                  <a:lnTo>
                    <a:pt x="561" y="216"/>
                  </a:lnTo>
                  <a:lnTo>
                    <a:pt x="575" y="212"/>
                  </a:lnTo>
                  <a:lnTo>
                    <a:pt x="587" y="202"/>
                  </a:lnTo>
                  <a:lnTo>
                    <a:pt x="575" y="196"/>
                  </a:lnTo>
                  <a:lnTo>
                    <a:pt x="561" y="198"/>
                  </a:lnTo>
                  <a:lnTo>
                    <a:pt x="545" y="194"/>
                  </a:lnTo>
                  <a:lnTo>
                    <a:pt x="531" y="190"/>
                  </a:lnTo>
                  <a:lnTo>
                    <a:pt x="523" y="174"/>
                  </a:lnTo>
                  <a:lnTo>
                    <a:pt x="535" y="162"/>
                  </a:lnTo>
                  <a:lnTo>
                    <a:pt x="529" y="140"/>
                  </a:lnTo>
                  <a:lnTo>
                    <a:pt x="537" y="142"/>
                  </a:lnTo>
                  <a:lnTo>
                    <a:pt x="549" y="148"/>
                  </a:lnTo>
                  <a:lnTo>
                    <a:pt x="561" y="162"/>
                  </a:lnTo>
                  <a:lnTo>
                    <a:pt x="569" y="180"/>
                  </a:lnTo>
                  <a:lnTo>
                    <a:pt x="585" y="182"/>
                  </a:lnTo>
                  <a:lnTo>
                    <a:pt x="601" y="172"/>
                  </a:lnTo>
                  <a:lnTo>
                    <a:pt x="599" y="152"/>
                  </a:lnTo>
                  <a:lnTo>
                    <a:pt x="591" y="134"/>
                  </a:lnTo>
                  <a:lnTo>
                    <a:pt x="577" y="120"/>
                  </a:lnTo>
                  <a:lnTo>
                    <a:pt x="567" y="104"/>
                  </a:lnTo>
                  <a:lnTo>
                    <a:pt x="555" y="90"/>
                  </a:lnTo>
                  <a:lnTo>
                    <a:pt x="541" y="78"/>
                  </a:lnTo>
                  <a:lnTo>
                    <a:pt x="541" y="66"/>
                  </a:lnTo>
                  <a:lnTo>
                    <a:pt x="549" y="66"/>
                  </a:lnTo>
                  <a:lnTo>
                    <a:pt x="555" y="84"/>
                  </a:lnTo>
                  <a:lnTo>
                    <a:pt x="567" y="96"/>
                  </a:lnTo>
                  <a:lnTo>
                    <a:pt x="581" y="102"/>
                  </a:lnTo>
                  <a:lnTo>
                    <a:pt x="591" y="80"/>
                  </a:lnTo>
                  <a:lnTo>
                    <a:pt x="583" y="64"/>
                  </a:lnTo>
                  <a:lnTo>
                    <a:pt x="569" y="54"/>
                  </a:lnTo>
                  <a:lnTo>
                    <a:pt x="559" y="44"/>
                  </a:lnTo>
                  <a:lnTo>
                    <a:pt x="567" y="40"/>
                  </a:lnTo>
                  <a:lnTo>
                    <a:pt x="585" y="62"/>
                  </a:lnTo>
                  <a:lnTo>
                    <a:pt x="595" y="50"/>
                  </a:lnTo>
                  <a:lnTo>
                    <a:pt x="607" y="44"/>
                  </a:lnTo>
                  <a:lnTo>
                    <a:pt x="617" y="28"/>
                  </a:lnTo>
                  <a:lnTo>
                    <a:pt x="611" y="16"/>
                  </a:lnTo>
                  <a:lnTo>
                    <a:pt x="627" y="10"/>
                  </a:lnTo>
                  <a:lnTo>
                    <a:pt x="6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8" name="Freeform 131"/>
            <p:cNvSpPr>
              <a:spLocks noEditPoints="1"/>
            </p:cNvSpPr>
            <p:nvPr userDrawn="1"/>
          </p:nvSpPr>
          <p:spPr bwMode="black">
            <a:xfrm>
              <a:off x="1116013" y="0"/>
              <a:ext cx="873125" cy="790575"/>
            </a:xfrm>
            <a:custGeom>
              <a:avLst/>
              <a:gdLst>
                <a:gd name="T0" fmla="*/ 92 w 550"/>
                <a:gd name="T1" fmla="*/ 24 h 498"/>
                <a:gd name="T2" fmla="*/ 76 w 550"/>
                <a:gd name="T3" fmla="*/ 0 h 498"/>
                <a:gd name="T4" fmla="*/ 2 w 550"/>
                <a:gd name="T5" fmla="*/ 38 h 498"/>
                <a:gd name="T6" fmla="*/ 14 w 550"/>
                <a:gd name="T7" fmla="*/ 68 h 498"/>
                <a:gd name="T8" fmla="*/ 70 w 550"/>
                <a:gd name="T9" fmla="*/ 104 h 498"/>
                <a:gd name="T10" fmla="*/ 164 w 550"/>
                <a:gd name="T11" fmla="*/ 124 h 498"/>
                <a:gd name="T12" fmla="*/ 170 w 550"/>
                <a:gd name="T13" fmla="*/ 116 h 498"/>
                <a:gd name="T14" fmla="*/ 182 w 550"/>
                <a:gd name="T15" fmla="*/ 128 h 498"/>
                <a:gd name="T16" fmla="*/ 214 w 550"/>
                <a:gd name="T17" fmla="*/ 130 h 498"/>
                <a:gd name="T18" fmla="*/ 222 w 550"/>
                <a:gd name="T19" fmla="*/ 122 h 498"/>
                <a:gd name="T20" fmla="*/ 236 w 550"/>
                <a:gd name="T21" fmla="*/ 110 h 498"/>
                <a:gd name="T22" fmla="*/ 246 w 550"/>
                <a:gd name="T23" fmla="*/ 138 h 498"/>
                <a:gd name="T24" fmla="*/ 256 w 550"/>
                <a:gd name="T25" fmla="*/ 166 h 498"/>
                <a:gd name="T26" fmla="*/ 288 w 550"/>
                <a:gd name="T27" fmla="*/ 182 h 498"/>
                <a:gd name="T28" fmla="*/ 310 w 550"/>
                <a:gd name="T29" fmla="*/ 208 h 498"/>
                <a:gd name="T30" fmla="*/ 324 w 550"/>
                <a:gd name="T31" fmla="*/ 284 h 498"/>
                <a:gd name="T32" fmla="*/ 304 w 550"/>
                <a:gd name="T33" fmla="*/ 338 h 498"/>
                <a:gd name="T34" fmla="*/ 240 w 550"/>
                <a:gd name="T35" fmla="*/ 346 h 498"/>
                <a:gd name="T36" fmla="*/ 236 w 550"/>
                <a:gd name="T37" fmla="*/ 392 h 498"/>
                <a:gd name="T38" fmla="*/ 276 w 550"/>
                <a:gd name="T39" fmla="*/ 384 h 498"/>
                <a:gd name="T40" fmla="*/ 316 w 550"/>
                <a:gd name="T41" fmla="*/ 384 h 498"/>
                <a:gd name="T42" fmla="*/ 346 w 550"/>
                <a:gd name="T43" fmla="*/ 426 h 498"/>
                <a:gd name="T44" fmla="*/ 366 w 550"/>
                <a:gd name="T45" fmla="*/ 456 h 498"/>
                <a:gd name="T46" fmla="*/ 378 w 550"/>
                <a:gd name="T47" fmla="*/ 462 h 498"/>
                <a:gd name="T48" fmla="*/ 400 w 550"/>
                <a:gd name="T49" fmla="*/ 478 h 498"/>
                <a:gd name="T50" fmla="*/ 444 w 550"/>
                <a:gd name="T51" fmla="*/ 488 h 498"/>
                <a:gd name="T52" fmla="*/ 430 w 550"/>
                <a:gd name="T53" fmla="*/ 448 h 498"/>
                <a:gd name="T54" fmla="*/ 420 w 550"/>
                <a:gd name="T55" fmla="*/ 434 h 498"/>
                <a:gd name="T56" fmla="*/ 480 w 550"/>
                <a:gd name="T57" fmla="*/ 472 h 498"/>
                <a:gd name="T58" fmla="*/ 490 w 550"/>
                <a:gd name="T59" fmla="*/ 456 h 498"/>
                <a:gd name="T60" fmla="*/ 490 w 550"/>
                <a:gd name="T61" fmla="*/ 442 h 498"/>
                <a:gd name="T62" fmla="*/ 482 w 550"/>
                <a:gd name="T63" fmla="*/ 382 h 498"/>
                <a:gd name="T64" fmla="*/ 460 w 550"/>
                <a:gd name="T65" fmla="*/ 370 h 498"/>
                <a:gd name="T66" fmla="*/ 442 w 550"/>
                <a:gd name="T67" fmla="*/ 352 h 498"/>
                <a:gd name="T68" fmla="*/ 426 w 550"/>
                <a:gd name="T69" fmla="*/ 326 h 498"/>
                <a:gd name="T70" fmla="*/ 442 w 550"/>
                <a:gd name="T71" fmla="*/ 312 h 498"/>
                <a:gd name="T72" fmla="*/ 470 w 550"/>
                <a:gd name="T73" fmla="*/ 322 h 498"/>
                <a:gd name="T74" fmla="*/ 480 w 550"/>
                <a:gd name="T75" fmla="*/ 352 h 498"/>
                <a:gd name="T76" fmla="*/ 514 w 550"/>
                <a:gd name="T77" fmla="*/ 350 h 498"/>
                <a:gd name="T78" fmla="*/ 542 w 550"/>
                <a:gd name="T79" fmla="*/ 318 h 498"/>
                <a:gd name="T80" fmla="*/ 546 w 550"/>
                <a:gd name="T81" fmla="*/ 304 h 498"/>
                <a:gd name="T82" fmla="*/ 514 w 550"/>
                <a:gd name="T83" fmla="*/ 274 h 498"/>
                <a:gd name="T84" fmla="*/ 490 w 550"/>
                <a:gd name="T85" fmla="*/ 232 h 498"/>
                <a:gd name="T86" fmla="*/ 458 w 550"/>
                <a:gd name="T87" fmla="*/ 222 h 498"/>
                <a:gd name="T88" fmla="*/ 450 w 550"/>
                <a:gd name="T89" fmla="*/ 202 h 498"/>
                <a:gd name="T90" fmla="*/ 430 w 550"/>
                <a:gd name="T91" fmla="*/ 170 h 498"/>
                <a:gd name="T92" fmla="*/ 414 w 550"/>
                <a:gd name="T93" fmla="*/ 142 h 498"/>
                <a:gd name="T94" fmla="*/ 418 w 550"/>
                <a:gd name="T95" fmla="*/ 98 h 498"/>
                <a:gd name="T96" fmla="*/ 402 w 550"/>
                <a:gd name="T97" fmla="*/ 106 h 498"/>
                <a:gd name="T98" fmla="*/ 386 w 550"/>
                <a:gd name="T99" fmla="*/ 80 h 498"/>
                <a:gd name="T100" fmla="*/ 374 w 550"/>
                <a:gd name="T101" fmla="*/ 56 h 498"/>
                <a:gd name="T102" fmla="*/ 360 w 550"/>
                <a:gd name="T103" fmla="*/ 32 h 498"/>
                <a:gd name="T104" fmla="*/ 318 w 550"/>
                <a:gd name="T105" fmla="*/ 36 h 498"/>
                <a:gd name="T106" fmla="*/ 320 w 550"/>
                <a:gd name="T107" fmla="*/ 12 h 498"/>
                <a:gd name="T108" fmla="*/ 100 w 550"/>
                <a:gd name="T109" fmla="*/ 50 h 498"/>
                <a:gd name="T110" fmla="*/ 440 w 550"/>
                <a:gd name="T111" fmla="*/ 29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0" h="498">
                  <a:moveTo>
                    <a:pt x="304" y="0"/>
                  </a:moveTo>
                  <a:lnTo>
                    <a:pt x="82" y="0"/>
                  </a:lnTo>
                  <a:lnTo>
                    <a:pt x="78" y="2"/>
                  </a:lnTo>
                  <a:lnTo>
                    <a:pt x="92" y="24"/>
                  </a:lnTo>
                  <a:lnTo>
                    <a:pt x="102" y="26"/>
                  </a:lnTo>
                  <a:lnTo>
                    <a:pt x="102" y="42"/>
                  </a:lnTo>
                  <a:lnTo>
                    <a:pt x="78" y="8"/>
                  </a:lnTo>
                  <a:lnTo>
                    <a:pt x="76" y="0"/>
                  </a:lnTo>
                  <a:lnTo>
                    <a:pt x="2" y="0"/>
                  </a:lnTo>
                  <a:lnTo>
                    <a:pt x="0" y="2"/>
                  </a:lnTo>
                  <a:lnTo>
                    <a:pt x="6" y="16"/>
                  </a:lnTo>
                  <a:lnTo>
                    <a:pt x="2" y="38"/>
                  </a:lnTo>
                  <a:lnTo>
                    <a:pt x="46" y="58"/>
                  </a:lnTo>
                  <a:lnTo>
                    <a:pt x="12" y="56"/>
                  </a:lnTo>
                  <a:lnTo>
                    <a:pt x="16" y="62"/>
                  </a:lnTo>
                  <a:lnTo>
                    <a:pt x="14" y="68"/>
                  </a:lnTo>
                  <a:lnTo>
                    <a:pt x="40" y="102"/>
                  </a:lnTo>
                  <a:lnTo>
                    <a:pt x="62" y="104"/>
                  </a:lnTo>
                  <a:lnTo>
                    <a:pt x="68" y="98"/>
                  </a:lnTo>
                  <a:lnTo>
                    <a:pt x="70" y="104"/>
                  </a:lnTo>
                  <a:lnTo>
                    <a:pt x="82" y="120"/>
                  </a:lnTo>
                  <a:lnTo>
                    <a:pt x="134" y="120"/>
                  </a:lnTo>
                  <a:lnTo>
                    <a:pt x="158" y="132"/>
                  </a:lnTo>
                  <a:lnTo>
                    <a:pt x="164" y="124"/>
                  </a:lnTo>
                  <a:lnTo>
                    <a:pt x="174" y="134"/>
                  </a:lnTo>
                  <a:lnTo>
                    <a:pt x="184" y="134"/>
                  </a:lnTo>
                  <a:lnTo>
                    <a:pt x="178" y="126"/>
                  </a:lnTo>
                  <a:lnTo>
                    <a:pt x="170" y="116"/>
                  </a:lnTo>
                  <a:lnTo>
                    <a:pt x="194" y="122"/>
                  </a:lnTo>
                  <a:lnTo>
                    <a:pt x="198" y="128"/>
                  </a:lnTo>
                  <a:lnTo>
                    <a:pt x="190" y="126"/>
                  </a:lnTo>
                  <a:lnTo>
                    <a:pt x="182" y="128"/>
                  </a:lnTo>
                  <a:lnTo>
                    <a:pt x="192" y="148"/>
                  </a:lnTo>
                  <a:lnTo>
                    <a:pt x="196" y="146"/>
                  </a:lnTo>
                  <a:lnTo>
                    <a:pt x="196" y="140"/>
                  </a:lnTo>
                  <a:lnTo>
                    <a:pt x="214" y="130"/>
                  </a:lnTo>
                  <a:lnTo>
                    <a:pt x="208" y="130"/>
                  </a:lnTo>
                  <a:lnTo>
                    <a:pt x="204" y="128"/>
                  </a:lnTo>
                  <a:lnTo>
                    <a:pt x="218" y="126"/>
                  </a:lnTo>
                  <a:lnTo>
                    <a:pt x="222" y="122"/>
                  </a:lnTo>
                  <a:lnTo>
                    <a:pt x="214" y="100"/>
                  </a:lnTo>
                  <a:lnTo>
                    <a:pt x="216" y="100"/>
                  </a:lnTo>
                  <a:lnTo>
                    <a:pt x="228" y="110"/>
                  </a:lnTo>
                  <a:lnTo>
                    <a:pt x="236" y="110"/>
                  </a:lnTo>
                  <a:lnTo>
                    <a:pt x="238" y="130"/>
                  </a:lnTo>
                  <a:lnTo>
                    <a:pt x="252" y="130"/>
                  </a:lnTo>
                  <a:lnTo>
                    <a:pt x="252" y="134"/>
                  </a:lnTo>
                  <a:lnTo>
                    <a:pt x="246" y="138"/>
                  </a:lnTo>
                  <a:lnTo>
                    <a:pt x="272" y="160"/>
                  </a:lnTo>
                  <a:lnTo>
                    <a:pt x="274" y="164"/>
                  </a:lnTo>
                  <a:lnTo>
                    <a:pt x="268" y="168"/>
                  </a:lnTo>
                  <a:lnTo>
                    <a:pt x="256" y="166"/>
                  </a:lnTo>
                  <a:lnTo>
                    <a:pt x="256" y="194"/>
                  </a:lnTo>
                  <a:lnTo>
                    <a:pt x="280" y="178"/>
                  </a:lnTo>
                  <a:lnTo>
                    <a:pt x="288" y="176"/>
                  </a:lnTo>
                  <a:lnTo>
                    <a:pt x="288" y="182"/>
                  </a:lnTo>
                  <a:lnTo>
                    <a:pt x="306" y="204"/>
                  </a:lnTo>
                  <a:lnTo>
                    <a:pt x="306" y="190"/>
                  </a:lnTo>
                  <a:lnTo>
                    <a:pt x="308" y="190"/>
                  </a:lnTo>
                  <a:lnTo>
                    <a:pt x="310" y="208"/>
                  </a:lnTo>
                  <a:lnTo>
                    <a:pt x="324" y="218"/>
                  </a:lnTo>
                  <a:lnTo>
                    <a:pt x="338" y="258"/>
                  </a:lnTo>
                  <a:lnTo>
                    <a:pt x="326" y="272"/>
                  </a:lnTo>
                  <a:lnTo>
                    <a:pt x="324" y="284"/>
                  </a:lnTo>
                  <a:lnTo>
                    <a:pt x="296" y="310"/>
                  </a:lnTo>
                  <a:lnTo>
                    <a:pt x="314" y="336"/>
                  </a:lnTo>
                  <a:lnTo>
                    <a:pt x="314" y="340"/>
                  </a:lnTo>
                  <a:lnTo>
                    <a:pt x="304" y="338"/>
                  </a:lnTo>
                  <a:lnTo>
                    <a:pt x="282" y="350"/>
                  </a:lnTo>
                  <a:lnTo>
                    <a:pt x="238" y="340"/>
                  </a:lnTo>
                  <a:lnTo>
                    <a:pt x="242" y="346"/>
                  </a:lnTo>
                  <a:lnTo>
                    <a:pt x="240" y="346"/>
                  </a:lnTo>
                  <a:lnTo>
                    <a:pt x="242" y="354"/>
                  </a:lnTo>
                  <a:lnTo>
                    <a:pt x="232" y="362"/>
                  </a:lnTo>
                  <a:lnTo>
                    <a:pt x="228" y="380"/>
                  </a:lnTo>
                  <a:lnTo>
                    <a:pt x="236" y="392"/>
                  </a:lnTo>
                  <a:lnTo>
                    <a:pt x="258" y="400"/>
                  </a:lnTo>
                  <a:lnTo>
                    <a:pt x="276" y="392"/>
                  </a:lnTo>
                  <a:lnTo>
                    <a:pt x="276" y="384"/>
                  </a:lnTo>
                  <a:lnTo>
                    <a:pt x="276" y="384"/>
                  </a:lnTo>
                  <a:lnTo>
                    <a:pt x="298" y="392"/>
                  </a:lnTo>
                  <a:lnTo>
                    <a:pt x="302" y="386"/>
                  </a:lnTo>
                  <a:lnTo>
                    <a:pt x="298" y="380"/>
                  </a:lnTo>
                  <a:lnTo>
                    <a:pt x="316" y="384"/>
                  </a:lnTo>
                  <a:lnTo>
                    <a:pt x="326" y="410"/>
                  </a:lnTo>
                  <a:lnTo>
                    <a:pt x="354" y="424"/>
                  </a:lnTo>
                  <a:lnTo>
                    <a:pt x="350" y="428"/>
                  </a:lnTo>
                  <a:lnTo>
                    <a:pt x="346" y="426"/>
                  </a:lnTo>
                  <a:lnTo>
                    <a:pt x="342" y="428"/>
                  </a:lnTo>
                  <a:lnTo>
                    <a:pt x="360" y="452"/>
                  </a:lnTo>
                  <a:lnTo>
                    <a:pt x="376" y="460"/>
                  </a:lnTo>
                  <a:lnTo>
                    <a:pt x="366" y="456"/>
                  </a:lnTo>
                  <a:lnTo>
                    <a:pt x="364" y="460"/>
                  </a:lnTo>
                  <a:lnTo>
                    <a:pt x="372" y="470"/>
                  </a:lnTo>
                  <a:lnTo>
                    <a:pt x="384" y="464"/>
                  </a:lnTo>
                  <a:lnTo>
                    <a:pt x="378" y="462"/>
                  </a:lnTo>
                  <a:lnTo>
                    <a:pt x="384" y="458"/>
                  </a:lnTo>
                  <a:lnTo>
                    <a:pt x="386" y="464"/>
                  </a:lnTo>
                  <a:lnTo>
                    <a:pt x="394" y="460"/>
                  </a:lnTo>
                  <a:lnTo>
                    <a:pt x="400" y="478"/>
                  </a:lnTo>
                  <a:lnTo>
                    <a:pt x="406" y="474"/>
                  </a:lnTo>
                  <a:lnTo>
                    <a:pt x="410" y="482"/>
                  </a:lnTo>
                  <a:lnTo>
                    <a:pt x="434" y="492"/>
                  </a:lnTo>
                  <a:lnTo>
                    <a:pt x="444" y="488"/>
                  </a:lnTo>
                  <a:lnTo>
                    <a:pt x="452" y="498"/>
                  </a:lnTo>
                  <a:lnTo>
                    <a:pt x="462" y="496"/>
                  </a:lnTo>
                  <a:lnTo>
                    <a:pt x="460" y="476"/>
                  </a:lnTo>
                  <a:lnTo>
                    <a:pt x="430" y="448"/>
                  </a:lnTo>
                  <a:lnTo>
                    <a:pt x="412" y="426"/>
                  </a:lnTo>
                  <a:lnTo>
                    <a:pt x="408" y="420"/>
                  </a:lnTo>
                  <a:lnTo>
                    <a:pt x="410" y="420"/>
                  </a:lnTo>
                  <a:lnTo>
                    <a:pt x="420" y="434"/>
                  </a:lnTo>
                  <a:lnTo>
                    <a:pt x="428" y="430"/>
                  </a:lnTo>
                  <a:lnTo>
                    <a:pt x="444" y="450"/>
                  </a:lnTo>
                  <a:lnTo>
                    <a:pt x="468" y="452"/>
                  </a:lnTo>
                  <a:lnTo>
                    <a:pt x="480" y="472"/>
                  </a:lnTo>
                  <a:lnTo>
                    <a:pt x="486" y="468"/>
                  </a:lnTo>
                  <a:lnTo>
                    <a:pt x="482" y="458"/>
                  </a:lnTo>
                  <a:lnTo>
                    <a:pt x="492" y="460"/>
                  </a:lnTo>
                  <a:lnTo>
                    <a:pt x="490" y="456"/>
                  </a:lnTo>
                  <a:lnTo>
                    <a:pt x="488" y="446"/>
                  </a:lnTo>
                  <a:lnTo>
                    <a:pt x="480" y="438"/>
                  </a:lnTo>
                  <a:lnTo>
                    <a:pt x="480" y="436"/>
                  </a:lnTo>
                  <a:lnTo>
                    <a:pt x="490" y="442"/>
                  </a:lnTo>
                  <a:lnTo>
                    <a:pt x="492" y="418"/>
                  </a:lnTo>
                  <a:lnTo>
                    <a:pt x="488" y="404"/>
                  </a:lnTo>
                  <a:lnTo>
                    <a:pt x="476" y="400"/>
                  </a:lnTo>
                  <a:lnTo>
                    <a:pt x="482" y="382"/>
                  </a:lnTo>
                  <a:lnTo>
                    <a:pt x="472" y="374"/>
                  </a:lnTo>
                  <a:lnTo>
                    <a:pt x="468" y="376"/>
                  </a:lnTo>
                  <a:lnTo>
                    <a:pt x="468" y="368"/>
                  </a:lnTo>
                  <a:lnTo>
                    <a:pt x="460" y="370"/>
                  </a:lnTo>
                  <a:lnTo>
                    <a:pt x="462" y="364"/>
                  </a:lnTo>
                  <a:lnTo>
                    <a:pt x="446" y="364"/>
                  </a:lnTo>
                  <a:lnTo>
                    <a:pt x="446" y="366"/>
                  </a:lnTo>
                  <a:lnTo>
                    <a:pt x="442" y="352"/>
                  </a:lnTo>
                  <a:lnTo>
                    <a:pt x="438" y="352"/>
                  </a:lnTo>
                  <a:lnTo>
                    <a:pt x="438" y="334"/>
                  </a:lnTo>
                  <a:lnTo>
                    <a:pt x="426" y="334"/>
                  </a:lnTo>
                  <a:lnTo>
                    <a:pt x="426" y="326"/>
                  </a:lnTo>
                  <a:lnTo>
                    <a:pt x="444" y="322"/>
                  </a:lnTo>
                  <a:lnTo>
                    <a:pt x="424" y="302"/>
                  </a:lnTo>
                  <a:lnTo>
                    <a:pt x="426" y="300"/>
                  </a:lnTo>
                  <a:lnTo>
                    <a:pt x="442" y="312"/>
                  </a:lnTo>
                  <a:lnTo>
                    <a:pt x="440" y="306"/>
                  </a:lnTo>
                  <a:lnTo>
                    <a:pt x="458" y="316"/>
                  </a:lnTo>
                  <a:lnTo>
                    <a:pt x="460" y="324"/>
                  </a:lnTo>
                  <a:lnTo>
                    <a:pt x="470" y="322"/>
                  </a:lnTo>
                  <a:lnTo>
                    <a:pt x="470" y="334"/>
                  </a:lnTo>
                  <a:lnTo>
                    <a:pt x="478" y="350"/>
                  </a:lnTo>
                  <a:lnTo>
                    <a:pt x="482" y="348"/>
                  </a:lnTo>
                  <a:lnTo>
                    <a:pt x="480" y="352"/>
                  </a:lnTo>
                  <a:lnTo>
                    <a:pt x="486" y="360"/>
                  </a:lnTo>
                  <a:lnTo>
                    <a:pt x="492" y="358"/>
                  </a:lnTo>
                  <a:lnTo>
                    <a:pt x="506" y="374"/>
                  </a:lnTo>
                  <a:lnTo>
                    <a:pt x="514" y="350"/>
                  </a:lnTo>
                  <a:lnTo>
                    <a:pt x="512" y="336"/>
                  </a:lnTo>
                  <a:lnTo>
                    <a:pt x="522" y="342"/>
                  </a:lnTo>
                  <a:lnTo>
                    <a:pt x="530" y="322"/>
                  </a:lnTo>
                  <a:lnTo>
                    <a:pt x="542" y="318"/>
                  </a:lnTo>
                  <a:lnTo>
                    <a:pt x="528" y="314"/>
                  </a:lnTo>
                  <a:lnTo>
                    <a:pt x="530" y="308"/>
                  </a:lnTo>
                  <a:lnTo>
                    <a:pt x="542" y="310"/>
                  </a:lnTo>
                  <a:lnTo>
                    <a:pt x="546" y="304"/>
                  </a:lnTo>
                  <a:lnTo>
                    <a:pt x="542" y="300"/>
                  </a:lnTo>
                  <a:lnTo>
                    <a:pt x="550" y="292"/>
                  </a:lnTo>
                  <a:lnTo>
                    <a:pt x="532" y="270"/>
                  </a:lnTo>
                  <a:lnTo>
                    <a:pt x="514" y="274"/>
                  </a:lnTo>
                  <a:lnTo>
                    <a:pt x="520" y="256"/>
                  </a:lnTo>
                  <a:lnTo>
                    <a:pt x="498" y="260"/>
                  </a:lnTo>
                  <a:lnTo>
                    <a:pt x="502" y="252"/>
                  </a:lnTo>
                  <a:lnTo>
                    <a:pt x="490" y="232"/>
                  </a:lnTo>
                  <a:lnTo>
                    <a:pt x="480" y="230"/>
                  </a:lnTo>
                  <a:lnTo>
                    <a:pt x="482" y="216"/>
                  </a:lnTo>
                  <a:lnTo>
                    <a:pt x="460" y="226"/>
                  </a:lnTo>
                  <a:lnTo>
                    <a:pt x="458" y="222"/>
                  </a:lnTo>
                  <a:lnTo>
                    <a:pt x="462" y="216"/>
                  </a:lnTo>
                  <a:lnTo>
                    <a:pt x="458" y="210"/>
                  </a:lnTo>
                  <a:lnTo>
                    <a:pt x="446" y="210"/>
                  </a:lnTo>
                  <a:lnTo>
                    <a:pt x="450" y="202"/>
                  </a:lnTo>
                  <a:lnTo>
                    <a:pt x="424" y="192"/>
                  </a:lnTo>
                  <a:lnTo>
                    <a:pt x="432" y="190"/>
                  </a:lnTo>
                  <a:lnTo>
                    <a:pt x="422" y="178"/>
                  </a:lnTo>
                  <a:lnTo>
                    <a:pt x="430" y="170"/>
                  </a:lnTo>
                  <a:lnTo>
                    <a:pt x="418" y="164"/>
                  </a:lnTo>
                  <a:lnTo>
                    <a:pt x="450" y="160"/>
                  </a:lnTo>
                  <a:lnTo>
                    <a:pt x="450" y="156"/>
                  </a:lnTo>
                  <a:lnTo>
                    <a:pt x="414" y="142"/>
                  </a:lnTo>
                  <a:lnTo>
                    <a:pt x="438" y="134"/>
                  </a:lnTo>
                  <a:lnTo>
                    <a:pt x="442" y="128"/>
                  </a:lnTo>
                  <a:lnTo>
                    <a:pt x="438" y="120"/>
                  </a:lnTo>
                  <a:lnTo>
                    <a:pt x="418" y="98"/>
                  </a:lnTo>
                  <a:lnTo>
                    <a:pt x="414" y="110"/>
                  </a:lnTo>
                  <a:lnTo>
                    <a:pt x="410" y="112"/>
                  </a:lnTo>
                  <a:lnTo>
                    <a:pt x="414" y="106"/>
                  </a:lnTo>
                  <a:lnTo>
                    <a:pt x="402" y="106"/>
                  </a:lnTo>
                  <a:lnTo>
                    <a:pt x="414" y="100"/>
                  </a:lnTo>
                  <a:lnTo>
                    <a:pt x="416" y="84"/>
                  </a:lnTo>
                  <a:lnTo>
                    <a:pt x="392" y="72"/>
                  </a:lnTo>
                  <a:lnTo>
                    <a:pt x="386" y="80"/>
                  </a:lnTo>
                  <a:lnTo>
                    <a:pt x="392" y="66"/>
                  </a:lnTo>
                  <a:lnTo>
                    <a:pt x="372" y="76"/>
                  </a:lnTo>
                  <a:lnTo>
                    <a:pt x="376" y="66"/>
                  </a:lnTo>
                  <a:lnTo>
                    <a:pt x="374" y="56"/>
                  </a:lnTo>
                  <a:lnTo>
                    <a:pt x="360" y="56"/>
                  </a:lnTo>
                  <a:lnTo>
                    <a:pt x="364" y="56"/>
                  </a:lnTo>
                  <a:lnTo>
                    <a:pt x="366" y="48"/>
                  </a:lnTo>
                  <a:lnTo>
                    <a:pt x="360" y="32"/>
                  </a:lnTo>
                  <a:lnTo>
                    <a:pt x="334" y="16"/>
                  </a:lnTo>
                  <a:lnTo>
                    <a:pt x="328" y="28"/>
                  </a:lnTo>
                  <a:lnTo>
                    <a:pt x="318" y="28"/>
                  </a:lnTo>
                  <a:lnTo>
                    <a:pt x="318" y="36"/>
                  </a:lnTo>
                  <a:lnTo>
                    <a:pt x="318" y="36"/>
                  </a:lnTo>
                  <a:lnTo>
                    <a:pt x="318" y="26"/>
                  </a:lnTo>
                  <a:lnTo>
                    <a:pt x="312" y="28"/>
                  </a:lnTo>
                  <a:lnTo>
                    <a:pt x="320" y="12"/>
                  </a:lnTo>
                  <a:lnTo>
                    <a:pt x="298" y="18"/>
                  </a:lnTo>
                  <a:lnTo>
                    <a:pt x="304" y="12"/>
                  </a:lnTo>
                  <a:lnTo>
                    <a:pt x="304" y="0"/>
                  </a:lnTo>
                  <a:close/>
                  <a:moveTo>
                    <a:pt x="100" y="50"/>
                  </a:moveTo>
                  <a:lnTo>
                    <a:pt x="94" y="52"/>
                  </a:lnTo>
                  <a:lnTo>
                    <a:pt x="102" y="48"/>
                  </a:lnTo>
                  <a:lnTo>
                    <a:pt x="100" y="50"/>
                  </a:lnTo>
                  <a:close/>
                  <a:moveTo>
                    <a:pt x="440" y="296"/>
                  </a:moveTo>
                  <a:lnTo>
                    <a:pt x="438" y="304"/>
                  </a:lnTo>
                  <a:lnTo>
                    <a:pt x="436" y="296"/>
                  </a:lnTo>
                  <a:lnTo>
                    <a:pt x="440"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89" name="Freeform 132"/>
            <p:cNvSpPr>
              <a:spLocks/>
            </p:cNvSpPr>
            <p:nvPr userDrawn="1"/>
          </p:nvSpPr>
          <p:spPr bwMode="black">
            <a:xfrm>
              <a:off x="260350" y="0"/>
              <a:ext cx="549275" cy="317500"/>
            </a:xfrm>
            <a:custGeom>
              <a:avLst/>
              <a:gdLst>
                <a:gd name="T0" fmla="*/ 206 w 346"/>
                <a:gd name="T1" fmla="*/ 18 h 200"/>
                <a:gd name="T2" fmla="*/ 206 w 346"/>
                <a:gd name="T3" fmla="*/ 4 h 200"/>
                <a:gd name="T4" fmla="*/ 6 w 346"/>
                <a:gd name="T5" fmla="*/ 0 h 200"/>
                <a:gd name="T6" fmla="*/ 2 w 346"/>
                <a:gd name="T7" fmla="*/ 26 h 200"/>
                <a:gd name="T8" fmla="*/ 22 w 346"/>
                <a:gd name="T9" fmla="*/ 30 h 200"/>
                <a:gd name="T10" fmla="*/ 16 w 346"/>
                <a:gd name="T11" fmla="*/ 44 h 200"/>
                <a:gd name="T12" fmla="*/ 52 w 346"/>
                <a:gd name="T13" fmla="*/ 36 h 200"/>
                <a:gd name="T14" fmla="*/ 12 w 346"/>
                <a:gd name="T15" fmla="*/ 58 h 200"/>
                <a:gd name="T16" fmla="*/ 70 w 346"/>
                <a:gd name="T17" fmla="*/ 90 h 200"/>
                <a:gd name="T18" fmla="*/ 128 w 346"/>
                <a:gd name="T19" fmla="*/ 96 h 200"/>
                <a:gd name="T20" fmla="*/ 88 w 346"/>
                <a:gd name="T21" fmla="*/ 96 h 200"/>
                <a:gd name="T22" fmla="*/ 46 w 346"/>
                <a:gd name="T23" fmla="*/ 148 h 200"/>
                <a:gd name="T24" fmla="*/ 102 w 346"/>
                <a:gd name="T25" fmla="*/ 168 h 200"/>
                <a:gd name="T26" fmla="*/ 102 w 346"/>
                <a:gd name="T27" fmla="*/ 186 h 200"/>
                <a:gd name="T28" fmla="*/ 104 w 346"/>
                <a:gd name="T29" fmla="*/ 200 h 200"/>
                <a:gd name="T30" fmla="*/ 198 w 346"/>
                <a:gd name="T31" fmla="*/ 176 h 200"/>
                <a:gd name="T32" fmla="*/ 236 w 346"/>
                <a:gd name="T33" fmla="*/ 148 h 200"/>
                <a:gd name="T34" fmla="*/ 238 w 346"/>
                <a:gd name="T35" fmla="*/ 162 h 200"/>
                <a:gd name="T36" fmla="*/ 258 w 346"/>
                <a:gd name="T37" fmla="*/ 176 h 200"/>
                <a:gd name="T38" fmla="*/ 336 w 346"/>
                <a:gd name="T39" fmla="*/ 162 h 200"/>
                <a:gd name="T40" fmla="*/ 326 w 346"/>
                <a:gd name="T41" fmla="*/ 146 h 200"/>
                <a:gd name="T42" fmla="*/ 304 w 346"/>
                <a:gd name="T43" fmla="*/ 152 h 200"/>
                <a:gd name="T44" fmla="*/ 316 w 346"/>
                <a:gd name="T45" fmla="*/ 144 h 200"/>
                <a:gd name="T46" fmla="*/ 320 w 346"/>
                <a:gd name="T47" fmla="*/ 126 h 200"/>
                <a:gd name="T48" fmla="*/ 332 w 346"/>
                <a:gd name="T49" fmla="*/ 138 h 200"/>
                <a:gd name="T50" fmla="*/ 334 w 346"/>
                <a:gd name="T51" fmla="*/ 138 h 200"/>
                <a:gd name="T52" fmla="*/ 346 w 346"/>
                <a:gd name="T53" fmla="*/ 116 h 200"/>
                <a:gd name="T54" fmla="*/ 332 w 346"/>
                <a:gd name="T55" fmla="*/ 106 h 200"/>
                <a:gd name="T56" fmla="*/ 296 w 346"/>
                <a:gd name="T57" fmla="*/ 80 h 200"/>
                <a:gd name="T58" fmla="*/ 278 w 346"/>
                <a:gd name="T59" fmla="*/ 26 h 200"/>
                <a:gd name="T60" fmla="*/ 268 w 346"/>
                <a:gd name="T61" fmla="*/ 0 h 200"/>
                <a:gd name="T62" fmla="*/ 216 w 346"/>
                <a:gd name="T63" fmla="*/ 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6" h="200">
                  <a:moveTo>
                    <a:pt x="216" y="6"/>
                  </a:moveTo>
                  <a:lnTo>
                    <a:pt x="206" y="18"/>
                  </a:lnTo>
                  <a:lnTo>
                    <a:pt x="204" y="16"/>
                  </a:lnTo>
                  <a:lnTo>
                    <a:pt x="206" y="4"/>
                  </a:lnTo>
                  <a:lnTo>
                    <a:pt x="202" y="0"/>
                  </a:lnTo>
                  <a:lnTo>
                    <a:pt x="6" y="0"/>
                  </a:lnTo>
                  <a:lnTo>
                    <a:pt x="0" y="10"/>
                  </a:lnTo>
                  <a:lnTo>
                    <a:pt x="2" y="26"/>
                  </a:lnTo>
                  <a:lnTo>
                    <a:pt x="22" y="24"/>
                  </a:lnTo>
                  <a:lnTo>
                    <a:pt x="22" y="30"/>
                  </a:lnTo>
                  <a:lnTo>
                    <a:pt x="12" y="34"/>
                  </a:lnTo>
                  <a:lnTo>
                    <a:pt x="16" y="44"/>
                  </a:lnTo>
                  <a:lnTo>
                    <a:pt x="54" y="34"/>
                  </a:lnTo>
                  <a:lnTo>
                    <a:pt x="52" y="36"/>
                  </a:lnTo>
                  <a:lnTo>
                    <a:pt x="56" y="40"/>
                  </a:lnTo>
                  <a:lnTo>
                    <a:pt x="12" y="58"/>
                  </a:lnTo>
                  <a:lnTo>
                    <a:pt x="26" y="84"/>
                  </a:lnTo>
                  <a:lnTo>
                    <a:pt x="70" y="90"/>
                  </a:lnTo>
                  <a:lnTo>
                    <a:pt x="98" y="82"/>
                  </a:lnTo>
                  <a:lnTo>
                    <a:pt x="128" y="96"/>
                  </a:lnTo>
                  <a:lnTo>
                    <a:pt x="122" y="100"/>
                  </a:lnTo>
                  <a:lnTo>
                    <a:pt x="88" y="96"/>
                  </a:lnTo>
                  <a:lnTo>
                    <a:pt x="28" y="114"/>
                  </a:lnTo>
                  <a:lnTo>
                    <a:pt x="46" y="148"/>
                  </a:lnTo>
                  <a:lnTo>
                    <a:pt x="78" y="158"/>
                  </a:lnTo>
                  <a:lnTo>
                    <a:pt x="102" y="168"/>
                  </a:lnTo>
                  <a:lnTo>
                    <a:pt x="100" y="178"/>
                  </a:lnTo>
                  <a:lnTo>
                    <a:pt x="102" y="186"/>
                  </a:lnTo>
                  <a:lnTo>
                    <a:pt x="110" y="194"/>
                  </a:lnTo>
                  <a:lnTo>
                    <a:pt x="104" y="200"/>
                  </a:lnTo>
                  <a:lnTo>
                    <a:pt x="182" y="192"/>
                  </a:lnTo>
                  <a:lnTo>
                    <a:pt x="198" y="176"/>
                  </a:lnTo>
                  <a:lnTo>
                    <a:pt x="222" y="172"/>
                  </a:lnTo>
                  <a:lnTo>
                    <a:pt x="236" y="148"/>
                  </a:lnTo>
                  <a:lnTo>
                    <a:pt x="238" y="150"/>
                  </a:lnTo>
                  <a:lnTo>
                    <a:pt x="238" y="162"/>
                  </a:lnTo>
                  <a:lnTo>
                    <a:pt x="262" y="168"/>
                  </a:lnTo>
                  <a:lnTo>
                    <a:pt x="258" y="176"/>
                  </a:lnTo>
                  <a:lnTo>
                    <a:pt x="304" y="186"/>
                  </a:lnTo>
                  <a:lnTo>
                    <a:pt x="336" y="162"/>
                  </a:lnTo>
                  <a:lnTo>
                    <a:pt x="322" y="158"/>
                  </a:lnTo>
                  <a:lnTo>
                    <a:pt x="326" y="146"/>
                  </a:lnTo>
                  <a:lnTo>
                    <a:pt x="320" y="142"/>
                  </a:lnTo>
                  <a:lnTo>
                    <a:pt x="304" y="152"/>
                  </a:lnTo>
                  <a:lnTo>
                    <a:pt x="304" y="144"/>
                  </a:lnTo>
                  <a:lnTo>
                    <a:pt x="316" y="144"/>
                  </a:lnTo>
                  <a:lnTo>
                    <a:pt x="314" y="132"/>
                  </a:lnTo>
                  <a:lnTo>
                    <a:pt x="320" y="126"/>
                  </a:lnTo>
                  <a:lnTo>
                    <a:pt x="322" y="134"/>
                  </a:lnTo>
                  <a:lnTo>
                    <a:pt x="332" y="138"/>
                  </a:lnTo>
                  <a:lnTo>
                    <a:pt x="332" y="132"/>
                  </a:lnTo>
                  <a:lnTo>
                    <a:pt x="334" y="138"/>
                  </a:lnTo>
                  <a:lnTo>
                    <a:pt x="344" y="138"/>
                  </a:lnTo>
                  <a:lnTo>
                    <a:pt x="346" y="116"/>
                  </a:lnTo>
                  <a:lnTo>
                    <a:pt x="344" y="106"/>
                  </a:lnTo>
                  <a:lnTo>
                    <a:pt x="332" y="106"/>
                  </a:lnTo>
                  <a:lnTo>
                    <a:pt x="308" y="78"/>
                  </a:lnTo>
                  <a:lnTo>
                    <a:pt x="296" y="80"/>
                  </a:lnTo>
                  <a:lnTo>
                    <a:pt x="278" y="56"/>
                  </a:lnTo>
                  <a:lnTo>
                    <a:pt x="278" y="26"/>
                  </a:lnTo>
                  <a:lnTo>
                    <a:pt x="268" y="0"/>
                  </a:lnTo>
                  <a:lnTo>
                    <a:pt x="268" y="0"/>
                  </a:lnTo>
                  <a:lnTo>
                    <a:pt x="214" y="0"/>
                  </a:lnTo>
                  <a:lnTo>
                    <a:pt x="21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0" name="Freeform 133"/>
            <p:cNvSpPr>
              <a:spLocks/>
            </p:cNvSpPr>
            <p:nvPr userDrawn="1"/>
          </p:nvSpPr>
          <p:spPr bwMode="black">
            <a:xfrm>
              <a:off x="50800" y="0"/>
              <a:ext cx="171450" cy="95250"/>
            </a:xfrm>
            <a:custGeom>
              <a:avLst/>
              <a:gdLst>
                <a:gd name="T0" fmla="*/ 2 w 108"/>
                <a:gd name="T1" fmla="*/ 0 h 60"/>
                <a:gd name="T2" fmla="*/ 0 w 108"/>
                <a:gd name="T3" fmla="*/ 4 h 60"/>
                <a:gd name="T4" fmla="*/ 34 w 108"/>
                <a:gd name="T5" fmla="*/ 20 h 60"/>
                <a:gd name="T6" fmla="*/ 54 w 108"/>
                <a:gd name="T7" fmla="*/ 60 h 60"/>
                <a:gd name="T8" fmla="*/ 82 w 108"/>
                <a:gd name="T9" fmla="*/ 34 h 60"/>
                <a:gd name="T10" fmla="*/ 88 w 108"/>
                <a:gd name="T11" fmla="*/ 40 h 60"/>
                <a:gd name="T12" fmla="*/ 104 w 108"/>
                <a:gd name="T13" fmla="*/ 32 h 60"/>
                <a:gd name="T14" fmla="*/ 108 w 108"/>
                <a:gd name="T15" fmla="*/ 18 h 60"/>
                <a:gd name="T16" fmla="*/ 108 w 108"/>
                <a:gd name="T17" fmla="*/ 4 h 60"/>
                <a:gd name="T18" fmla="*/ 108 w 108"/>
                <a:gd name="T19" fmla="*/ 0 h 60"/>
                <a:gd name="T20" fmla="*/ 2 w 108"/>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60">
                  <a:moveTo>
                    <a:pt x="2" y="0"/>
                  </a:moveTo>
                  <a:lnTo>
                    <a:pt x="0" y="4"/>
                  </a:lnTo>
                  <a:lnTo>
                    <a:pt x="34" y="20"/>
                  </a:lnTo>
                  <a:lnTo>
                    <a:pt x="54" y="60"/>
                  </a:lnTo>
                  <a:lnTo>
                    <a:pt x="82" y="34"/>
                  </a:lnTo>
                  <a:lnTo>
                    <a:pt x="88" y="40"/>
                  </a:lnTo>
                  <a:lnTo>
                    <a:pt x="104" y="32"/>
                  </a:lnTo>
                  <a:lnTo>
                    <a:pt x="108" y="18"/>
                  </a:lnTo>
                  <a:lnTo>
                    <a:pt x="108" y="4"/>
                  </a:lnTo>
                  <a:lnTo>
                    <a:pt x="108"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1" name="Freeform 134"/>
            <p:cNvSpPr>
              <a:spLocks/>
            </p:cNvSpPr>
            <p:nvPr userDrawn="1"/>
          </p:nvSpPr>
          <p:spPr bwMode="black">
            <a:xfrm>
              <a:off x="820738" y="0"/>
              <a:ext cx="117475" cy="76200"/>
            </a:xfrm>
            <a:custGeom>
              <a:avLst/>
              <a:gdLst>
                <a:gd name="T0" fmla="*/ 4 w 74"/>
                <a:gd name="T1" fmla="*/ 10 h 48"/>
                <a:gd name="T2" fmla="*/ 14 w 74"/>
                <a:gd name="T3" fmla="*/ 22 h 48"/>
                <a:gd name="T4" fmla="*/ 22 w 74"/>
                <a:gd name="T5" fmla="*/ 46 h 48"/>
                <a:gd name="T6" fmla="*/ 36 w 74"/>
                <a:gd name="T7" fmla="*/ 48 h 48"/>
                <a:gd name="T8" fmla="*/ 48 w 74"/>
                <a:gd name="T9" fmla="*/ 38 h 48"/>
                <a:gd name="T10" fmla="*/ 46 w 74"/>
                <a:gd name="T11" fmla="*/ 28 h 48"/>
                <a:gd name="T12" fmla="*/ 56 w 74"/>
                <a:gd name="T13" fmla="*/ 30 h 48"/>
                <a:gd name="T14" fmla="*/ 74 w 74"/>
                <a:gd name="T15" fmla="*/ 14 h 48"/>
                <a:gd name="T16" fmla="*/ 72 w 74"/>
                <a:gd name="T17" fmla="*/ 0 h 48"/>
                <a:gd name="T18" fmla="*/ 0 w 74"/>
                <a:gd name="T19" fmla="*/ 0 h 48"/>
                <a:gd name="T20" fmla="*/ 4 w 74"/>
                <a:gd name="T21" fmla="*/ 1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48">
                  <a:moveTo>
                    <a:pt x="4" y="10"/>
                  </a:moveTo>
                  <a:lnTo>
                    <a:pt x="14" y="22"/>
                  </a:lnTo>
                  <a:lnTo>
                    <a:pt x="22" y="46"/>
                  </a:lnTo>
                  <a:lnTo>
                    <a:pt x="36" y="48"/>
                  </a:lnTo>
                  <a:lnTo>
                    <a:pt x="48" y="38"/>
                  </a:lnTo>
                  <a:lnTo>
                    <a:pt x="46" y="28"/>
                  </a:lnTo>
                  <a:lnTo>
                    <a:pt x="56" y="30"/>
                  </a:lnTo>
                  <a:lnTo>
                    <a:pt x="74" y="14"/>
                  </a:lnTo>
                  <a:lnTo>
                    <a:pt x="72" y="0"/>
                  </a:lnTo>
                  <a:lnTo>
                    <a:pt x="0" y="0"/>
                  </a:lnTo>
                  <a:lnTo>
                    <a:pt x="4"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2" name="Freeform 135"/>
            <p:cNvSpPr>
              <a:spLocks noEditPoints="1"/>
            </p:cNvSpPr>
            <p:nvPr userDrawn="1"/>
          </p:nvSpPr>
          <p:spPr bwMode="black">
            <a:xfrm>
              <a:off x="-3175" y="0"/>
              <a:ext cx="2781300" cy="4953000"/>
            </a:xfrm>
            <a:custGeom>
              <a:avLst/>
              <a:gdLst>
                <a:gd name="T0" fmla="*/ 26 w 1752"/>
                <a:gd name="T1" fmla="*/ 906 h 3120"/>
                <a:gd name="T2" fmla="*/ 72 w 1752"/>
                <a:gd name="T3" fmla="*/ 1128 h 3120"/>
                <a:gd name="T4" fmla="*/ 228 w 1752"/>
                <a:gd name="T5" fmla="*/ 1388 h 3120"/>
                <a:gd name="T6" fmla="*/ 336 w 1752"/>
                <a:gd name="T7" fmla="*/ 1510 h 3120"/>
                <a:gd name="T8" fmla="*/ 328 w 1752"/>
                <a:gd name="T9" fmla="*/ 1452 h 3120"/>
                <a:gd name="T10" fmla="*/ 567 w 1752"/>
                <a:gd name="T11" fmla="*/ 1680 h 3120"/>
                <a:gd name="T12" fmla="*/ 809 w 1752"/>
                <a:gd name="T13" fmla="*/ 1798 h 3120"/>
                <a:gd name="T14" fmla="*/ 933 w 1752"/>
                <a:gd name="T15" fmla="*/ 1826 h 3120"/>
                <a:gd name="T16" fmla="*/ 891 w 1752"/>
                <a:gd name="T17" fmla="*/ 2046 h 3120"/>
                <a:gd name="T18" fmla="*/ 1073 w 1752"/>
                <a:gd name="T19" fmla="*/ 2502 h 3120"/>
                <a:gd name="T20" fmla="*/ 1025 w 1752"/>
                <a:gd name="T21" fmla="*/ 2882 h 3120"/>
                <a:gd name="T22" fmla="*/ 1023 w 1752"/>
                <a:gd name="T23" fmla="*/ 2936 h 3120"/>
                <a:gd name="T24" fmla="*/ 1011 w 1752"/>
                <a:gd name="T25" fmla="*/ 2980 h 3120"/>
                <a:gd name="T26" fmla="*/ 991 w 1752"/>
                <a:gd name="T27" fmla="*/ 3040 h 3120"/>
                <a:gd name="T28" fmla="*/ 1109 w 1752"/>
                <a:gd name="T29" fmla="*/ 3114 h 3120"/>
                <a:gd name="T30" fmla="*/ 1203 w 1752"/>
                <a:gd name="T31" fmla="*/ 2876 h 3120"/>
                <a:gd name="T32" fmla="*/ 1259 w 1752"/>
                <a:gd name="T33" fmla="*/ 2776 h 3120"/>
                <a:gd name="T34" fmla="*/ 1494 w 1752"/>
                <a:gd name="T35" fmla="*/ 2516 h 3120"/>
                <a:gd name="T36" fmla="*/ 1746 w 1752"/>
                <a:gd name="T37" fmla="*/ 2088 h 3120"/>
                <a:gd name="T38" fmla="*/ 1471 w 1752"/>
                <a:gd name="T39" fmla="*/ 1980 h 3120"/>
                <a:gd name="T40" fmla="*/ 1267 w 1752"/>
                <a:gd name="T41" fmla="*/ 1818 h 3120"/>
                <a:gd name="T42" fmla="*/ 1129 w 1752"/>
                <a:gd name="T43" fmla="*/ 1782 h 3120"/>
                <a:gd name="T44" fmla="*/ 957 w 1752"/>
                <a:gd name="T45" fmla="*/ 1824 h 3120"/>
                <a:gd name="T46" fmla="*/ 823 w 1752"/>
                <a:gd name="T47" fmla="*/ 1682 h 3120"/>
                <a:gd name="T48" fmla="*/ 667 w 1752"/>
                <a:gd name="T49" fmla="*/ 1622 h 3120"/>
                <a:gd name="T50" fmla="*/ 581 w 1752"/>
                <a:gd name="T51" fmla="*/ 1438 h 3120"/>
                <a:gd name="T52" fmla="*/ 747 w 1752"/>
                <a:gd name="T53" fmla="*/ 1384 h 3120"/>
                <a:gd name="T54" fmla="*/ 901 w 1752"/>
                <a:gd name="T55" fmla="*/ 1340 h 3120"/>
                <a:gd name="T56" fmla="*/ 1069 w 1752"/>
                <a:gd name="T57" fmla="*/ 1128 h 3120"/>
                <a:gd name="T58" fmla="*/ 1161 w 1752"/>
                <a:gd name="T59" fmla="*/ 1068 h 3120"/>
                <a:gd name="T60" fmla="*/ 1209 w 1752"/>
                <a:gd name="T61" fmla="*/ 1008 h 3120"/>
                <a:gd name="T62" fmla="*/ 1127 w 1752"/>
                <a:gd name="T63" fmla="*/ 920 h 3120"/>
                <a:gd name="T64" fmla="*/ 1301 w 1752"/>
                <a:gd name="T65" fmla="*/ 944 h 3120"/>
                <a:gd name="T66" fmla="*/ 1397 w 1752"/>
                <a:gd name="T67" fmla="*/ 960 h 3120"/>
                <a:gd name="T68" fmla="*/ 1357 w 1752"/>
                <a:gd name="T69" fmla="*/ 858 h 3120"/>
                <a:gd name="T70" fmla="*/ 1315 w 1752"/>
                <a:gd name="T71" fmla="*/ 740 h 3120"/>
                <a:gd name="T72" fmla="*/ 1237 w 1752"/>
                <a:gd name="T73" fmla="*/ 642 h 3120"/>
                <a:gd name="T74" fmla="*/ 1169 w 1752"/>
                <a:gd name="T75" fmla="*/ 598 h 3120"/>
                <a:gd name="T76" fmla="*/ 1103 w 1752"/>
                <a:gd name="T77" fmla="*/ 532 h 3120"/>
                <a:gd name="T78" fmla="*/ 941 w 1752"/>
                <a:gd name="T79" fmla="*/ 572 h 3120"/>
                <a:gd name="T80" fmla="*/ 893 w 1752"/>
                <a:gd name="T81" fmla="*/ 854 h 3120"/>
                <a:gd name="T82" fmla="*/ 653 w 1752"/>
                <a:gd name="T83" fmla="*/ 614 h 3120"/>
                <a:gd name="T84" fmla="*/ 715 w 1752"/>
                <a:gd name="T85" fmla="*/ 412 h 3120"/>
                <a:gd name="T86" fmla="*/ 837 w 1752"/>
                <a:gd name="T87" fmla="*/ 318 h 3120"/>
                <a:gd name="T88" fmla="*/ 795 w 1752"/>
                <a:gd name="T89" fmla="*/ 156 h 3120"/>
                <a:gd name="T90" fmla="*/ 707 w 1752"/>
                <a:gd name="T91" fmla="*/ 180 h 3120"/>
                <a:gd name="T92" fmla="*/ 601 w 1752"/>
                <a:gd name="T93" fmla="*/ 36 h 3120"/>
                <a:gd name="T94" fmla="*/ 599 w 1752"/>
                <a:gd name="T95" fmla="*/ 234 h 3120"/>
                <a:gd name="T96" fmla="*/ 517 w 1752"/>
                <a:gd name="T97" fmla="*/ 226 h 3120"/>
                <a:gd name="T98" fmla="*/ 386 w 1752"/>
                <a:gd name="T99" fmla="*/ 272 h 3120"/>
                <a:gd name="T100" fmla="*/ 220 w 1752"/>
                <a:gd name="T101" fmla="*/ 176 h 3120"/>
                <a:gd name="T102" fmla="*/ 102 w 1752"/>
                <a:gd name="T103" fmla="*/ 948 h 3120"/>
                <a:gd name="T104" fmla="*/ 104 w 1752"/>
                <a:gd name="T105" fmla="*/ 934 h 3120"/>
                <a:gd name="T106" fmla="*/ 1459 w 1752"/>
                <a:gd name="T107" fmla="*/ 1982 h 3120"/>
                <a:gd name="T108" fmla="*/ 1055 w 1752"/>
                <a:gd name="T109" fmla="*/ 1800 h 3120"/>
                <a:gd name="T110" fmla="*/ 805 w 1752"/>
                <a:gd name="T111" fmla="*/ 1016 h 3120"/>
                <a:gd name="T112" fmla="*/ 755 w 1752"/>
                <a:gd name="T113" fmla="*/ 1042 h 3120"/>
                <a:gd name="T114" fmla="*/ 969 w 1752"/>
                <a:gd name="T115" fmla="*/ 1184 h 3120"/>
                <a:gd name="T116" fmla="*/ 843 w 1752"/>
                <a:gd name="T117" fmla="*/ 1116 h 3120"/>
                <a:gd name="T118" fmla="*/ 887 w 1752"/>
                <a:gd name="T119" fmla="*/ 1040 h 3120"/>
                <a:gd name="T120" fmla="*/ 727 w 1752"/>
                <a:gd name="T121" fmla="*/ 952 h 3120"/>
                <a:gd name="T122" fmla="*/ 763 w 1752"/>
                <a:gd name="T123" fmla="*/ 994 h 3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 h="3120">
                  <a:moveTo>
                    <a:pt x="0" y="840"/>
                  </a:moveTo>
                  <a:lnTo>
                    <a:pt x="0" y="852"/>
                  </a:lnTo>
                  <a:lnTo>
                    <a:pt x="6" y="848"/>
                  </a:lnTo>
                  <a:lnTo>
                    <a:pt x="6" y="852"/>
                  </a:lnTo>
                  <a:lnTo>
                    <a:pt x="0" y="854"/>
                  </a:lnTo>
                  <a:lnTo>
                    <a:pt x="0" y="856"/>
                  </a:lnTo>
                  <a:lnTo>
                    <a:pt x="2" y="858"/>
                  </a:lnTo>
                  <a:lnTo>
                    <a:pt x="0" y="858"/>
                  </a:lnTo>
                  <a:lnTo>
                    <a:pt x="4" y="866"/>
                  </a:lnTo>
                  <a:lnTo>
                    <a:pt x="14" y="872"/>
                  </a:lnTo>
                  <a:lnTo>
                    <a:pt x="26" y="870"/>
                  </a:lnTo>
                  <a:lnTo>
                    <a:pt x="26" y="872"/>
                  </a:lnTo>
                  <a:lnTo>
                    <a:pt x="34" y="876"/>
                  </a:lnTo>
                  <a:lnTo>
                    <a:pt x="32" y="880"/>
                  </a:lnTo>
                  <a:lnTo>
                    <a:pt x="0" y="868"/>
                  </a:lnTo>
                  <a:lnTo>
                    <a:pt x="0" y="880"/>
                  </a:lnTo>
                  <a:lnTo>
                    <a:pt x="4" y="880"/>
                  </a:lnTo>
                  <a:lnTo>
                    <a:pt x="4" y="882"/>
                  </a:lnTo>
                  <a:lnTo>
                    <a:pt x="0" y="882"/>
                  </a:lnTo>
                  <a:lnTo>
                    <a:pt x="0" y="896"/>
                  </a:lnTo>
                  <a:lnTo>
                    <a:pt x="12" y="898"/>
                  </a:lnTo>
                  <a:lnTo>
                    <a:pt x="16" y="904"/>
                  </a:lnTo>
                  <a:lnTo>
                    <a:pt x="26" y="906"/>
                  </a:lnTo>
                  <a:lnTo>
                    <a:pt x="24" y="908"/>
                  </a:lnTo>
                  <a:lnTo>
                    <a:pt x="26" y="916"/>
                  </a:lnTo>
                  <a:lnTo>
                    <a:pt x="40" y="920"/>
                  </a:lnTo>
                  <a:lnTo>
                    <a:pt x="40" y="922"/>
                  </a:lnTo>
                  <a:lnTo>
                    <a:pt x="34" y="922"/>
                  </a:lnTo>
                  <a:lnTo>
                    <a:pt x="44" y="930"/>
                  </a:lnTo>
                  <a:lnTo>
                    <a:pt x="52" y="930"/>
                  </a:lnTo>
                  <a:lnTo>
                    <a:pt x="50" y="932"/>
                  </a:lnTo>
                  <a:lnTo>
                    <a:pt x="56" y="936"/>
                  </a:lnTo>
                  <a:lnTo>
                    <a:pt x="56" y="938"/>
                  </a:lnTo>
                  <a:lnTo>
                    <a:pt x="62" y="942"/>
                  </a:lnTo>
                  <a:lnTo>
                    <a:pt x="60" y="948"/>
                  </a:lnTo>
                  <a:lnTo>
                    <a:pt x="72" y="984"/>
                  </a:lnTo>
                  <a:lnTo>
                    <a:pt x="72" y="984"/>
                  </a:lnTo>
                  <a:lnTo>
                    <a:pt x="72" y="986"/>
                  </a:lnTo>
                  <a:lnTo>
                    <a:pt x="70" y="984"/>
                  </a:lnTo>
                  <a:lnTo>
                    <a:pt x="72" y="1000"/>
                  </a:lnTo>
                  <a:lnTo>
                    <a:pt x="82" y="1004"/>
                  </a:lnTo>
                  <a:lnTo>
                    <a:pt x="74" y="1006"/>
                  </a:lnTo>
                  <a:lnTo>
                    <a:pt x="70" y="1076"/>
                  </a:lnTo>
                  <a:lnTo>
                    <a:pt x="64" y="1090"/>
                  </a:lnTo>
                  <a:lnTo>
                    <a:pt x="70" y="1118"/>
                  </a:lnTo>
                  <a:lnTo>
                    <a:pt x="72" y="1128"/>
                  </a:lnTo>
                  <a:lnTo>
                    <a:pt x="66" y="1156"/>
                  </a:lnTo>
                  <a:lnTo>
                    <a:pt x="78" y="1172"/>
                  </a:lnTo>
                  <a:lnTo>
                    <a:pt x="80" y="1192"/>
                  </a:lnTo>
                  <a:lnTo>
                    <a:pt x="94" y="1212"/>
                  </a:lnTo>
                  <a:lnTo>
                    <a:pt x="102" y="1218"/>
                  </a:lnTo>
                  <a:lnTo>
                    <a:pt x="100" y="1218"/>
                  </a:lnTo>
                  <a:lnTo>
                    <a:pt x="106" y="1234"/>
                  </a:lnTo>
                  <a:lnTo>
                    <a:pt x="114" y="1240"/>
                  </a:lnTo>
                  <a:lnTo>
                    <a:pt x="114" y="1252"/>
                  </a:lnTo>
                  <a:lnTo>
                    <a:pt x="138" y="1280"/>
                  </a:lnTo>
                  <a:lnTo>
                    <a:pt x="138" y="1292"/>
                  </a:lnTo>
                  <a:lnTo>
                    <a:pt x="176" y="1306"/>
                  </a:lnTo>
                  <a:lnTo>
                    <a:pt x="180" y="1312"/>
                  </a:lnTo>
                  <a:lnTo>
                    <a:pt x="188" y="1314"/>
                  </a:lnTo>
                  <a:lnTo>
                    <a:pt x="198" y="1324"/>
                  </a:lnTo>
                  <a:lnTo>
                    <a:pt x="200" y="1336"/>
                  </a:lnTo>
                  <a:lnTo>
                    <a:pt x="200" y="1336"/>
                  </a:lnTo>
                  <a:lnTo>
                    <a:pt x="202" y="1338"/>
                  </a:lnTo>
                  <a:lnTo>
                    <a:pt x="202" y="1340"/>
                  </a:lnTo>
                  <a:lnTo>
                    <a:pt x="202" y="1340"/>
                  </a:lnTo>
                  <a:lnTo>
                    <a:pt x="212" y="1354"/>
                  </a:lnTo>
                  <a:lnTo>
                    <a:pt x="226" y="1388"/>
                  </a:lnTo>
                  <a:lnTo>
                    <a:pt x="228" y="1388"/>
                  </a:lnTo>
                  <a:lnTo>
                    <a:pt x="230" y="1400"/>
                  </a:lnTo>
                  <a:lnTo>
                    <a:pt x="244" y="1406"/>
                  </a:lnTo>
                  <a:lnTo>
                    <a:pt x="260" y="1428"/>
                  </a:lnTo>
                  <a:lnTo>
                    <a:pt x="258" y="1438"/>
                  </a:lnTo>
                  <a:lnTo>
                    <a:pt x="244" y="1436"/>
                  </a:lnTo>
                  <a:lnTo>
                    <a:pt x="244" y="1430"/>
                  </a:lnTo>
                  <a:lnTo>
                    <a:pt x="240" y="1428"/>
                  </a:lnTo>
                  <a:lnTo>
                    <a:pt x="238" y="1434"/>
                  </a:lnTo>
                  <a:lnTo>
                    <a:pt x="244" y="1440"/>
                  </a:lnTo>
                  <a:lnTo>
                    <a:pt x="244" y="1444"/>
                  </a:lnTo>
                  <a:lnTo>
                    <a:pt x="272" y="1464"/>
                  </a:lnTo>
                  <a:lnTo>
                    <a:pt x="278" y="1466"/>
                  </a:lnTo>
                  <a:lnTo>
                    <a:pt x="280" y="1464"/>
                  </a:lnTo>
                  <a:lnTo>
                    <a:pt x="280" y="1468"/>
                  </a:lnTo>
                  <a:lnTo>
                    <a:pt x="294" y="1476"/>
                  </a:lnTo>
                  <a:lnTo>
                    <a:pt x="296" y="1484"/>
                  </a:lnTo>
                  <a:lnTo>
                    <a:pt x="294" y="1508"/>
                  </a:lnTo>
                  <a:lnTo>
                    <a:pt x="304" y="1508"/>
                  </a:lnTo>
                  <a:lnTo>
                    <a:pt x="328" y="1528"/>
                  </a:lnTo>
                  <a:lnTo>
                    <a:pt x="340" y="1546"/>
                  </a:lnTo>
                  <a:lnTo>
                    <a:pt x="352" y="1538"/>
                  </a:lnTo>
                  <a:lnTo>
                    <a:pt x="352" y="1528"/>
                  </a:lnTo>
                  <a:lnTo>
                    <a:pt x="336" y="1510"/>
                  </a:lnTo>
                  <a:lnTo>
                    <a:pt x="332" y="1514"/>
                  </a:lnTo>
                  <a:lnTo>
                    <a:pt x="330" y="1512"/>
                  </a:lnTo>
                  <a:lnTo>
                    <a:pt x="312" y="1462"/>
                  </a:lnTo>
                  <a:lnTo>
                    <a:pt x="304" y="1458"/>
                  </a:lnTo>
                  <a:lnTo>
                    <a:pt x="280" y="1416"/>
                  </a:lnTo>
                  <a:lnTo>
                    <a:pt x="276" y="1416"/>
                  </a:lnTo>
                  <a:lnTo>
                    <a:pt x="272" y="1408"/>
                  </a:lnTo>
                  <a:lnTo>
                    <a:pt x="260" y="1398"/>
                  </a:lnTo>
                  <a:lnTo>
                    <a:pt x="256" y="1390"/>
                  </a:lnTo>
                  <a:lnTo>
                    <a:pt x="250" y="1356"/>
                  </a:lnTo>
                  <a:lnTo>
                    <a:pt x="260" y="1362"/>
                  </a:lnTo>
                  <a:lnTo>
                    <a:pt x="266" y="1362"/>
                  </a:lnTo>
                  <a:lnTo>
                    <a:pt x="278" y="1370"/>
                  </a:lnTo>
                  <a:lnTo>
                    <a:pt x="286" y="1396"/>
                  </a:lnTo>
                  <a:lnTo>
                    <a:pt x="294" y="1410"/>
                  </a:lnTo>
                  <a:lnTo>
                    <a:pt x="290" y="1414"/>
                  </a:lnTo>
                  <a:lnTo>
                    <a:pt x="290" y="1420"/>
                  </a:lnTo>
                  <a:lnTo>
                    <a:pt x="300" y="1422"/>
                  </a:lnTo>
                  <a:lnTo>
                    <a:pt x="300" y="1418"/>
                  </a:lnTo>
                  <a:lnTo>
                    <a:pt x="304" y="1424"/>
                  </a:lnTo>
                  <a:lnTo>
                    <a:pt x="318" y="1440"/>
                  </a:lnTo>
                  <a:lnTo>
                    <a:pt x="326" y="1440"/>
                  </a:lnTo>
                  <a:lnTo>
                    <a:pt x="328" y="1452"/>
                  </a:lnTo>
                  <a:lnTo>
                    <a:pt x="352" y="1470"/>
                  </a:lnTo>
                  <a:lnTo>
                    <a:pt x="348" y="1480"/>
                  </a:lnTo>
                  <a:lnTo>
                    <a:pt x="352" y="1490"/>
                  </a:lnTo>
                  <a:lnTo>
                    <a:pt x="356" y="1488"/>
                  </a:lnTo>
                  <a:lnTo>
                    <a:pt x="356" y="1492"/>
                  </a:lnTo>
                  <a:lnTo>
                    <a:pt x="370" y="1496"/>
                  </a:lnTo>
                  <a:lnTo>
                    <a:pt x="376" y="1500"/>
                  </a:lnTo>
                  <a:lnTo>
                    <a:pt x="378" y="1510"/>
                  </a:lnTo>
                  <a:lnTo>
                    <a:pt x="396" y="1524"/>
                  </a:lnTo>
                  <a:lnTo>
                    <a:pt x="406" y="1540"/>
                  </a:lnTo>
                  <a:lnTo>
                    <a:pt x="420" y="1550"/>
                  </a:lnTo>
                  <a:lnTo>
                    <a:pt x="428" y="1574"/>
                  </a:lnTo>
                  <a:lnTo>
                    <a:pt x="424" y="1584"/>
                  </a:lnTo>
                  <a:lnTo>
                    <a:pt x="426" y="1588"/>
                  </a:lnTo>
                  <a:lnTo>
                    <a:pt x="420" y="1590"/>
                  </a:lnTo>
                  <a:lnTo>
                    <a:pt x="424" y="1606"/>
                  </a:lnTo>
                  <a:lnTo>
                    <a:pt x="436" y="1616"/>
                  </a:lnTo>
                  <a:lnTo>
                    <a:pt x="452" y="1626"/>
                  </a:lnTo>
                  <a:lnTo>
                    <a:pt x="464" y="1636"/>
                  </a:lnTo>
                  <a:lnTo>
                    <a:pt x="490" y="1642"/>
                  </a:lnTo>
                  <a:lnTo>
                    <a:pt x="508" y="1658"/>
                  </a:lnTo>
                  <a:lnTo>
                    <a:pt x="549" y="1670"/>
                  </a:lnTo>
                  <a:lnTo>
                    <a:pt x="567" y="1680"/>
                  </a:lnTo>
                  <a:lnTo>
                    <a:pt x="597" y="1688"/>
                  </a:lnTo>
                  <a:lnTo>
                    <a:pt x="619" y="1678"/>
                  </a:lnTo>
                  <a:lnTo>
                    <a:pt x="625" y="1676"/>
                  </a:lnTo>
                  <a:lnTo>
                    <a:pt x="645" y="1684"/>
                  </a:lnTo>
                  <a:lnTo>
                    <a:pt x="667" y="1706"/>
                  </a:lnTo>
                  <a:lnTo>
                    <a:pt x="667" y="1706"/>
                  </a:lnTo>
                  <a:lnTo>
                    <a:pt x="669" y="1706"/>
                  </a:lnTo>
                  <a:lnTo>
                    <a:pt x="671" y="1710"/>
                  </a:lnTo>
                  <a:lnTo>
                    <a:pt x="671" y="1708"/>
                  </a:lnTo>
                  <a:lnTo>
                    <a:pt x="687" y="1720"/>
                  </a:lnTo>
                  <a:lnTo>
                    <a:pt x="711" y="1724"/>
                  </a:lnTo>
                  <a:lnTo>
                    <a:pt x="737" y="1734"/>
                  </a:lnTo>
                  <a:lnTo>
                    <a:pt x="747" y="1734"/>
                  </a:lnTo>
                  <a:lnTo>
                    <a:pt x="755" y="1732"/>
                  </a:lnTo>
                  <a:lnTo>
                    <a:pt x="757" y="1732"/>
                  </a:lnTo>
                  <a:lnTo>
                    <a:pt x="759" y="1734"/>
                  </a:lnTo>
                  <a:lnTo>
                    <a:pt x="757" y="1734"/>
                  </a:lnTo>
                  <a:lnTo>
                    <a:pt x="757" y="1740"/>
                  </a:lnTo>
                  <a:lnTo>
                    <a:pt x="789" y="1774"/>
                  </a:lnTo>
                  <a:lnTo>
                    <a:pt x="787" y="1786"/>
                  </a:lnTo>
                  <a:lnTo>
                    <a:pt x="793" y="1796"/>
                  </a:lnTo>
                  <a:lnTo>
                    <a:pt x="807" y="1804"/>
                  </a:lnTo>
                  <a:lnTo>
                    <a:pt x="809" y="1798"/>
                  </a:lnTo>
                  <a:lnTo>
                    <a:pt x="815" y="1806"/>
                  </a:lnTo>
                  <a:lnTo>
                    <a:pt x="829" y="1812"/>
                  </a:lnTo>
                  <a:lnTo>
                    <a:pt x="829" y="1822"/>
                  </a:lnTo>
                  <a:lnTo>
                    <a:pt x="841" y="1826"/>
                  </a:lnTo>
                  <a:lnTo>
                    <a:pt x="841" y="1824"/>
                  </a:lnTo>
                  <a:lnTo>
                    <a:pt x="841" y="1826"/>
                  </a:lnTo>
                  <a:lnTo>
                    <a:pt x="845" y="1834"/>
                  </a:lnTo>
                  <a:lnTo>
                    <a:pt x="849" y="1828"/>
                  </a:lnTo>
                  <a:lnTo>
                    <a:pt x="867" y="1830"/>
                  </a:lnTo>
                  <a:lnTo>
                    <a:pt x="867" y="1832"/>
                  </a:lnTo>
                  <a:lnTo>
                    <a:pt x="861" y="1844"/>
                  </a:lnTo>
                  <a:lnTo>
                    <a:pt x="871" y="1848"/>
                  </a:lnTo>
                  <a:lnTo>
                    <a:pt x="869" y="1834"/>
                  </a:lnTo>
                  <a:lnTo>
                    <a:pt x="875" y="1842"/>
                  </a:lnTo>
                  <a:lnTo>
                    <a:pt x="881" y="1840"/>
                  </a:lnTo>
                  <a:lnTo>
                    <a:pt x="881" y="1850"/>
                  </a:lnTo>
                  <a:lnTo>
                    <a:pt x="891" y="1850"/>
                  </a:lnTo>
                  <a:lnTo>
                    <a:pt x="901" y="1842"/>
                  </a:lnTo>
                  <a:lnTo>
                    <a:pt x="895" y="1832"/>
                  </a:lnTo>
                  <a:lnTo>
                    <a:pt x="895" y="1830"/>
                  </a:lnTo>
                  <a:lnTo>
                    <a:pt x="915" y="1816"/>
                  </a:lnTo>
                  <a:lnTo>
                    <a:pt x="931" y="1826"/>
                  </a:lnTo>
                  <a:lnTo>
                    <a:pt x="933" y="1826"/>
                  </a:lnTo>
                  <a:lnTo>
                    <a:pt x="929" y="1832"/>
                  </a:lnTo>
                  <a:lnTo>
                    <a:pt x="939" y="1846"/>
                  </a:lnTo>
                  <a:lnTo>
                    <a:pt x="947" y="1860"/>
                  </a:lnTo>
                  <a:lnTo>
                    <a:pt x="947" y="1912"/>
                  </a:lnTo>
                  <a:lnTo>
                    <a:pt x="953" y="1912"/>
                  </a:lnTo>
                  <a:lnTo>
                    <a:pt x="945" y="1922"/>
                  </a:lnTo>
                  <a:lnTo>
                    <a:pt x="943" y="1928"/>
                  </a:lnTo>
                  <a:lnTo>
                    <a:pt x="925" y="1932"/>
                  </a:lnTo>
                  <a:lnTo>
                    <a:pt x="925" y="1946"/>
                  </a:lnTo>
                  <a:lnTo>
                    <a:pt x="917" y="1950"/>
                  </a:lnTo>
                  <a:lnTo>
                    <a:pt x="919" y="1956"/>
                  </a:lnTo>
                  <a:lnTo>
                    <a:pt x="897" y="1966"/>
                  </a:lnTo>
                  <a:lnTo>
                    <a:pt x="897" y="1978"/>
                  </a:lnTo>
                  <a:lnTo>
                    <a:pt x="891" y="1994"/>
                  </a:lnTo>
                  <a:lnTo>
                    <a:pt x="883" y="2000"/>
                  </a:lnTo>
                  <a:lnTo>
                    <a:pt x="883" y="2026"/>
                  </a:lnTo>
                  <a:lnTo>
                    <a:pt x="895" y="2036"/>
                  </a:lnTo>
                  <a:lnTo>
                    <a:pt x="901" y="2028"/>
                  </a:lnTo>
                  <a:lnTo>
                    <a:pt x="903" y="2030"/>
                  </a:lnTo>
                  <a:lnTo>
                    <a:pt x="901" y="2038"/>
                  </a:lnTo>
                  <a:lnTo>
                    <a:pt x="895" y="2044"/>
                  </a:lnTo>
                  <a:lnTo>
                    <a:pt x="895" y="2042"/>
                  </a:lnTo>
                  <a:lnTo>
                    <a:pt x="891" y="2046"/>
                  </a:lnTo>
                  <a:lnTo>
                    <a:pt x="891" y="2046"/>
                  </a:lnTo>
                  <a:lnTo>
                    <a:pt x="891" y="2046"/>
                  </a:lnTo>
                  <a:lnTo>
                    <a:pt x="875" y="2062"/>
                  </a:lnTo>
                  <a:lnTo>
                    <a:pt x="877" y="2082"/>
                  </a:lnTo>
                  <a:lnTo>
                    <a:pt x="881" y="2086"/>
                  </a:lnTo>
                  <a:lnTo>
                    <a:pt x="877" y="2092"/>
                  </a:lnTo>
                  <a:lnTo>
                    <a:pt x="899" y="2110"/>
                  </a:lnTo>
                  <a:lnTo>
                    <a:pt x="909" y="2130"/>
                  </a:lnTo>
                  <a:lnTo>
                    <a:pt x="919" y="2138"/>
                  </a:lnTo>
                  <a:lnTo>
                    <a:pt x="943" y="2198"/>
                  </a:lnTo>
                  <a:lnTo>
                    <a:pt x="967" y="2234"/>
                  </a:lnTo>
                  <a:lnTo>
                    <a:pt x="967" y="2252"/>
                  </a:lnTo>
                  <a:lnTo>
                    <a:pt x="991" y="2274"/>
                  </a:lnTo>
                  <a:lnTo>
                    <a:pt x="1017" y="2292"/>
                  </a:lnTo>
                  <a:lnTo>
                    <a:pt x="1043" y="2302"/>
                  </a:lnTo>
                  <a:lnTo>
                    <a:pt x="1077" y="2328"/>
                  </a:lnTo>
                  <a:lnTo>
                    <a:pt x="1081" y="2364"/>
                  </a:lnTo>
                  <a:lnTo>
                    <a:pt x="1083" y="2394"/>
                  </a:lnTo>
                  <a:lnTo>
                    <a:pt x="1081" y="2420"/>
                  </a:lnTo>
                  <a:lnTo>
                    <a:pt x="1075" y="2428"/>
                  </a:lnTo>
                  <a:lnTo>
                    <a:pt x="1077" y="2468"/>
                  </a:lnTo>
                  <a:lnTo>
                    <a:pt x="1073" y="2482"/>
                  </a:lnTo>
                  <a:lnTo>
                    <a:pt x="1073" y="2502"/>
                  </a:lnTo>
                  <a:lnTo>
                    <a:pt x="1057" y="2546"/>
                  </a:lnTo>
                  <a:lnTo>
                    <a:pt x="1061" y="2568"/>
                  </a:lnTo>
                  <a:lnTo>
                    <a:pt x="1055" y="2576"/>
                  </a:lnTo>
                  <a:lnTo>
                    <a:pt x="1053" y="2584"/>
                  </a:lnTo>
                  <a:lnTo>
                    <a:pt x="1057" y="2624"/>
                  </a:lnTo>
                  <a:lnTo>
                    <a:pt x="1055" y="2652"/>
                  </a:lnTo>
                  <a:lnTo>
                    <a:pt x="1031" y="2718"/>
                  </a:lnTo>
                  <a:lnTo>
                    <a:pt x="1027" y="2718"/>
                  </a:lnTo>
                  <a:lnTo>
                    <a:pt x="1027" y="2730"/>
                  </a:lnTo>
                  <a:lnTo>
                    <a:pt x="1019" y="2734"/>
                  </a:lnTo>
                  <a:lnTo>
                    <a:pt x="1019" y="2766"/>
                  </a:lnTo>
                  <a:lnTo>
                    <a:pt x="1023" y="2786"/>
                  </a:lnTo>
                  <a:lnTo>
                    <a:pt x="1017" y="2796"/>
                  </a:lnTo>
                  <a:lnTo>
                    <a:pt x="1013" y="2834"/>
                  </a:lnTo>
                  <a:lnTo>
                    <a:pt x="1019" y="2840"/>
                  </a:lnTo>
                  <a:lnTo>
                    <a:pt x="1017" y="2838"/>
                  </a:lnTo>
                  <a:lnTo>
                    <a:pt x="1015" y="2840"/>
                  </a:lnTo>
                  <a:lnTo>
                    <a:pt x="1009" y="2848"/>
                  </a:lnTo>
                  <a:lnTo>
                    <a:pt x="1005" y="2880"/>
                  </a:lnTo>
                  <a:lnTo>
                    <a:pt x="1005" y="2886"/>
                  </a:lnTo>
                  <a:lnTo>
                    <a:pt x="1019" y="2888"/>
                  </a:lnTo>
                  <a:lnTo>
                    <a:pt x="1021" y="2882"/>
                  </a:lnTo>
                  <a:lnTo>
                    <a:pt x="1025" y="2882"/>
                  </a:lnTo>
                  <a:lnTo>
                    <a:pt x="1023" y="2872"/>
                  </a:lnTo>
                  <a:lnTo>
                    <a:pt x="1027" y="2872"/>
                  </a:lnTo>
                  <a:lnTo>
                    <a:pt x="1023" y="2866"/>
                  </a:lnTo>
                  <a:lnTo>
                    <a:pt x="1027" y="2860"/>
                  </a:lnTo>
                  <a:lnTo>
                    <a:pt x="1025" y="2846"/>
                  </a:lnTo>
                  <a:lnTo>
                    <a:pt x="1025" y="2848"/>
                  </a:lnTo>
                  <a:lnTo>
                    <a:pt x="1035" y="2840"/>
                  </a:lnTo>
                  <a:lnTo>
                    <a:pt x="1041" y="2842"/>
                  </a:lnTo>
                  <a:lnTo>
                    <a:pt x="1031" y="2850"/>
                  </a:lnTo>
                  <a:lnTo>
                    <a:pt x="1041" y="2852"/>
                  </a:lnTo>
                  <a:lnTo>
                    <a:pt x="1041" y="2854"/>
                  </a:lnTo>
                  <a:lnTo>
                    <a:pt x="1035" y="2858"/>
                  </a:lnTo>
                  <a:lnTo>
                    <a:pt x="1039" y="2864"/>
                  </a:lnTo>
                  <a:lnTo>
                    <a:pt x="1033" y="2866"/>
                  </a:lnTo>
                  <a:lnTo>
                    <a:pt x="1035" y="2874"/>
                  </a:lnTo>
                  <a:lnTo>
                    <a:pt x="1029" y="2886"/>
                  </a:lnTo>
                  <a:lnTo>
                    <a:pt x="1033" y="2894"/>
                  </a:lnTo>
                  <a:lnTo>
                    <a:pt x="1025" y="2906"/>
                  </a:lnTo>
                  <a:lnTo>
                    <a:pt x="1029" y="2908"/>
                  </a:lnTo>
                  <a:lnTo>
                    <a:pt x="1019" y="2914"/>
                  </a:lnTo>
                  <a:lnTo>
                    <a:pt x="1025" y="2926"/>
                  </a:lnTo>
                  <a:lnTo>
                    <a:pt x="1023" y="2926"/>
                  </a:lnTo>
                  <a:lnTo>
                    <a:pt x="1023" y="2936"/>
                  </a:lnTo>
                  <a:lnTo>
                    <a:pt x="1025" y="2936"/>
                  </a:lnTo>
                  <a:lnTo>
                    <a:pt x="1023" y="2938"/>
                  </a:lnTo>
                  <a:lnTo>
                    <a:pt x="1019" y="2924"/>
                  </a:lnTo>
                  <a:lnTo>
                    <a:pt x="1005" y="2928"/>
                  </a:lnTo>
                  <a:lnTo>
                    <a:pt x="1023" y="2938"/>
                  </a:lnTo>
                  <a:lnTo>
                    <a:pt x="1017" y="2948"/>
                  </a:lnTo>
                  <a:lnTo>
                    <a:pt x="1021" y="2948"/>
                  </a:lnTo>
                  <a:lnTo>
                    <a:pt x="1023" y="2948"/>
                  </a:lnTo>
                  <a:lnTo>
                    <a:pt x="1019" y="2948"/>
                  </a:lnTo>
                  <a:lnTo>
                    <a:pt x="1019" y="2952"/>
                  </a:lnTo>
                  <a:lnTo>
                    <a:pt x="1015" y="2960"/>
                  </a:lnTo>
                  <a:lnTo>
                    <a:pt x="1015" y="2958"/>
                  </a:lnTo>
                  <a:lnTo>
                    <a:pt x="1011" y="2948"/>
                  </a:lnTo>
                  <a:lnTo>
                    <a:pt x="991" y="2948"/>
                  </a:lnTo>
                  <a:lnTo>
                    <a:pt x="997" y="2958"/>
                  </a:lnTo>
                  <a:lnTo>
                    <a:pt x="983" y="2968"/>
                  </a:lnTo>
                  <a:lnTo>
                    <a:pt x="981" y="2976"/>
                  </a:lnTo>
                  <a:lnTo>
                    <a:pt x="993" y="2986"/>
                  </a:lnTo>
                  <a:lnTo>
                    <a:pt x="991" y="2974"/>
                  </a:lnTo>
                  <a:lnTo>
                    <a:pt x="993" y="2972"/>
                  </a:lnTo>
                  <a:lnTo>
                    <a:pt x="1001" y="2978"/>
                  </a:lnTo>
                  <a:lnTo>
                    <a:pt x="1009" y="2978"/>
                  </a:lnTo>
                  <a:lnTo>
                    <a:pt x="1011" y="2980"/>
                  </a:lnTo>
                  <a:lnTo>
                    <a:pt x="1009" y="2984"/>
                  </a:lnTo>
                  <a:lnTo>
                    <a:pt x="1011" y="2986"/>
                  </a:lnTo>
                  <a:lnTo>
                    <a:pt x="1001" y="2992"/>
                  </a:lnTo>
                  <a:lnTo>
                    <a:pt x="1011" y="2998"/>
                  </a:lnTo>
                  <a:lnTo>
                    <a:pt x="1009" y="3006"/>
                  </a:lnTo>
                  <a:lnTo>
                    <a:pt x="1017" y="3004"/>
                  </a:lnTo>
                  <a:lnTo>
                    <a:pt x="1021" y="3010"/>
                  </a:lnTo>
                  <a:lnTo>
                    <a:pt x="1009" y="3006"/>
                  </a:lnTo>
                  <a:lnTo>
                    <a:pt x="1009" y="3010"/>
                  </a:lnTo>
                  <a:lnTo>
                    <a:pt x="1007" y="3006"/>
                  </a:lnTo>
                  <a:lnTo>
                    <a:pt x="1003" y="3008"/>
                  </a:lnTo>
                  <a:lnTo>
                    <a:pt x="1005" y="3022"/>
                  </a:lnTo>
                  <a:lnTo>
                    <a:pt x="1007" y="3022"/>
                  </a:lnTo>
                  <a:lnTo>
                    <a:pt x="1007" y="3056"/>
                  </a:lnTo>
                  <a:lnTo>
                    <a:pt x="1013" y="3048"/>
                  </a:lnTo>
                  <a:lnTo>
                    <a:pt x="1013" y="3050"/>
                  </a:lnTo>
                  <a:lnTo>
                    <a:pt x="1015" y="3054"/>
                  </a:lnTo>
                  <a:lnTo>
                    <a:pt x="1009" y="3056"/>
                  </a:lnTo>
                  <a:lnTo>
                    <a:pt x="1003" y="3064"/>
                  </a:lnTo>
                  <a:lnTo>
                    <a:pt x="1005" y="3034"/>
                  </a:lnTo>
                  <a:lnTo>
                    <a:pt x="999" y="3026"/>
                  </a:lnTo>
                  <a:lnTo>
                    <a:pt x="995" y="3036"/>
                  </a:lnTo>
                  <a:lnTo>
                    <a:pt x="991" y="3040"/>
                  </a:lnTo>
                  <a:lnTo>
                    <a:pt x="995" y="3046"/>
                  </a:lnTo>
                  <a:lnTo>
                    <a:pt x="991" y="3044"/>
                  </a:lnTo>
                  <a:lnTo>
                    <a:pt x="999" y="3050"/>
                  </a:lnTo>
                  <a:lnTo>
                    <a:pt x="999" y="3064"/>
                  </a:lnTo>
                  <a:lnTo>
                    <a:pt x="1003" y="3066"/>
                  </a:lnTo>
                  <a:lnTo>
                    <a:pt x="999" y="3070"/>
                  </a:lnTo>
                  <a:lnTo>
                    <a:pt x="1013" y="3080"/>
                  </a:lnTo>
                  <a:lnTo>
                    <a:pt x="1009" y="3082"/>
                  </a:lnTo>
                  <a:lnTo>
                    <a:pt x="1009" y="3084"/>
                  </a:lnTo>
                  <a:lnTo>
                    <a:pt x="1001" y="3078"/>
                  </a:lnTo>
                  <a:lnTo>
                    <a:pt x="1007" y="3086"/>
                  </a:lnTo>
                  <a:lnTo>
                    <a:pt x="1011" y="3088"/>
                  </a:lnTo>
                  <a:lnTo>
                    <a:pt x="1011" y="3090"/>
                  </a:lnTo>
                  <a:lnTo>
                    <a:pt x="1011" y="3090"/>
                  </a:lnTo>
                  <a:lnTo>
                    <a:pt x="1011" y="3090"/>
                  </a:lnTo>
                  <a:lnTo>
                    <a:pt x="1011" y="3100"/>
                  </a:lnTo>
                  <a:lnTo>
                    <a:pt x="1019" y="3108"/>
                  </a:lnTo>
                  <a:lnTo>
                    <a:pt x="1019" y="3110"/>
                  </a:lnTo>
                  <a:lnTo>
                    <a:pt x="1017" y="3106"/>
                  </a:lnTo>
                  <a:lnTo>
                    <a:pt x="1021" y="3116"/>
                  </a:lnTo>
                  <a:lnTo>
                    <a:pt x="1021" y="3120"/>
                  </a:lnTo>
                  <a:lnTo>
                    <a:pt x="1115" y="3120"/>
                  </a:lnTo>
                  <a:lnTo>
                    <a:pt x="1109" y="3114"/>
                  </a:lnTo>
                  <a:lnTo>
                    <a:pt x="1109" y="3114"/>
                  </a:lnTo>
                  <a:lnTo>
                    <a:pt x="1111" y="3112"/>
                  </a:lnTo>
                  <a:lnTo>
                    <a:pt x="1107" y="3094"/>
                  </a:lnTo>
                  <a:lnTo>
                    <a:pt x="1105" y="3094"/>
                  </a:lnTo>
                  <a:lnTo>
                    <a:pt x="1109" y="3080"/>
                  </a:lnTo>
                  <a:lnTo>
                    <a:pt x="1121" y="3072"/>
                  </a:lnTo>
                  <a:lnTo>
                    <a:pt x="1133" y="3066"/>
                  </a:lnTo>
                  <a:lnTo>
                    <a:pt x="1139" y="3040"/>
                  </a:lnTo>
                  <a:lnTo>
                    <a:pt x="1167" y="3014"/>
                  </a:lnTo>
                  <a:lnTo>
                    <a:pt x="1173" y="2996"/>
                  </a:lnTo>
                  <a:lnTo>
                    <a:pt x="1171" y="2982"/>
                  </a:lnTo>
                  <a:lnTo>
                    <a:pt x="1151" y="2978"/>
                  </a:lnTo>
                  <a:lnTo>
                    <a:pt x="1143" y="2968"/>
                  </a:lnTo>
                  <a:lnTo>
                    <a:pt x="1137" y="2958"/>
                  </a:lnTo>
                  <a:lnTo>
                    <a:pt x="1137" y="2954"/>
                  </a:lnTo>
                  <a:lnTo>
                    <a:pt x="1151" y="2936"/>
                  </a:lnTo>
                  <a:lnTo>
                    <a:pt x="1161" y="2930"/>
                  </a:lnTo>
                  <a:lnTo>
                    <a:pt x="1175" y="2930"/>
                  </a:lnTo>
                  <a:lnTo>
                    <a:pt x="1175" y="2920"/>
                  </a:lnTo>
                  <a:lnTo>
                    <a:pt x="1183" y="2912"/>
                  </a:lnTo>
                  <a:lnTo>
                    <a:pt x="1183" y="2890"/>
                  </a:lnTo>
                  <a:lnTo>
                    <a:pt x="1187" y="2884"/>
                  </a:lnTo>
                  <a:lnTo>
                    <a:pt x="1203" y="2876"/>
                  </a:lnTo>
                  <a:lnTo>
                    <a:pt x="1189" y="2868"/>
                  </a:lnTo>
                  <a:lnTo>
                    <a:pt x="1191" y="2866"/>
                  </a:lnTo>
                  <a:lnTo>
                    <a:pt x="1197" y="2872"/>
                  </a:lnTo>
                  <a:lnTo>
                    <a:pt x="1209" y="2872"/>
                  </a:lnTo>
                  <a:lnTo>
                    <a:pt x="1213" y="2864"/>
                  </a:lnTo>
                  <a:lnTo>
                    <a:pt x="1211" y="2854"/>
                  </a:lnTo>
                  <a:lnTo>
                    <a:pt x="1207" y="2848"/>
                  </a:lnTo>
                  <a:lnTo>
                    <a:pt x="1193" y="2854"/>
                  </a:lnTo>
                  <a:lnTo>
                    <a:pt x="1195" y="2856"/>
                  </a:lnTo>
                  <a:lnTo>
                    <a:pt x="1193" y="2858"/>
                  </a:lnTo>
                  <a:lnTo>
                    <a:pt x="1185" y="2850"/>
                  </a:lnTo>
                  <a:lnTo>
                    <a:pt x="1183" y="2822"/>
                  </a:lnTo>
                  <a:lnTo>
                    <a:pt x="1185" y="2820"/>
                  </a:lnTo>
                  <a:lnTo>
                    <a:pt x="1205" y="2830"/>
                  </a:lnTo>
                  <a:lnTo>
                    <a:pt x="1221" y="2830"/>
                  </a:lnTo>
                  <a:lnTo>
                    <a:pt x="1233" y="2824"/>
                  </a:lnTo>
                  <a:lnTo>
                    <a:pt x="1237" y="2818"/>
                  </a:lnTo>
                  <a:lnTo>
                    <a:pt x="1235" y="2802"/>
                  </a:lnTo>
                  <a:lnTo>
                    <a:pt x="1241" y="2786"/>
                  </a:lnTo>
                  <a:lnTo>
                    <a:pt x="1237" y="2780"/>
                  </a:lnTo>
                  <a:lnTo>
                    <a:pt x="1237" y="2774"/>
                  </a:lnTo>
                  <a:lnTo>
                    <a:pt x="1237" y="2776"/>
                  </a:lnTo>
                  <a:lnTo>
                    <a:pt x="1259" y="2776"/>
                  </a:lnTo>
                  <a:lnTo>
                    <a:pt x="1315" y="2764"/>
                  </a:lnTo>
                  <a:lnTo>
                    <a:pt x="1323" y="2756"/>
                  </a:lnTo>
                  <a:lnTo>
                    <a:pt x="1327" y="2748"/>
                  </a:lnTo>
                  <a:lnTo>
                    <a:pt x="1339" y="2730"/>
                  </a:lnTo>
                  <a:lnTo>
                    <a:pt x="1341" y="2708"/>
                  </a:lnTo>
                  <a:lnTo>
                    <a:pt x="1333" y="2708"/>
                  </a:lnTo>
                  <a:lnTo>
                    <a:pt x="1329" y="2700"/>
                  </a:lnTo>
                  <a:lnTo>
                    <a:pt x="1333" y="2688"/>
                  </a:lnTo>
                  <a:lnTo>
                    <a:pt x="1309" y="2670"/>
                  </a:lnTo>
                  <a:lnTo>
                    <a:pt x="1309" y="2666"/>
                  </a:lnTo>
                  <a:lnTo>
                    <a:pt x="1315" y="2670"/>
                  </a:lnTo>
                  <a:lnTo>
                    <a:pt x="1329" y="2672"/>
                  </a:lnTo>
                  <a:lnTo>
                    <a:pt x="1349" y="2680"/>
                  </a:lnTo>
                  <a:lnTo>
                    <a:pt x="1373" y="2682"/>
                  </a:lnTo>
                  <a:lnTo>
                    <a:pt x="1389" y="2674"/>
                  </a:lnTo>
                  <a:lnTo>
                    <a:pt x="1403" y="2654"/>
                  </a:lnTo>
                  <a:lnTo>
                    <a:pt x="1421" y="2634"/>
                  </a:lnTo>
                  <a:lnTo>
                    <a:pt x="1425" y="2622"/>
                  </a:lnTo>
                  <a:lnTo>
                    <a:pt x="1447" y="2604"/>
                  </a:lnTo>
                  <a:lnTo>
                    <a:pt x="1461" y="2582"/>
                  </a:lnTo>
                  <a:lnTo>
                    <a:pt x="1471" y="2560"/>
                  </a:lnTo>
                  <a:lnTo>
                    <a:pt x="1492" y="2536"/>
                  </a:lnTo>
                  <a:lnTo>
                    <a:pt x="1494" y="2516"/>
                  </a:lnTo>
                  <a:lnTo>
                    <a:pt x="1496" y="2510"/>
                  </a:lnTo>
                  <a:lnTo>
                    <a:pt x="1494" y="2504"/>
                  </a:lnTo>
                  <a:lnTo>
                    <a:pt x="1492" y="2488"/>
                  </a:lnTo>
                  <a:lnTo>
                    <a:pt x="1498" y="2476"/>
                  </a:lnTo>
                  <a:lnTo>
                    <a:pt x="1528" y="2448"/>
                  </a:lnTo>
                  <a:lnTo>
                    <a:pt x="1566" y="2430"/>
                  </a:lnTo>
                  <a:lnTo>
                    <a:pt x="1570" y="2424"/>
                  </a:lnTo>
                  <a:lnTo>
                    <a:pt x="1612" y="2422"/>
                  </a:lnTo>
                  <a:lnTo>
                    <a:pt x="1616" y="2416"/>
                  </a:lnTo>
                  <a:lnTo>
                    <a:pt x="1632" y="2404"/>
                  </a:lnTo>
                  <a:lnTo>
                    <a:pt x="1636" y="2390"/>
                  </a:lnTo>
                  <a:lnTo>
                    <a:pt x="1658" y="2352"/>
                  </a:lnTo>
                  <a:lnTo>
                    <a:pt x="1662" y="2330"/>
                  </a:lnTo>
                  <a:lnTo>
                    <a:pt x="1670" y="2316"/>
                  </a:lnTo>
                  <a:lnTo>
                    <a:pt x="1674" y="2280"/>
                  </a:lnTo>
                  <a:lnTo>
                    <a:pt x="1672" y="2254"/>
                  </a:lnTo>
                  <a:lnTo>
                    <a:pt x="1676" y="2232"/>
                  </a:lnTo>
                  <a:lnTo>
                    <a:pt x="1688" y="2224"/>
                  </a:lnTo>
                  <a:lnTo>
                    <a:pt x="1704" y="2196"/>
                  </a:lnTo>
                  <a:lnTo>
                    <a:pt x="1724" y="2178"/>
                  </a:lnTo>
                  <a:lnTo>
                    <a:pt x="1744" y="2152"/>
                  </a:lnTo>
                  <a:lnTo>
                    <a:pt x="1752" y="2114"/>
                  </a:lnTo>
                  <a:lnTo>
                    <a:pt x="1746" y="2088"/>
                  </a:lnTo>
                  <a:lnTo>
                    <a:pt x="1740" y="2078"/>
                  </a:lnTo>
                  <a:lnTo>
                    <a:pt x="1710" y="2074"/>
                  </a:lnTo>
                  <a:lnTo>
                    <a:pt x="1664" y="2038"/>
                  </a:lnTo>
                  <a:lnTo>
                    <a:pt x="1654" y="2034"/>
                  </a:lnTo>
                  <a:lnTo>
                    <a:pt x="1618" y="2034"/>
                  </a:lnTo>
                  <a:lnTo>
                    <a:pt x="1586" y="2022"/>
                  </a:lnTo>
                  <a:lnTo>
                    <a:pt x="1574" y="2028"/>
                  </a:lnTo>
                  <a:lnTo>
                    <a:pt x="1576" y="2022"/>
                  </a:lnTo>
                  <a:lnTo>
                    <a:pt x="1568" y="2020"/>
                  </a:lnTo>
                  <a:lnTo>
                    <a:pt x="1570" y="2018"/>
                  </a:lnTo>
                  <a:lnTo>
                    <a:pt x="1562" y="2006"/>
                  </a:lnTo>
                  <a:lnTo>
                    <a:pt x="1554" y="2010"/>
                  </a:lnTo>
                  <a:lnTo>
                    <a:pt x="1552" y="2004"/>
                  </a:lnTo>
                  <a:lnTo>
                    <a:pt x="1520" y="1992"/>
                  </a:lnTo>
                  <a:lnTo>
                    <a:pt x="1500" y="1994"/>
                  </a:lnTo>
                  <a:lnTo>
                    <a:pt x="1494" y="2008"/>
                  </a:lnTo>
                  <a:lnTo>
                    <a:pt x="1486" y="2012"/>
                  </a:lnTo>
                  <a:lnTo>
                    <a:pt x="1496" y="1998"/>
                  </a:lnTo>
                  <a:lnTo>
                    <a:pt x="1498" y="1986"/>
                  </a:lnTo>
                  <a:lnTo>
                    <a:pt x="1486" y="1982"/>
                  </a:lnTo>
                  <a:lnTo>
                    <a:pt x="1481" y="1982"/>
                  </a:lnTo>
                  <a:lnTo>
                    <a:pt x="1475" y="1974"/>
                  </a:lnTo>
                  <a:lnTo>
                    <a:pt x="1471" y="1980"/>
                  </a:lnTo>
                  <a:lnTo>
                    <a:pt x="1463" y="1970"/>
                  </a:lnTo>
                  <a:lnTo>
                    <a:pt x="1461" y="1972"/>
                  </a:lnTo>
                  <a:lnTo>
                    <a:pt x="1467" y="1964"/>
                  </a:lnTo>
                  <a:lnTo>
                    <a:pt x="1471" y="1950"/>
                  </a:lnTo>
                  <a:lnTo>
                    <a:pt x="1461" y="1946"/>
                  </a:lnTo>
                  <a:lnTo>
                    <a:pt x="1447" y="1906"/>
                  </a:lnTo>
                  <a:lnTo>
                    <a:pt x="1439" y="1900"/>
                  </a:lnTo>
                  <a:lnTo>
                    <a:pt x="1437" y="1902"/>
                  </a:lnTo>
                  <a:lnTo>
                    <a:pt x="1435" y="1896"/>
                  </a:lnTo>
                  <a:lnTo>
                    <a:pt x="1419" y="1884"/>
                  </a:lnTo>
                  <a:lnTo>
                    <a:pt x="1393" y="1874"/>
                  </a:lnTo>
                  <a:lnTo>
                    <a:pt x="1393" y="1872"/>
                  </a:lnTo>
                  <a:lnTo>
                    <a:pt x="1373" y="1868"/>
                  </a:lnTo>
                  <a:lnTo>
                    <a:pt x="1335" y="1870"/>
                  </a:lnTo>
                  <a:lnTo>
                    <a:pt x="1323" y="1856"/>
                  </a:lnTo>
                  <a:lnTo>
                    <a:pt x="1309" y="1852"/>
                  </a:lnTo>
                  <a:lnTo>
                    <a:pt x="1305" y="1838"/>
                  </a:lnTo>
                  <a:lnTo>
                    <a:pt x="1287" y="1824"/>
                  </a:lnTo>
                  <a:lnTo>
                    <a:pt x="1283" y="1824"/>
                  </a:lnTo>
                  <a:lnTo>
                    <a:pt x="1275" y="1818"/>
                  </a:lnTo>
                  <a:lnTo>
                    <a:pt x="1267" y="1822"/>
                  </a:lnTo>
                  <a:lnTo>
                    <a:pt x="1265" y="1822"/>
                  </a:lnTo>
                  <a:lnTo>
                    <a:pt x="1267" y="1818"/>
                  </a:lnTo>
                  <a:lnTo>
                    <a:pt x="1261" y="1804"/>
                  </a:lnTo>
                  <a:lnTo>
                    <a:pt x="1245" y="1796"/>
                  </a:lnTo>
                  <a:lnTo>
                    <a:pt x="1245" y="1796"/>
                  </a:lnTo>
                  <a:lnTo>
                    <a:pt x="1257" y="1794"/>
                  </a:lnTo>
                  <a:lnTo>
                    <a:pt x="1263" y="1778"/>
                  </a:lnTo>
                  <a:lnTo>
                    <a:pt x="1243" y="1778"/>
                  </a:lnTo>
                  <a:lnTo>
                    <a:pt x="1247" y="1786"/>
                  </a:lnTo>
                  <a:lnTo>
                    <a:pt x="1235" y="1796"/>
                  </a:lnTo>
                  <a:lnTo>
                    <a:pt x="1231" y="1788"/>
                  </a:lnTo>
                  <a:lnTo>
                    <a:pt x="1229" y="1788"/>
                  </a:lnTo>
                  <a:lnTo>
                    <a:pt x="1241" y="1784"/>
                  </a:lnTo>
                  <a:lnTo>
                    <a:pt x="1239" y="1778"/>
                  </a:lnTo>
                  <a:lnTo>
                    <a:pt x="1205" y="1778"/>
                  </a:lnTo>
                  <a:lnTo>
                    <a:pt x="1211" y="1776"/>
                  </a:lnTo>
                  <a:lnTo>
                    <a:pt x="1205" y="1768"/>
                  </a:lnTo>
                  <a:lnTo>
                    <a:pt x="1189" y="1774"/>
                  </a:lnTo>
                  <a:lnTo>
                    <a:pt x="1199" y="1778"/>
                  </a:lnTo>
                  <a:lnTo>
                    <a:pt x="1189" y="1782"/>
                  </a:lnTo>
                  <a:lnTo>
                    <a:pt x="1197" y="1784"/>
                  </a:lnTo>
                  <a:lnTo>
                    <a:pt x="1181" y="1788"/>
                  </a:lnTo>
                  <a:lnTo>
                    <a:pt x="1173" y="1788"/>
                  </a:lnTo>
                  <a:lnTo>
                    <a:pt x="1163" y="1780"/>
                  </a:lnTo>
                  <a:lnTo>
                    <a:pt x="1129" y="1782"/>
                  </a:lnTo>
                  <a:lnTo>
                    <a:pt x="1123" y="1768"/>
                  </a:lnTo>
                  <a:lnTo>
                    <a:pt x="1099" y="1764"/>
                  </a:lnTo>
                  <a:lnTo>
                    <a:pt x="1091" y="1746"/>
                  </a:lnTo>
                  <a:lnTo>
                    <a:pt x="1081" y="1762"/>
                  </a:lnTo>
                  <a:lnTo>
                    <a:pt x="1089" y="1764"/>
                  </a:lnTo>
                  <a:lnTo>
                    <a:pt x="1073" y="1768"/>
                  </a:lnTo>
                  <a:lnTo>
                    <a:pt x="1061" y="1776"/>
                  </a:lnTo>
                  <a:lnTo>
                    <a:pt x="1057" y="1764"/>
                  </a:lnTo>
                  <a:lnTo>
                    <a:pt x="1065" y="1760"/>
                  </a:lnTo>
                  <a:lnTo>
                    <a:pt x="1067" y="1760"/>
                  </a:lnTo>
                  <a:lnTo>
                    <a:pt x="1071" y="1752"/>
                  </a:lnTo>
                  <a:lnTo>
                    <a:pt x="1059" y="1744"/>
                  </a:lnTo>
                  <a:lnTo>
                    <a:pt x="1049" y="1752"/>
                  </a:lnTo>
                  <a:lnTo>
                    <a:pt x="1045" y="1758"/>
                  </a:lnTo>
                  <a:lnTo>
                    <a:pt x="1029" y="1766"/>
                  </a:lnTo>
                  <a:lnTo>
                    <a:pt x="1009" y="1768"/>
                  </a:lnTo>
                  <a:lnTo>
                    <a:pt x="1005" y="1774"/>
                  </a:lnTo>
                  <a:lnTo>
                    <a:pt x="1005" y="1772"/>
                  </a:lnTo>
                  <a:lnTo>
                    <a:pt x="995" y="1772"/>
                  </a:lnTo>
                  <a:lnTo>
                    <a:pt x="981" y="1784"/>
                  </a:lnTo>
                  <a:lnTo>
                    <a:pt x="979" y="1802"/>
                  </a:lnTo>
                  <a:lnTo>
                    <a:pt x="957" y="1818"/>
                  </a:lnTo>
                  <a:lnTo>
                    <a:pt x="957" y="1824"/>
                  </a:lnTo>
                  <a:lnTo>
                    <a:pt x="953" y="1818"/>
                  </a:lnTo>
                  <a:lnTo>
                    <a:pt x="953" y="1818"/>
                  </a:lnTo>
                  <a:lnTo>
                    <a:pt x="951" y="1818"/>
                  </a:lnTo>
                  <a:lnTo>
                    <a:pt x="949" y="1814"/>
                  </a:lnTo>
                  <a:lnTo>
                    <a:pt x="949" y="1814"/>
                  </a:lnTo>
                  <a:lnTo>
                    <a:pt x="937" y="1804"/>
                  </a:lnTo>
                  <a:lnTo>
                    <a:pt x="915" y="1798"/>
                  </a:lnTo>
                  <a:lnTo>
                    <a:pt x="905" y="1798"/>
                  </a:lnTo>
                  <a:lnTo>
                    <a:pt x="901" y="1808"/>
                  </a:lnTo>
                  <a:lnTo>
                    <a:pt x="897" y="1804"/>
                  </a:lnTo>
                  <a:lnTo>
                    <a:pt x="877" y="1812"/>
                  </a:lnTo>
                  <a:lnTo>
                    <a:pt x="863" y="1810"/>
                  </a:lnTo>
                  <a:lnTo>
                    <a:pt x="859" y="1802"/>
                  </a:lnTo>
                  <a:lnTo>
                    <a:pt x="853" y="1798"/>
                  </a:lnTo>
                  <a:lnTo>
                    <a:pt x="841" y="1788"/>
                  </a:lnTo>
                  <a:lnTo>
                    <a:pt x="833" y="1774"/>
                  </a:lnTo>
                  <a:lnTo>
                    <a:pt x="831" y="1766"/>
                  </a:lnTo>
                  <a:lnTo>
                    <a:pt x="841" y="1700"/>
                  </a:lnTo>
                  <a:lnTo>
                    <a:pt x="845" y="1700"/>
                  </a:lnTo>
                  <a:lnTo>
                    <a:pt x="841" y="1698"/>
                  </a:lnTo>
                  <a:lnTo>
                    <a:pt x="843" y="1694"/>
                  </a:lnTo>
                  <a:lnTo>
                    <a:pt x="839" y="1696"/>
                  </a:lnTo>
                  <a:lnTo>
                    <a:pt x="823" y="1682"/>
                  </a:lnTo>
                  <a:lnTo>
                    <a:pt x="805" y="1676"/>
                  </a:lnTo>
                  <a:lnTo>
                    <a:pt x="745" y="1680"/>
                  </a:lnTo>
                  <a:lnTo>
                    <a:pt x="737" y="1676"/>
                  </a:lnTo>
                  <a:lnTo>
                    <a:pt x="747" y="1660"/>
                  </a:lnTo>
                  <a:lnTo>
                    <a:pt x="751" y="1638"/>
                  </a:lnTo>
                  <a:lnTo>
                    <a:pt x="755" y="1644"/>
                  </a:lnTo>
                  <a:lnTo>
                    <a:pt x="761" y="1612"/>
                  </a:lnTo>
                  <a:lnTo>
                    <a:pt x="759" y="1610"/>
                  </a:lnTo>
                  <a:lnTo>
                    <a:pt x="763" y="1608"/>
                  </a:lnTo>
                  <a:lnTo>
                    <a:pt x="759" y="1604"/>
                  </a:lnTo>
                  <a:lnTo>
                    <a:pt x="775" y="1574"/>
                  </a:lnTo>
                  <a:lnTo>
                    <a:pt x="771" y="1568"/>
                  </a:lnTo>
                  <a:lnTo>
                    <a:pt x="759" y="1564"/>
                  </a:lnTo>
                  <a:lnTo>
                    <a:pt x="757" y="1566"/>
                  </a:lnTo>
                  <a:lnTo>
                    <a:pt x="757" y="1564"/>
                  </a:lnTo>
                  <a:lnTo>
                    <a:pt x="755" y="1564"/>
                  </a:lnTo>
                  <a:lnTo>
                    <a:pt x="747" y="1564"/>
                  </a:lnTo>
                  <a:lnTo>
                    <a:pt x="703" y="1574"/>
                  </a:lnTo>
                  <a:lnTo>
                    <a:pt x="695" y="1612"/>
                  </a:lnTo>
                  <a:lnTo>
                    <a:pt x="685" y="1618"/>
                  </a:lnTo>
                  <a:lnTo>
                    <a:pt x="685" y="1624"/>
                  </a:lnTo>
                  <a:lnTo>
                    <a:pt x="683" y="1626"/>
                  </a:lnTo>
                  <a:lnTo>
                    <a:pt x="667" y="1622"/>
                  </a:lnTo>
                  <a:lnTo>
                    <a:pt x="629" y="1632"/>
                  </a:lnTo>
                  <a:lnTo>
                    <a:pt x="619" y="1624"/>
                  </a:lnTo>
                  <a:lnTo>
                    <a:pt x="609" y="1620"/>
                  </a:lnTo>
                  <a:lnTo>
                    <a:pt x="601" y="1614"/>
                  </a:lnTo>
                  <a:lnTo>
                    <a:pt x="593" y="1598"/>
                  </a:lnTo>
                  <a:lnTo>
                    <a:pt x="579" y="1580"/>
                  </a:lnTo>
                  <a:lnTo>
                    <a:pt x="581" y="1568"/>
                  </a:lnTo>
                  <a:lnTo>
                    <a:pt x="571" y="1556"/>
                  </a:lnTo>
                  <a:lnTo>
                    <a:pt x="571" y="1530"/>
                  </a:lnTo>
                  <a:lnTo>
                    <a:pt x="567" y="1504"/>
                  </a:lnTo>
                  <a:lnTo>
                    <a:pt x="573" y="1494"/>
                  </a:lnTo>
                  <a:lnTo>
                    <a:pt x="583" y="1490"/>
                  </a:lnTo>
                  <a:lnTo>
                    <a:pt x="583" y="1484"/>
                  </a:lnTo>
                  <a:lnTo>
                    <a:pt x="585" y="1484"/>
                  </a:lnTo>
                  <a:lnTo>
                    <a:pt x="583" y="1480"/>
                  </a:lnTo>
                  <a:lnTo>
                    <a:pt x="583" y="1478"/>
                  </a:lnTo>
                  <a:lnTo>
                    <a:pt x="583" y="1478"/>
                  </a:lnTo>
                  <a:lnTo>
                    <a:pt x="577" y="1462"/>
                  </a:lnTo>
                  <a:lnTo>
                    <a:pt x="577" y="1454"/>
                  </a:lnTo>
                  <a:lnTo>
                    <a:pt x="577" y="1454"/>
                  </a:lnTo>
                  <a:lnTo>
                    <a:pt x="579" y="1454"/>
                  </a:lnTo>
                  <a:lnTo>
                    <a:pt x="577" y="1440"/>
                  </a:lnTo>
                  <a:lnTo>
                    <a:pt x="581" y="1438"/>
                  </a:lnTo>
                  <a:lnTo>
                    <a:pt x="581" y="1442"/>
                  </a:lnTo>
                  <a:lnTo>
                    <a:pt x="585" y="1444"/>
                  </a:lnTo>
                  <a:lnTo>
                    <a:pt x="595" y="1432"/>
                  </a:lnTo>
                  <a:lnTo>
                    <a:pt x="593" y="1430"/>
                  </a:lnTo>
                  <a:lnTo>
                    <a:pt x="595" y="1428"/>
                  </a:lnTo>
                  <a:lnTo>
                    <a:pt x="595" y="1424"/>
                  </a:lnTo>
                  <a:lnTo>
                    <a:pt x="607" y="1422"/>
                  </a:lnTo>
                  <a:lnTo>
                    <a:pt x="619" y="1418"/>
                  </a:lnTo>
                  <a:lnTo>
                    <a:pt x="621" y="1408"/>
                  </a:lnTo>
                  <a:lnTo>
                    <a:pt x="639" y="1400"/>
                  </a:lnTo>
                  <a:lnTo>
                    <a:pt x="669" y="1404"/>
                  </a:lnTo>
                  <a:lnTo>
                    <a:pt x="675" y="1400"/>
                  </a:lnTo>
                  <a:lnTo>
                    <a:pt x="697" y="1412"/>
                  </a:lnTo>
                  <a:lnTo>
                    <a:pt x="709" y="1412"/>
                  </a:lnTo>
                  <a:lnTo>
                    <a:pt x="713" y="1408"/>
                  </a:lnTo>
                  <a:lnTo>
                    <a:pt x="723" y="1418"/>
                  </a:lnTo>
                  <a:lnTo>
                    <a:pt x="731" y="1412"/>
                  </a:lnTo>
                  <a:lnTo>
                    <a:pt x="721" y="1402"/>
                  </a:lnTo>
                  <a:lnTo>
                    <a:pt x="729" y="1388"/>
                  </a:lnTo>
                  <a:lnTo>
                    <a:pt x="709" y="1388"/>
                  </a:lnTo>
                  <a:lnTo>
                    <a:pt x="709" y="1388"/>
                  </a:lnTo>
                  <a:lnTo>
                    <a:pt x="747" y="1386"/>
                  </a:lnTo>
                  <a:lnTo>
                    <a:pt x="747" y="1384"/>
                  </a:lnTo>
                  <a:lnTo>
                    <a:pt x="749" y="1390"/>
                  </a:lnTo>
                  <a:lnTo>
                    <a:pt x="765" y="1384"/>
                  </a:lnTo>
                  <a:lnTo>
                    <a:pt x="765" y="1386"/>
                  </a:lnTo>
                  <a:lnTo>
                    <a:pt x="781" y="1384"/>
                  </a:lnTo>
                  <a:lnTo>
                    <a:pt x="801" y="1402"/>
                  </a:lnTo>
                  <a:lnTo>
                    <a:pt x="825" y="1392"/>
                  </a:lnTo>
                  <a:lnTo>
                    <a:pt x="845" y="1412"/>
                  </a:lnTo>
                  <a:lnTo>
                    <a:pt x="847" y="1442"/>
                  </a:lnTo>
                  <a:lnTo>
                    <a:pt x="849" y="1442"/>
                  </a:lnTo>
                  <a:lnTo>
                    <a:pt x="847" y="1448"/>
                  </a:lnTo>
                  <a:lnTo>
                    <a:pt x="857" y="1462"/>
                  </a:lnTo>
                  <a:lnTo>
                    <a:pt x="859" y="1460"/>
                  </a:lnTo>
                  <a:lnTo>
                    <a:pt x="865" y="1480"/>
                  </a:lnTo>
                  <a:lnTo>
                    <a:pt x="873" y="1484"/>
                  </a:lnTo>
                  <a:lnTo>
                    <a:pt x="877" y="1498"/>
                  </a:lnTo>
                  <a:lnTo>
                    <a:pt x="895" y="1492"/>
                  </a:lnTo>
                  <a:lnTo>
                    <a:pt x="899" y="1476"/>
                  </a:lnTo>
                  <a:lnTo>
                    <a:pt x="901" y="1456"/>
                  </a:lnTo>
                  <a:lnTo>
                    <a:pt x="873" y="1380"/>
                  </a:lnTo>
                  <a:lnTo>
                    <a:pt x="885" y="1348"/>
                  </a:lnTo>
                  <a:lnTo>
                    <a:pt x="893" y="1344"/>
                  </a:lnTo>
                  <a:lnTo>
                    <a:pt x="891" y="1340"/>
                  </a:lnTo>
                  <a:lnTo>
                    <a:pt x="901" y="1340"/>
                  </a:lnTo>
                  <a:lnTo>
                    <a:pt x="917" y="1324"/>
                  </a:lnTo>
                  <a:lnTo>
                    <a:pt x="923" y="1314"/>
                  </a:lnTo>
                  <a:lnTo>
                    <a:pt x="945" y="1306"/>
                  </a:lnTo>
                  <a:lnTo>
                    <a:pt x="951" y="1296"/>
                  </a:lnTo>
                  <a:lnTo>
                    <a:pt x="971" y="1288"/>
                  </a:lnTo>
                  <a:lnTo>
                    <a:pt x="971" y="1278"/>
                  </a:lnTo>
                  <a:lnTo>
                    <a:pt x="969" y="1278"/>
                  </a:lnTo>
                  <a:lnTo>
                    <a:pt x="971" y="1276"/>
                  </a:lnTo>
                  <a:lnTo>
                    <a:pt x="975" y="1278"/>
                  </a:lnTo>
                  <a:lnTo>
                    <a:pt x="985" y="1268"/>
                  </a:lnTo>
                  <a:lnTo>
                    <a:pt x="981" y="1260"/>
                  </a:lnTo>
                  <a:lnTo>
                    <a:pt x="985" y="1260"/>
                  </a:lnTo>
                  <a:lnTo>
                    <a:pt x="979" y="1236"/>
                  </a:lnTo>
                  <a:lnTo>
                    <a:pt x="999" y="1198"/>
                  </a:lnTo>
                  <a:lnTo>
                    <a:pt x="997" y="1194"/>
                  </a:lnTo>
                  <a:lnTo>
                    <a:pt x="1013" y="1172"/>
                  </a:lnTo>
                  <a:lnTo>
                    <a:pt x="1019" y="1158"/>
                  </a:lnTo>
                  <a:lnTo>
                    <a:pt x="1015" y="1152"/>
                  </a:lnTo>
                  <a:lnTo>
                    <a:pt x="1045" y="1144"/>
                  </a:lnTo>
                  <a:lnTo>
                    <a:pt x="1053" y="1132"/>
                  </a:lnTo>
                  <a:lnTo>
                    <a:pt x="1061" y="1132"/>
                  </a:lnTo>
                  <a:lnTo>
                    <a:pt x="1067" y="1126"/>
                  </a:lnTo>
                  <a:lnTo>
                    <a:pt x="1069" y="1128"/>
                  </a:lnTo>
                  <a:lnTo>
                    <a:pt x="1095" y="1124"/>
                  </a:lnTo>
                  <a:lnTo>
                    <a:pt x="1093" y="1114"/>
                  </a:lnTo>
                  <a:lnTo>
                    <a:pt x="1089" y="1114"/>
                  </a:lnTo>
                  <a:lnTo>
                    <a:pt x="1087" y="1118"/>
                  </a:lnTo>
                  <a:lnTo>
                    <a:pt x="1085" y="1118"/>
                  </a:lnTo>
                  <a:lnTo>
                    <a:pt x="1075" y="1106"/>
                  </a:lnTo>
                  <a:lnTo>
                    <a:pt x="1089" y="1072"/>
                  </a:lnTo>
                  <a:lnTo>
                    <a:pt x="1109" y="1064"/>
                  </a:lnTo>
                  <a:lnTo>
                    <a:pt x="1113" y="1052"/>
                  </a:lnTo>
                  <a:lnTo>
                    <a:pt x="1121" y="1060"/>
                  </a:lnTo>
                  <a:lnTo>
                    <a:pt x="1147" y="1046"/>
                  </a:lnTo>
                  <a:lnTo>
                    <a:pt x="1149" y="1042"/>
                  </a:lnTo>
                  <a:lnTo>
                    <a:pt x="1147" y="1038"/>
                  </a:lnTo>
                  <a:lnTo>
                    <a:pt x="1147" y="1034"/>
                  </a:lnTo>
                  <a:lnTo>
                    <a:pt x="1173" y="1030"/>
                  </a:lnTo>
                  <a:lnTo>
                    <a:pt x="1191" y="1016"/>
                  </a:lnTo>
                  <a:lnTo>
                    <a:pt x="1185" y="1022"/>
                  </a:lnTo>
                  <a:lnTo>
                    <a:pt x="1187" y="1030"/>
                  </a:lnTo>
                  <a:lnTo>
                    <a:pt x="1189" y="1030"/>
                  </a:lnTo>
                  <a:lnTo>
                    <a:pt x="1163" y="1046"/>
                  </a:lnTo>
                  <a:lnTo>
                    <a:pt x="1163" y="1050"/>
                  </a:lnTo>
                  <a:lnTo>
                    <a:pt x="1161" y="1056"/>
                  </a:lnTo>
                  <a:lnTo>
                    <a:pt x="1161" y="1068"/>
                  </a:lnTo>
                  <a:lnTo>
                    <a:pt x="1177" y="1078"/>
                  </a:lnTo>
                  <a:lnTo>
                    <a:pt x="1201" y="1056"/>
                  </a:lnTo>
                  <a:lnTo>
                    <a:pt x="1203" y="1050"/>
                  </a:lnTo>
                  <a:lnTo>
                    <a:pt x="1213" y="1052"/>
                  </a:lnTo>
                  <a:lnTo>
                    <a:pt x="1213" y="1046"/>
                  </a:lnTo>
                  <a:lnTo>
                    <a:pt x="1225" y="1044"/>
                  </a:lnTo>
                  <a:lnTo>
                    <a:pt x="1267" y="1028"/>
                  </a:lnTo>
                  <a:lnTo>
                    <a:pt x="1255" y="1024"/>
                  </a:lnTo>
                  <a:lnTo>
                    <a:pt x="1257" y="1022"/>
                  </a:lnTo>
                  <a:lnTo>
                    <a:pt x="1269" y="1020"/>
                  </a:lnTo>
                  <a:lnTo>
                    <a:pt x="1285" y="1010"/>
                  </a:lnTo>
                  <a:lnTo>
                    <a:pt x="1279" y="996"/>
                  </a:lnTo>
                  <a:lnTo>
                    <a:pt x="1273" y="1004"/>
                  </a:lnTo>
                  <a:lnTo>
                    <a:pt x="1269" y="1004"/>
                  </a:lnTo>
                  <a:lnTo>
                    <a:pt x="1275" y="984"/>
                  </a:lnTo>
                  <a:lnTo>
                    <a:pt x="1267" y="978"/>
                  </a:lnTo>
                  <a:lnTo>
                    <a:pt x="1251" y="1004"/>
                  </a:lnTo>
                  <a:lnTo>
                    <a:pt x="1247" y="1014"/>
                  </a:lnTo>
                  <a:lnTo>
                    <a:pt x="1249" y="1016"/>
                  </a:lnTo>
                  <a:lnTo>
                    <a:pt x="1245" y="1016"/>
                  </a:lnTo>
                  <a:lnTo>
                    <a:pt x="1243" y="1008"/>
                  </a:lnTo>
                  <a:lnTo>
                    <a:pt x="1227" y="1016"/>
                  </a:lnTo>
                  <a:lnTo>
                    <a:pt x="1209" y="1008"/>
                  </a:lnTo>
                  <a:lnTo>
                    <a:pt x="1213" y="1006"/>
                  </a:lnTo>
                  <a:lnTo>
                    <a:pt x="1195" y="998"/>
                  </a:lnTo>
                  <a:lnTo>
                    <a:pt x="1191" y="994"/>
                  </a:lnTo>
                  <a:lnTo>
                    <a:pt x="1189" y="978"/>
                  </a:lnTo>
                  <a:lnTo>
                    <a:pt x="1183" y="976"/>
                  </a:lnTo>
                  <a:lnTo>
                    <a:pt x="1191" y="960"/>
                  </a:lnTo>
                  <a:lnTo>
                    <a:pt x="1183" y="954"/>
                  </a:lnTo>
                  <a:lnTo>
                    <a:pt x="1173" y="958"/>
                  </a:lnTo>
                  <a:lnTo>
                    <a:pt x="1171" y="954"/>
                  </a:lnTo>
                  <a:lnTo>
                    <a:pt x="1165" y="952"/>
                  </a:lnTo>
                  <a:lnTo>
                    <a:pt x="1169" y="952"/>
                  </a:lnTo>
                  <a:lnTo>
                    <a:pt x="1181" y="954"/>
                  </a:lnTo>
                  <a:lnTo>
                    <a:pt x="1201" y="940"/>
                  </a:lnTo>
                  <a:lnTo>
                    <a:pt x="1199" y="924"/>
                  </a:lnTo>
                  <a:lnTo>
                    <a:pt x="1185" y="916"/>
                  </a:lnTo>
                  <a:lnTo>
                    <a:pt x="1153" y="918"/>
                  </a:lnTo>
                  <a:lnTo>
                    <a:pt x="1119" y="934"/>
                  </a:lnTo>
                  <a:lnTo>
                    <a:pt x="1095" y="954"/>
                  </a:lnTo>
                  <a:lnTo>
                    <a:pt x="1093" y="958"/>
                  </a:lnTo>
                  <a:lnTo>
                    <a:pt x="1095" y="952"/>
                  </a:lnTo>
                  <a:lnTo>
                    <a:pt x="1103" y="948"/>
                  </a:lnTo>
                  <a:lnTo>
                    <a:pt x="1113" y="932"/>
                  </a:lnTo>
                  <a:lnTo>
                    <a:pt x="1127" y="920"/>
                  </a:lnTo>
                  <a:lnTo>
                    <a:pt x="1143" y="918"/>
                  </a:lnTo>
                  <a:lnTo>
                    <a:pt x="1151" y="900"/>
                  </a:lnTo>
                  <a:lnTo>
                    <a:pt x="1161" y="892"/>
                  </a:lnTo>
                  <a:lnTo>
                    <a:pt x="1235" y="892"/>
                  </a:lnTo>
                  <a:lnTo>
                    <a:pt x="1249" y="896"/>
                  </a:lnTo>
                  <a:lnTo>
                    <a:pt x="1271" y="888"/>
                  </a:lnTo>
                  <a:lnTo>
                    <a:pt x="1271" y="890"/>
                  </a:lnTo>
                  <a:lnTo>
                    <a:pt x="1279" y="892"/>
                  </a:lnTo>
                  <a:lnTo>
                    <a:pt x="1309" y="860"/>
                  </a:lnTo>
                  <a:lnTo>
                    <a:pt x="1341" y="854"/>
                  </a:lnTo>
                  <a:lnTo>
                    <a:pt x="1339" y="856"/>
                  </a:lnTo>
                  <a:lnTo>
                    <a:pt x="1323" y="876"/>
                  </a:lnTo>
                  <a:lnTo>
                    <a:pt x="1327" y="880"/>
                  </a:lnTo>
                  <a:lnTo>
                    <a:pt x="1323" y="890"/>
                  </a:lnTo>
                  <a:lnTo>
                    <a:pt x="1323" y="890"/>
                  </a:lnTo>
                  <a:lnTo>
                    <a:pt x="1319" y="892"/>
                  </a:lnTo>
                  <a:lnTo>
                    <a:pt x="1315" y="910"/>
                  </a:lnTo>
                  <a:lnTo>
                    <a:pt x="1309" y="912"/>
                  </a:lnTo>
                  <a:lnTo>
                    <a:pt x="1311" y="922"/>
                  </a:lnTo>
                  <a:lnTo>
                    <a:pt x="1307" y="922"/>
                  </a:lnTo>
                  <a:lnTo>
                    <a:pt x="1301" y="934"/>
                  </a:lnTo>
                  <a:lnTo>
                    <a:pt x="1285" y="940"/>
                  </a:lnTo>
                  <a:lnTo>
                    <a:pt x="1301" y="944"/>
                  </a:lnTo>
                  <a:lnTo>
                    <a:pt x="1289" y="956"/>
                  </a:lnTo>
                  <a:lnTo>
                    <a:pt x="1289" y="962"/>
                  </a:lnTo>
                  <a:lnTo>
                    <a:pt x="1297" y="970"/>
                  </a:lnTo>
                  <a:lnTo>
                    <a:pt x="1339" y="968"/>
                  </a:lnTo>
                  <a:lnTo>
                    <a:pt x="1353" y="964"/>
                  </a:lnTo>
                  <a:lnTo>
                    <a:pt x="1343" y="972"/>
                  </a:lnTo>
                  <a:lnTo>
                    <a:pt x="1363" y="972"/>
                  </a:lnTo>
                  <a:lnTo>
                    <a:pt x="1351" y="980"/>
                  </a:lnTo>
                  <a:lnTo>
                    <a:pt x="1359" y="988"/>
                  </a:lnTo>
                  <a:lnTo>
                    <a:pt x="1383" y="972"/>
                  </a:lnTo>
                  <a:lnTo>
                    <a:pt x="1387" y="960"/>
                  </a:lnTo>
                  <a:lnTo>
                    <a:pt x="1389" y="972"/>
                  </a:lnTo>
                  <a:lnTo>
                    <a:pt x="1383" y="992"/>
                  </a:lnTo>
                  <a:lnTo>
                    <a:pt x="1397" y="982"/>
                  </a:lnTo>
                  <a:lnTo>
                    <a:pt x="1399" y="996"/>
                  </a:lnTo>
                  <a:lnTo>
                    <a:pt x="1409" y="992"/>
                  </a:lnTo>
                  <a:lnTo>
                    <a:pt x="1417" y="970"/>
                  </a:lnTo>
                  <a:lnTo>
                    <a:pt x="1413" y="956"/>
                  </a:lnTo>
                  <a:lnTo>
                    <a:pt x="1411" y="958"/>
                  </a:lnTo>
                  <a:lnTo>
                    <a:pt x="1413" y="950"/>
                  </a:lnTo>
                  <a:lnTo>
                    <a:pt x="1409" y="948"/>
                  </a:lnTo>
                  <a:lnTo>
                    <a:pt x="1397" y="960"/>
                  </a:lnTo>
                  <a:lnTo>
                    <a:pt x="1397" y="960"/>
                  </a:lnTo>
                  <a:lnTo>
                    <a:pt x="1401" y="952"/>
                  </a:lnTo>
                  <a:lnTo>
                    <a:pt x="1397" y="950"/>
                  </a:lnTo>
                  <a:lnTo>
                    <a:pt x="1407" y="944"/>
                  </a:lnTo>
                  <a:lnTo>
                    <a:pt x="1411" y="932"/>
                  </a:lnTo>
                  <a:lnTo>
                    <a:pt x="1393" y="938"/>
                  </a:lnTo>
                  <a:lnTo>
                    <a:pt x="1403" y="914"/>
                  </a:lnTo>
                  <a:lnTo>
                    <a:pt x="1381" y="910"/>
                  </a:lnTo>
                  <a:lnTo>
                    <a:pt x="1369" y="914"/>
                  </a:lnTo>
                  <a:lnTo>
                    <a:pt x="1373" y="906"/>
                  </a:lnTo>
                  <a:lnTo>
                    <a:pt x="1357" y="910"/>
                  </a:lnTo>
                  <a:lnTo>
                    <a:pt x="1355" y="906"/>
                  </a:lnTo>
                  <a:lnTo>
                    <a:pt x="1371" y="898"/>
                  </a:lnTo>
                  <a:lnTo>
                    <a:pt x="1353" y="896"/>
                  </a:lnTo>
                  <a:lnTo>
                    <a:pt x="1353" y="894"/>
                  </a:lnTo>
                  <a:lnTo>
                    <a:pt x="1349" y="892"/>
                  </a:lnTo>
                  <a:lnTo>
                    <a:pt x="1341" y="902"/>
                  </a:lnTo>
                  <a:lnTo>
                    <a:pt x="1341" y="896"/>
                  </a:lnTo>
                  <a:lnTo>
                    <a:pt x="1351" y="880"/>
                  </a:lnTo>
                  <a:lnTo>
                    <a:pt x="1351" y="872"/>
                  </a:lnTo>
                  <a:lnTo>
                    <a:pt x="1357" y="872"/>
                  </a:lnTo>
                  <a:lnTo>
                    <a:pt x="1357" y="870"/>
                  </a:lnTo>
                  <a:lnTo>
                    <a:pt x="1359" y="862"/>
                  </a:lnTo>
                  <a:lnTo>
                    <a:pt x="1357" y="858"/>
                  </a:lnTo>
                  <a:lnTo>
                    <a:pt x="1369" y="848"/>
                  </a:lnTo>
                  <a:lnTo>
                    <a:pt x="1361" y="848"/>
                  </a:lnTo>
                  <a:lnTo>
                    <a:pt x="1349" y="850"/>
                  </a:lnTo>
                  <a:lnTo>
                    <a:pt x="1345" y="852"/>
                  </a:lnTo>
                  <a:lnTo>
                    <a:pt x="1363" y="832"/>
                  </a:lnTo>
                  <a:lnTo>
                    <a:pt x="1361" y="828"/>
                  </a:lnTo>
                  <a:lnTo>
                    <a:pt x="1367" y="830"/>
                  </a:lnTo>
                  <a:lnTo>
                    <a:pt x="1357" y="820"/>
                  </a:lnTo>
                  <a:lnTo>
                    <a:pt x="1361" y="820"/>
                  </a:lnTo>
                  <a:lnTo>
                    <a:pt x="1357" y="804"/>
                  </a:lnTo>
                  <a:lnTo>
                    <a:pt x="1355" y="804"/>
                  </a:lnTo>
                  <a:lnTo>
                    <a:pt x="1363" y="804"/>
                  </a:lnTo>
                  <a:lnTo>
                    <a:pt x="1357" y="792"/>
                  </a:lnTo>
                  <a:lnTo>
                    <a:pt x="1359" y="788"/>
                  </a:lnTo>
                  <a:lnTo>
                    <a:pt x="1335" y="778"/>
                  </a:lnTo>
                  <a:lnTo>
                    <a:pt x="1331" y="784"/>
                  </a:lnTo>
                  <a:lnTo>
                    <a:pt x="1331" y="766"/>
                  </a:lnTo>
                  <a:lnTo>
                    <a:pt x="1313" y="768"/>
                  </a:lnTo>
                  <a:lnTo>
                    <a:pt x="1313" y="770"/>
                  </a:lnTo>
                  <a:lnTo>
                    <a:pt x="1303" y="772"/>
                  </a:lnTo>
                  <a:lnTo>
                    <a:pt x="1303" y="770"/>
                  </a:lnTo>
                  <a:lnTo>
                    <a:pt x="1331" y="758"/>
                  </a:lnTo>
                  <a:lnTo>
                    <a:pt x="1315" y="740"/>
                  </a:lnTo>
                  <a:lnTo>
                    <a:pt x="1307" y="748"/>
                  </a:lnTo>
                  <a:lnTo>
                    <a:pt x="1303" y="746"/>
                  </a:lnTo>
                  <a:lnTo>
                    <a:pt x="1293" y="732"/>
                  </a:lnTo>
                  <a:lnTo>
                    <a:pt x="1291" y="736"/>
                  </a:lnTo>
                  <a:lnTo>
                    <a:pt x="1285" y="730"/>
                  </a:lnTo>
                  <a:lnTo>
                    <a:pt x="1275" y="730"/>
                  </a:lnTo>
                  <a:lnTo>
                    <a:pt x="1275" y="728"/>
                  </a:lnTo>
                  <a:lnTo>
                    <a:pt x="1275" y="716"/>
                  </a:lnTo>
                  <a:lnTo>
                    <a:pt x="1257" y="710"/>
                  </a:lnTo>
                  <a:lnTo>
                    <a:pt x="1255" y="700"/>
                  </a:lnTo>
                  <a:lnTo>
                    <a:pt x="1249" y="700"/>
                  </a:lnTo>
                  <a:lnTo>
                    <a:pt x="1249" y="700"/>
                  </a:lnTo>
                  <a:lnTo>
                    <a:pt x="1245" y="694"/>
                  </a:lnTo>
                  <a:lnTo>
                    <a:pt x="1249" y="690"/>
                  </a:lnTo>
                  <a:lnTo>
                    <a:pt x="1249" y="690"/>
                  </a:lnTo>
                  <a:lnTo>
                    <a:pt x="1249" y="690"/>
                  </a:lnTo>
                  <a:lnTo>
                    <a:pt x="1251" y="688"/>
                  </a:lnTo>
                  <a:lnTo>
                    <a:pt x="1249" y="688"/>
                  </a:lnTo>
                  <a:lnTo>
                    <a:pt x="1247" y="682"/>
                  </a:lnTo>
                  <a:lnTo>
                    <a:pt x="1255" y="674"/>
                  </a:lnTo>
                  <a:lnTo>
                    <a:pt x="1243" y="658"/>
                  </a:lnTo>
                  <a:lnTo>
                    <a:pt x="1247" y="656"/>
                  </a:lnTo>
                  <a:lnTo>
                    <a:pt x="1237" y="642"/>
                  </a:lnTo>
                  <a:lnTo>
                    <a:pt x="1237" y="642"/>
                  </a:lnTo>
                  <a:lnTo>
                    <a:pt x="1237" y="640"/>
                  </a:lnTo>
                  <a:lnTo>
                    <a:pt x="1231" y="632"/>
                  </a:lnTo>
                  <a:lnTo>
                    <a:pt x="1227" y="634"/>
                  </a:lnTo>
                  <a:lnTo>
                    <a:pt x="1235" y="626"/>
                  </a:lnTo>
                  <a:lnTo>
                    <a:pt x="1219" y="622"/>
                  </a:lnTo>
                  <a:lnTo>
                    <a:pt x="1229" y="618"/>
                  </a:lnTo>
                  <a:lnTo>
                    <a:pt x="1219" y="610"/>
                  </a:lnTo>
                  <a:lnTo>
                    <a:pt x="1221" y="600"/>
                  </a:lnTo>
                  <a:lnTo>
                    <a:pt x="1213" y="600"/>
                  </a:lnTo>
                  <a:lnTo>
                    <a:pt x="1221" y="596"/>
                  </a:lnTo>
                  <a:lnTo>
                    <a:pt x="1207" y="590"/>
                  </a:lnTo>
                  <a:lnTo>
                    <a:pt x="1213" y="584"/>
                  </a:lnTo>
                  <a:lnTo>
                    <a:pt x="1203" y="582"/>
                  </a:lnTo>
                  <a:lnTo>
                    <a:pt x="1199" y="570"/>
                  </a:lnTo>
                  <a:lnTo>
                    <a:pt x="1197" y="570"/>
                  </a:lnTo>
                  <a:lnTo>
                    <a:pt x="1199" y="566"/>
                  </a:lnTo>
                  <a:lnTo>
                    <a:pt x="1193" y="554"/>
                  </a:lnTo>
                  <a:lnTo>
                    <a:pt x="1185" y="554"/>
                  </a:lnTo>
                  <a:lnTo>
                    <a:pt x="1171" y="578"/>
                  </a:lnTo>
                  <a:lnTo>
                    <a:pt x="1175" y="588"/>
                  </a:lnTo>
                  <a:lnTo>
                    <a:pt x="1167" y="592"/>
                  </a:lnTo>
                  <a:lnTo>
                    <a:pt x="1169" y="598"/>
                  </a:lnTo>
                  <a:lnTo>
                    <a:pt x="1167" y="606"/>
                  </a:lnTo>
                  <a:lnTo>
                    <a:pt x="1157" y="606"/>
                  </a:lnTo>
                  <a:lnTo>
                    <a:pt x="1161" y="610"/>
                  </a:lnTo>
                  <a:lnTo>
                    <a:pt x="1155" y="606"/>
                  </a:lnTo>
                  <a:lnTo>
                    <a:pt x="1149" y="622"/>
                  </a:lnTo>
                  <a:lnTo>
                    <a:pt x="1133" y="632"/>
                  </a:lnTo>
                  <a:lnTo>
                    <a:pt x="1131" y="620"/>
                  </a:lnTo>
                  <a:lnTo>
                    <a:pt x="1131" y="620"/>
                  </a:lnTo>
                  <a:lnTo>
                    <a:pt x="1131" y="618"/>
                  </a:lnTo>
                  <a:lnTo>
                    <a:pt x="1127" y="618"/>
                  </a:lnTo>
                  <a:lnTo>
                    <a:pt x="1125" y="622"/>
                  </a:lnTo>
                  <a:lnTo>
                    <a:pt x="1119" y="606"/>
                  </a:lnTo>
                  <a:lnTo>
                    <a:pt x="1101" y="610"/>
                  </a:lnTo>
                  <a:lnTo>
                    <a:pt x="1107" y="606"/>
                  </a:lnTo>
                  <a:lnTo>
                    <a:pt x="1101" y="598"/>
                  </a:lnTo>
                  <a:lnTo>
                    <a:pt x="1109" y="592"/>
                  </a:lnTo>
                  <a:lnTo>
                    <a:pt x="1099" y="590"/>
                  </a:lnTo>
                  <a:lnTo>
                    <a:pt x="1103" y="582"/>
                  </a:lnTo>
                  <a:lnTo>
                    <a:pt x="1097" y="570"/>
                  </a:lnTo>
                  <a:lnTo>
                    <a:pt x="1089" y="568"/>
                  </a:lnTo>
                  <a:lnTo>
                    <a:pt x="1105" y="568"/>
                  </a:lnTo>
                  <a:lnTo>
                    <a:pt x="1097" y="548"/>
                  </a:lnTo>
                  <a:lnTo>
                    <a:pt x="1103" y="532"/>
                  </a:lnTo>
                  <a:lnTo>
                    <a:pt x="1095" y="524"/>
                  </a:lnTo>
                  <a:lnTo>
                    <a:pt x="1087" y="530"/>
                  </a:lnTo>
                  <a:lnTo>
                    <a:pt x="1085" y="524"/>
                  </a:lnTo>
                  <a:lnTo>
                    <a:pt x="1061" y="522"/>
                  </a:lnTo>
                  <a:lnTo>
                    <a:pt x="1057" y="512"/>
                  </a:lnTo>
                  <a:lnTo>
                    <a:pt x="1067" y="504"/>
                  </a:lnTo>
                  <a:lnTo>
                    <a:pt x="1051" y="506"/>
                  </a:lnTo>
                  <a:lnTo>
                    <a:pt x="1051" y="504"/>
                  </a:lnTo>
                  <a:lnTo>
                    <a:pt x="1047" y="490"/>
                  </a:lnTo>
                  <a:lnTo>
                    <a:pt x="1039" y="494"/>
                  </a:lnTo>
                  <a:lnTo>
                    <a:pt x="1043" y="482"/>
                  </a:lnTo>
                  <a:lnTo>
                    <a:pt x="1017" y="468"/>
                  </a:lnTo>
                  <a:lnTo>
                    <a:pt x="993" y="482"/>
                  </a:lnTo>
                  <a:lnTo>
                    <a:pt x="947" y="464"/>
                  </a:lnTo>
                  <a:lnTo>
                    <a:pt x="931" y="480"/>
                  </a:lnTo>
                  <a:lnTo>
                    <a:pt x="935" y="500"/>
                  </a:lnTo>
                  <a:lnTo>
                    <a:pt x="945" y="502"/>
                  </a:lnTo>
                  <a:lnTo>
                    <a:pt x="933" y="538"/>
                  </a:lnTo>
                  <a:lnTo>
                    <a:pt x="939" y="540"/>
                  </a:lnTo>
                  <a:lnTo>
                    <a:pt x="939" y="540"/>
                  </a:lnTo>
                  <a:lnTo>
                    <a:pt x="941" y="552"/>
                  </a:lnTo>
                  <a:lnTo>
                    <a:pt x="945" y="562"/>
                  </a:lnTo>
                  <a:lnTo>
                    <a:pt x="941" y="572"/>
                  </a:lnTo>
                  <a:lnTo>
                    <a:pt x="949" y="572"/>
                  </a:lnTo>
                  <a:lnTo>
                    <a:pt x="947" y="578"/>
                  </a:lnTo>
                  <a:lnTo>
                    <a:pt x="941" y="578"/>
                  </a:lnTo>
                  <a:lnTo>
                    <a:pt x="941" y="592"/>
                  </a:lnTo>
                  <a:lnTo>
                    <a:pt x="921" y="600"/>
                  </a:lnTo>
                  <a:lnTo>
                    <a:pt x="921" y="612"/>
                  </a:lnTo>
                  <a:lnTo>
                    <a:pt x="945" y="632"/>
                  </a:lnTo>
                  <a:lnTo>
                    <a:pt x="957" y="676"/>
                  </a:lnTo>
                  <a:lnTo>
                    <a:pt x="959" y="702"/>
                  </a:lnTo>
                  <a:lnTo>
                    <a:pt x="943" y="730"/>
                  </a:lnTo>
                  <a:lnTo>
                    <a:pt x="905" y="758"/>
                  </a:lnTo>
                  <a:lnTo>
                    <a:pt x="917" y="778"/>
                  </a:lnTo>
                  <a:lnTo>
                    <a:pt x="923" y="824"/>
                  </a:lnTo>
                  <a:lnTo>
                    <a:pt x="929" y="830"/>
                  </a:lnTo>
                  <a:lnTo>
                    <a:pt x="915" y="842"/>
                  </a:lnTo>
                  <a:lnTo>
                    <a:pt x="923" y="852"/>
                  </a:lnTo>
                  <a:lnTo>
                    <a:pt x="921" y="856"/>
                  </a:lnTo>
                  <a:lnTo>
                    <a:pt x="911" y="848"/>
                  </a:lnTo>
                  <a:lnTo>
                    <a:pt x="909" y="850"/>
                  </a:lnTo>
                  <a:lnTo>
                    <a:pt x="907" y="852"/>
                  </a:lnTo>
                  <a:lnTo>
                    <a:pt x="903" y="854"/>
                  </a:lnTo>
                  <a:lnTo>
                    <a:pt x="903" y="860"/>
                  </a:lnTo>
                  <a:lnTo>
                    <a:pt x="893" y="854"/>
                  </a:lnTo>
                  <a:lnTo>
                    <a:pt x="893" y="856"/>
                  </a:lnTo>
                  <a:lnTo>
                    <a:pt x="891" y="844"/>
                  </a:lnTo>
                  <a:lnTo>
                    <a:pt x="879" y="834"/>
                  </a:lnTo>
                  <a:lnTo>
                    <a:pt x="869" y="834"/>
                  </a:lnTo>
                  <a:lnTo>
                    <a:pt x="877" y="828"/>
                  </a:lnTo>
                  <a:lnTo>
                    <a:pt x="863" y="810"/>
                  </a:lnTo>
                  <a:lnTo>
                    <a:pt x="891" y="822"/>
                  </a:lnTo>
                  <a:lnTo>
                    <a:pt x="881" y="800"/>
                  </a:lnTo>
                  <a:lnTo>
                    <a:pt x="861" y="800"/>
                  </a:lnTo>
                  <a:lnTo>
                    <a:pt x="861" y="802"/>
                  </a:lnTo>
                  <a:lnTo>
                    <a:pt x="861" y="798"/>
                  </a:lnTo>
                  <a:lnTo>
                    <a:pt x="857" y="772"/>
                  </a:lnTo>
                  <a:lnTo>
                    <a:pt x="859" y="738"/>
                  </a:lnTo>
                  <a:lnTo>
                    <a:pt x="803" y="732"/>
                  </a:lnTo>
                  <a:lnTo>
                    <a:pt x="803" y="730"/>
                  </a:lnTo>
                  <a:lnTo>
                    <a:pt x="789" y="718"/>
                  </a:lnTo>
                  <a:lnTo>
                    <a:pt x="759" y="710"/>
                  </a:lnTo>
                  <a:lnTo>
                    <a:pt x="747" y="692"/>
                  </a:lnTo>
                  <a:lnTo>
                    <a:pt x="729" y="680"/>
                  </a:lnTo>
                  <a:lnTo>
                    <a:pt x="691" y="664"/>
                  </a:lnTo>
                  <a:lnTo>
                    <a:pt x="669" y="672"/>
                  </a:lnTo>
                  <a:lnTo>
                    <a:pt x="669" y="658"/>
                  </a:lnTo>
                  <a:lnTo>
                    <a:pt x="653" y="614"/>
                  </a:lnTo>
                  <a:lnTo>
                    <a:pt x="635" y="610"/>
                  </a:lnTo>
                  <a:lnTo>
                    <a:pt x="633" y="610"/>
                  </a:lnTo>
                  <a:lnTo>
                    <a:pt x="625" y="596"/>
                  </a:lnTo>
                  <a:lnTo>
                    <a:pt x="625" y="550"/>
                  </a:lnTo>
                  <a:lnTo>
                    <a:pt x="637" y="522"/>
                  </a:lnTo>
                  <a:lnTo>
                    <a:pt x="631" y="516"/>
                  </a:lnTo>
                  <a:lnTo>
                    <a:pt x="647" y="506"/>
                  </a:lnTo>
                  <a:lnTo>
                    <a:pt x="653" y="498"/>
                  </a:lnTo>
                  <a:lnTo>
                    <a:pt x="651" y="496"/>
                  </a:lnTo>
                  <a:lnTo>
                    <a:pt x="653" y="496"/>
                  </a:lnTo>
                  <a:lnTo>
                    <a:pt x="657" y="486"/>
                  </a:lnTo>
                  <a:lnTo>
                    <a:pt x="667" y="492"/>
                  </a:lnTo>
                  <a:lnTo>
                    <a:pt x="667" y="470"/>
                  </a:lnTo>
                  <a:lnTo>
                    <a:pt x="677" y="470"/>
                  </a:lnTo>
                  <a:lnTo>
                    <a:pt x="677" y="464"/>
                  </a:lnTo>
                  <a:lnTo>
                    <a:pt x="671" y="462"/>
                  </a:lnTo>
                  <a:lnTo>
                    <a:pt x="671" y="458"/>
                  </a:lnTo>
                  <a:lnTo>
                    <a:pt x="687" y="460"/>
                  </a:lnTo>
                  <a:lnTo>
                    <a:pt x="703" y="450"/>
                  </a:lnTo>
                  <a:lnTo>
                    <a:pt x="699" y="430"/>
                  </a:lnTo>
                  <a:lnTo>
                    <a:pt x="701" y="432"/>
                  </a:lnTo>
                  <a:lnTo>
                    <a:pt x="713" y="422"/>
                  </a:lnTo>
                  <a:lnTo>
                    <a:pt x="715" y="412"/>
                  </a:lnTo>
                  <a:lnTo>
                    <a:pt x="719" y="412"/>
                  </a:lnTo>
                  <a:lnTo>
                    <a:pt x="719" y="406"/>
                  </a:lnTo>
                  <a:lnTo>
                    <a:pt x="729" y="410"/>
                  </a:lnTo>
                  <a:lnTo>
                    <a:pt x="751" y="402"/>
                  </a:lnTo>
                  <a:lnTo>
                    <a:pt x="775" y="352"/>
                  </a:lnTo>
                  <a:lnTo>
                    <a:pt x="759" y="350"/>
                  </a:lnTo>
                  <a:lnTo>
                    <a:pt x="765" y="348"/>
                  </a:lnTo>
                  <a:lnTo>
                    <a:pt x="791" y="314"/>
                  </a:lnTo>
                  <a:lnTo>
                    <a:pt x="789" y="302"/>
                  </a:lnTo>
                  <a:lnTo>
                    <a:pt x="779" y="300"/>
                  </a:lnTo>
                  <a:lnTo>
                    <a:pt x="781" y="294"/>
                  </a:lnTo>
                  <a:lnTo>
                    <a:pt x="799" y="294"/>
                  </a:lnTo>
                  <a:lnTo>
                    <a:pt x="801" y="308"/>
                  </a:lnTo>
                  <a:lnTo>
                    <a:pt x="817" y="312"/>
                  </a:lnTo>
                  <a:lnTo>
                    <a:pt x="815" y="314"/>
                  </a:lnTo>
                  <a:lnTo>
                    <a:pt x="823" y="330"/>
                  </a:lnTo>
                  <a:lnTo>
                    <a:pt x="837" y="338"/>
                  </a:lnTo>
                  <a:lnTo>
                    <a:pt x="841" y="334"/>
                  </a:lnTo>
                  <a:lnTo>
                    <a:pt x="829" y="318"/>
                  </a:lnTo>
                  <a:lnTo>
                    <a:pt x="817" y="312"/>
                  </a:lnTo>
                  <a:lnTo>
                    <a:pt x="819" y="312"/>
                  </a:lnTo>
                  <a:lnTo>
                    <a:pt x="819" y="306"/>
                  </a:lnTo>
                  <a:lnTo>
                    <a:pt x="837" y="318"/>
                  </a:lnTo>
                  <a:lnTo>
                    <a:pt x="825" y="292"/>
                  </a:lnTo>
                  <a:lnTo>
                    <a:pt x="827" y="290"/>
                  </a:lnTo>
                  <a:lnTo>
                    <a:pt x="837" y="304"/>
                  </a:lnTo>
                  <a:lnTo>
                    <a:pt x="853" y="292"/>
                  </a:lnTo>
                  <a:lnTo>
                    <a:pt x="879" y="262"/>
                  </a:lnTo>
                  <a:lnTo>
                    <a:pt x="879" y="246"/>
                  </a:lnTo>
                  <a:lnTo>
                    <a:pt x="863" y="226"/>
                  </a:lnTo>
                  <a:lnTo>
                    <a:pt x="867" y="208"/>
                  </a:lnTo>
                  <a:lnTo>
                    <a:pt x="861" y="210"/>
                  </a:lnTo>
                  <a:lnTo>
                    <a:pt x="861" y="206"/>
                  </a:lnTo>
                  <a:lnTo>
                    <a:pt x="857" y="200"/>
                  </a:lnTo>
                  <a:lnTo>
                    <a:pt x="859" y="198"/>
                  </a:lnTo>
                  <a:lnTo>
                    <a:pt x="865" y="206"/>
                  </a:lnTo>
                  <a:lnTo>
                    <a:pt x="877" y="194"/>
                  </a:lnTo>
                  <a:lnTo>
                    <a:pt x="879" y="178"/>
                  </a:lnTo>
                  <a:lnTo>
                    <a:pt x="869" y="176"/>
                  </a:lnTo>
                  <a:lnTo>
                    <a:pt x="881" y="164"/>
                  </a:lnTo>
                  <a:lnTo>
                    <a:pt x="859" y="158"/>
                  </a:lnTo>
                  <a:lnTo>
                    <a:pt x="853" y="148"/>
                  </a:lnTo>
                  <a:lnTo>
                    <a:pt x="857" y="146"/>
                  </a:lnTo>
                  <a:lnTo>
                    <a:pt x="853" y="132"/>
                  </a:lnTo>
                  <a:lnTo>
                    <a:pt x="795" y="126"/>
                  </a:lnTo>
                  <a:lnTo>
                    <a:pt x="795" y="156"/>
                  </a:lnTo>
                  <a:lnTo>
                    <a:pt x="809" y="170"/>
                  </a:lnTo>
                  <a:lnTo>
                    <a:pt x="799" y="180"/>
                  </a:lnTo>
                  <a:lnTo>
                    <a:pt x="805" y="182"/>
                  </a:lnTo>
                  <a:lnTo>
                    <a:pt x="789" y="188"/>
                  </a:lnTo>
                  <a:lnTo>
                    <a:pt x="789" y="204"/>
                  </a:lnTo>
                  <a:lnTo>
                    <a:pt x="779" y="228"/>
                  </a:lnTo>
                  <a:lnTo>
                    <a:pt x="777" y="206"/>
                  </a:lnTo>
                  <a:lnTo>
                    <a:pt x="767" y="210"/>
                  </a:lnTo>
                  <a:lnTo>
                    <a:pt x="767" y="230"/>
                  </a:lnTo>
                  <a:lnTo>
                    <a:pt x="775" y="236"/>
                  </a:lnTo>
                  <a:lnTo>
                    <a:pt x="775" y="250"/>
                  </a:lnTo>
                  <a:lnTo>
                    <a:pt x="763" y="256"/>
                  </a:lnTo>
                  <a:lnTo>
                    <a:pt x="745" y="224"/>
                  </a:lnTo>
                  <a:lnTo>
                    <a:pt x="747" y="210"/>
                  </a:lnTo>
                  <a:lnTo>
                    <a:pt x="757" y="210"/>
                  </a:lnTo>
                  <a:lnTo>
                    <a:pt x="747" y="176"/>
                  </a:lnTo>
                  <a:lnTo>
                    <a:pt x="731" y="154"/>
                  </a:lnTo>
                  <a:lnTo>
                    <a:pt x="721" y="156"/>
                  </a:lnTo>
                  <a:lnTo>
                    <a:pt x="713" y="170"/>
                  </a:lnTo>
                  <a:lnTo>
                    <a:pt x="713" y="186"/>
                  </a:lnTo>
                  <a:lnTo>
                    <a:pt x="707" y="202"/>
                  </a:lnTo>
                  <a:lnTo>
                    <a:pt x="705" y="196"/>
                  </a:lnTo>
                  <a:lnTo>
                    <a:pt x="707" y="180"/>
                  </a:lnTo>
                  <a:lnTo>
                    <a:pt x="693" y="156"/>
                  </a:lnTo>
                  <a:lnTo>
                    <a:pt x="697" y="158"/>
                  </a:lnTo>
                  <a:lnTo>
                    <a:pt x="699" y="142"/>
                  </a:lnTo>
                  <a:lnTo>
                    <a:pt x="665" y="134"/>
                  </a:lnTo>
                  <a:lnTo>
                    <a:pt x="679" y="120"/>
                  </a:lnTo>
                  <a:lnTo>
                    <a:pt x="673" y="112"/>
                  </a:lnTo>
                  <a:lnTo>
                    <a:pt x="689" y="114"/>
                  </a:lnTo>
                  <a:lnTo>
                    <a:pt x="659" y="72"/>
                  </a:lnTo>
                  <a:lnTo>
                    <a:pt x="657" y="44"/>
                  </a:lnTo>
                  <a:lnTo>
                    <a:pt x="645" y="28"/>
                  </a:lnTo>
                  <a:lnTo>
                    <a:pt x="643" y="12"/>
                  </a:lnTo>
                  <a:lnTo>
                    <a:pt x="631" y="18"/>
                  </a:lnTo>
                  <a:lnTo>
                    <a:pt x="629" y="16"/>
                  </a:lnTo>
                  <a:lnTo>
                    <a:pt x="631" y="6"/>
                  </a:lnTo>
                  <a:lnTo>
                    <a:pt x="623" y="4"/>
                  </a:lnTo>
                  <a:lnTo>
                    <a:pt x="635" y="0"/>
                  </a:lnTo>
                  <a:lnTo>
                    <a:pt x="611" y="0"/>
                  </a:lnTo>
                  <a:lnTo>
                    <a:pt x="611" y="0"/>
                  </a:lnTo>
                  <a:lnTo>
                    <a:pt x="617" y="4"/>
                  </a:lnTo>
                  <a:lnTo>
                    <a:pt x="601" y="28"/>
                  </a:lnTo>
                  <a:lnTo>
                    <a:pt x="607" y="36"/>
                  </a:lnTo>
                  <a:lnTo>
                    <a:pt x="605" y="40"/>
                  </a:lnTo>
                  <a:lnTo>
                    <a:pt x="601" y="36"/>
                  </a:lnTo>
                  <a:lnTo>
                    <a:pt x="591" y="44"/>
                  </a:lnTo>
                  <a:lnTo>
                    <a:pt x="589" y="72"/>
                  </a:lnTo>
                  <a:lnTo>
                    <a:pt x="597" y="82"/>
                  </a:lnTo>
                  <a:lnTo>
                    <a:pt x="585" y="96"/>
                  </a:lnTo>
                  <a:lnTo>
                    <a:pt x="585" y="114"/>
                  </a:lnTo>
                  <a:lnTo>
                    <a:pt x="629" y="150"/>
                  </a:lnTo>
                  <a:lnTo>
                    <a:pt x="633" y="150"/>
                  </a:lnTo>
                  <a:lnTo>
                    <a:pt x="631" y="150"/>
                  </a:lnTo>
                  <a:lnTo>
                    <a:pt x="621" y="188"/>
                  </a:lnTo>
                  <a:lnTo>
                    <a:pt x="637" y="186"/>
                  </a:lnTo>
                  <a:lnTo>
                    <a:pt x="639" y="182"/>
                  </a:lnTo>
                  <a:lnTo>
                    <a:pt x="643" y="192"/>
                  </a:lnTo>
                  <a:lnTo>
                    <a:pt x="623" y="216"/>
                  </a:lnTo>
                  <a:lnTo>
                    <a:pt x="603" y="214"/>
                  </a:lnTo>
                  <a:lnTo>
                    <a:pt x="607" y="222"/>
                  </a:lnTo>
                  <a:lnTo>
                    <a:pt x="603" y="236"/>
                  </a:lnTo>
                  <a:lnTo>
                    <a:pt x="609" y="244"/>
                  </a:lnTo>
                  <a:lnTo>
                    <a:pt x="609" y="248"/>
                  </a:lnTo>
                  <a:lnTo>
                    <a:pt x="603" y="252"/>
                  </a:lnTo>
                  <a:lnTo>
                    <a:pt x="603" y="246"/>
                  </a:lnTo>
                  <a:lnTo>
                    <a:pt x="597" y="244"/>
                  </a:lnTo>
                  <a:lnTo>
                    <a:pt x="603" y="238"/>
                  </a:lnTo>
                  <a:lnTo>
                    <a:pt x="599" y="234"/>
                  </a:lnTo>
                  <a:lnTo>
                    <a:pt x="603" y="202"/>
                  </a:lnTo>
                  <a:lnTo>
                    <a:pt x="591" y="214"/>
                  </a:lnTo>
                  <a:lnTo>
                    <a:pt x="593" y="204"/>
                  </a:lnTo>
                  <a:lnTo>
                    <a:pt x="583" y="204"/>
                  </a:lnTo>
                  <a:lnTo>
                    <a:pt x="577" y="194"/>
                  </a:lnTo>
                  <a:lnTo>
                    <a:pt x="595" y="200"/>
                  </a:lnTo>
                  <a:lnTo>
                    <a:pt x="617" y="182"/>
                  </a:lnTo>
                  <a:lnTo>
                    <a:pt x="613" y="178"/>
                  </a:lnTo>
                  <a:lnTo>
                    <a:pt x="611" y="180"/>
                  </a:lnTo>
                  <a:lnTo>
                    <a:pt x="585" y="140"/>
                  </a:lnTo>
                  <a:lnTo>
                    <a:pt x="563" y="118"/>
                  </a:lnTo>
                  <a:lnTo>
                    <a:pt x="553" y="140"/>
                  </a:lnTo>
                  <a:lnTo>
                    <a:pt x="555" y="142"/>
                  </a:lnTo>
                  <a:lnTo>
                    <a:pt x="549" y="142"/>
                  </a:lnTo>
                  <a:lnTo>
                    <a:pt x="551" y="154"/>
                  </a:lnTo>
                  <a:lnTo>
                    <a:pt x="533" y="166"/>
                  </a:lnTo>
                  <a:lnTo>
                    <a:pt x="531" y="178"/>
                  </a:lnTo>
                  <a:lnTo>
                    <a:pt x="575" y="194"/>
                  </a:lnTo>
                  <a:lnTo>
                    <a:pt x="545" y="200"/>
                  </a:lnTo>
                  <a:lnTo>
                    <a:pt x="553" y="214"/>
                  </a:lnTo>
                  <a:lnTo>
                    <a:pt x="545" y="220"/>
                  </a:lnTo>
                  <a:lnTo>
                    <a:pt x="551" y="230"/>
                  </a:lnTo>
                  <a:lnTo>
                    <a:pt x="517" y="226"/>
                  </a:lnTo>
                  <a:lnTo>
                    <a:pt x="484" y="234"/>
                  </a:lnTo>
                  <a:lnTo>
                    <a:pt x="464" y="212"/>
                  </a:lnTo>
                  <a:lnTo>
                    <a:pt x="440" y="214"/>
                  </a:lnTo>
                  <a:lnTo>
                    <a:pt x="440" y="208"/>
                  </a:lnTo>
                  <a:lnTo>
                    <a:pt x="424" y="198"/>
                  </a:lnTo>
                  <a:lnTo>
                    <a:pt x="426" y="196"/>
                  </a:lnTo>
                  <a:lnTo>
                    <a:pt x="420" y="186"/>
                  </a:lnTo>
                  <a:lnTo>
                    <a:pt x="424" y="184"/>
                  </a:lnTo>
                  <a:lnTo>
                    <a:pt x="408" y="168"/>
                  </a:lnTo>
                  <a:lnTo>
                    <a:pt x="366" y="186"/>
                  </a:lnTo>
                  <a:lnTo>
                    <a:pt x="356" y="204"/>
                  </a:lnTo>
                  <a:lnTo>
                    <a:pt x="374" y="218"/>
                  </a:lnTo>
                  <a:lnTo>
                    <a:pt x="386" y="212"/>
                  </a:lnTo>
                  <a:lnTo>
                    <a:pt x="380" y="206"/>
                  </a:lnTo>
                  <a:lnTo>
                    <a:pt x="382" y="206"/>
                  </a:lnTo>
                  <a:lnTo>
                    <a:pt x="396" y="210"/>
                  </a:lnTo>
                  <a:lnTo>
                    <a:pt x="380" y="216"/>
                  </a:lnTo>
                  <a:lnTo>
                    <a:pt x="376" y="224"/>
                  </a:lnTo>
                  <a:lnTo>
                    <a:pt x="378" y="224"/>
                  </a:lnTo>
                  <a:lnTo>
                    <a:pt x="370" y="234"/>
                  </a:lnTo>
                  <a:lnTo>
                    <a:pt x="384" y="264"/>
                  </a:lnTo>
                  <a:lnTo>
                    <a:pt x="382" y="266"/>
                  </a:lnTo>
                  <a:lnTo>
                    <a:pt x="386" y="272"/>
                  </a:lnTo>
                  <a:lnTo>
                    <a:pt x="376" y="272"/>
                  </a:lnTo>
                  <a:lnTo>
                    <a:pt x="376" y="276"/>
                  </a:lnTo>
                  <a:lnTo>
                    <a:pt x="370" y="268"/>
                  </a:lnTo>
                  <a:lnTo>
                    <a:pt x="380" y="266"/>
                  </a:lnTo>
                  <a:lnTo>
                    <a:pt x="376" y="252"/>
                  </a:lnTo>
                  <a:lnTo>
                    <a:pt x="366" y="248"/>
                  </a:lnTo>
                  <a:lnTo>
                    <a:pt x="364" y="238"/>
                  </a:lnTo>
                  <a:lnTo>
                    <a:pt x="360" y="238"/>
                  </a:lnTo>
                  <a:lnTo>
                    <a:pt x="360" y="238"/>
                  </a:lnTo>
                  <a:lnTo>
                    <a:pt x="358" y="232"/>
                  </a:lnTo>
                  <a:lnTo>
                    <a:pt x="344" y="232"/>
                  </a:lnTo>
                  <a:lnTo>
                    <a:pt x="336" y="216"/>
                  </a:lnTo>
                  <a:lnTo>
                    <a:pt x="302" y="234"/>
                  </a:lnTo>
                  <a:lnTo>
                    <a:pt x="250" y="232"/>
                  </a:lnTo>
                  <a:lnTo>
                    <a:pt x="236" y="224"/>
                  </a:lnTo>
                  <a:lnTo>
                    <a:pt x="240" y="222"/>
                  </a:lnTo>
                  <a:lnTo>
                    <a:pt x="240" y="214"/>
                  </a:lnTo>
                  <a:lnTo>
                    <a:pt x="256" y="210"/>
                  </a:lnTo>
                  <a:lnTo>
                    <a:pt x="264" y="210"/>
                  </a:lnTo>
                  <a:lnTo>
                    <a:pt x="260" y="192"/>
                  </a:lnTo>
                  <a:lnTo>
                    <a:pt x="240" y="170"/>
                  </a:lnTo>
                  <a:lnTo>
                    <a:pt x="216" y="168"/>
                  </a:lnTo>
                  <a:lnTo>
                    <a:pt x="220" y="176"/>
                  </a:lnTo>
                  <a:lnTo>
                    <a:pt x="206" y="172"/>
                  </a:lnTo>
                  <a:lnTo>
                    <a:pt x="148" y="148"/>
                  </a:lnTo>
                  <a:lnTo>
                    <a:pt x="116" y="126"/>
                  </a:lnTo>
                  <a:lnTo>
                    <a:pt x="90" y="126"/>
                  </a:lnTo>
                  <a:lnTo>
                    <a:pt x="82" y="148"/>
                  </a:lnTo>
                  <a:lnTo>
                    <a:pt x="68" y="148"/>
                  </a:lnTo>
                  <a:lnTo>
                    <a:pt x="78" y="130"/>
                  </a:lnTo>
                  <a:lnTo>
                    <a:pt x="68" y="130"/>
                  </a:lnTo>
                  <a:lnTo>
                    <a:pt x="68" y="108"/>
                  </a:lnTo>
                  <a:lnTo>
                    <a:pt x="56" y="108"/>
                  </a:lnTo>
                  <a:lnTo>
                    <a:pt x="60" y="116"/>
                  </a:lnTo>
                  <a:lnTo>
                    <a:pt x="58" y="114"/>
                  </a:lnTo>
                  <a:lnTo>
                    <a:pt x="42" y="140"/>
                  </a:lnTo>
                  <a:lnTo>
                    <a:pt x="46" y="142"/>
                  </a:lnTo>
                  <a:lnTo>
                    <a:pt x="42" y="146"/>
                  </a:lnTo>
                  <a:lnTo>
                    <a:pt x="36" y="148"/>
                  </a:lnTo>
                  <a:lnTo>
                    <a:pt x="24" y="132"/>
                  </a:lnTo>
                  <a:lnTo>
                    <a:pt x="14" y="100"/>
                  </a:lnTo>
                  <a:lnTo>
                    <a:pt x="0" y="86"/>
                  </a:lnTo>
                  <a:lnTo>
                    <a:pt x="0" y="840"/>
                  </a:lnTo>
                  <a:close/>
                  <a:moveTo>
                    <a:pt x="96" y="966"/>
                  </a:moveTo>
                  <a:lnTo>
                    <a:pt x="102" y="956"/>
                  </a:lnTo>
                  <a:lnTo>
                    <a:pt x="102" y="948"/>
                  </a:lnTo>
                  <a:lnTo>
                    <a:pt x="86" y="944"/>
                  </a:lnTo>
                  <a:lnTo>
                    <a:pt x="90" y="942"/>
                  </a:lnTo>
                  <a:lnTo>
                    <a:pt x="80" y="922"/>
                  </a:lnTo>
                  <a:lnTo>
                    <a:pt x="62" y="910"/>
                  </a:lnTo>
                  <a:lnTo>
                    <a:pt x="46" y="884"/>
                  </a:lnTo>
                  <a:lnTo>
                    <a:pt x="60" y="886"/>
                  </a:lnTo>
                  <a:lnTo>
                    <a:pt x="58" y="894"/>
                  </a:lnTo>
                  <a:lnTo>
                    <a:pt x="60" y="900"/>
                  </a:lnTo>
                  <a:lnTo>
                    <a:pt x="70" y="906"/>
                  </a:lnTo>
                  <a:lnTo>
                    <a:pt x="78" y="904"/>
                  </a:lnTo>
                  <a:lnTo>
                    <a:pt x="78" y="904"/>
                  </a:lnTo>
                  <a:lnTo>
                    <a:pt x="80" y="906"/>
                  </a:lnTo>
                  <a:lnTo>
                    <a:pt x="80" y="920"/>
                  </a:lnTo>
                  <a:lnTo>
                    <a:pt x="86" y="912"/>
                  </a:lnTo>
                  <a:lnTo>
                    <a:pt x="86" y="920"/>
                  </a:lnTo>
                  <a:lnTo>
                    <a:pt x="90" y="920"/>
                  </a:lnTo>
                  <a:lnTo>
                    <a:pt x="90" y="920"/>
                  </a:lnTo>
                  <a:lnTo>
                    <a:pt x="92" y="924"/>
                  </a:lnTo>
                  <a:lnTo>
                    <a:pt x="90" y="924"/>
                  </a:lnTo>
                  <a:lnTo>
                    <a:pt x="96" y="928"/>
                  </a:lnTo>
                  <a:lnTo>
                    <a:pt x="96" y="928"/>
                  </a:lnTo>
                  <a:lnTo>
                    <a:pt x="96" y="928"/>
                  </a:lnTo>
                  <a:lnTo>
                    <a:pt x="104" y="934"/>
                  </a:lnTo>
                  <a:lnTo>
                    <a:pt x="98" y="942"/>
                  </a:lnTo>
                  <a:lnTo>
                    <a:pt x="104" y="946"/>
                  </a:lnTo>
                  <a:lnTo>
                    <a:pt x="104" y="956"/>
                  </a:lnTo>
                  <a:lnTo>
                    <a:pt x="96" y="966"/>
                  </a:lnTo>
                  <a:close/>
                  <a:moveTo>
                    <a:pt x="402" y="208"/>
                  </a:moveTo>
                  <a:lnTo>
                    <a:pt x="402" y="208"/>
                  </a:lnTo>
                  <a:lnTo>
                    <a:pt x="404" y="198"/>
                  </a:lnTo>
                  <a:lnTo>
                    <a:pt x="406" y="198"/>
                  </a:lnTo>
                  <a:lnTo>
                    <a:pt x="402" y="208"/>
                  </a:lnTo>
                  <a:close/>
                  <a:moveTo>
                    <a:pt x="1484" y="2012"/>
                  </a:moveTo>
                  <a:lnTo>
                    <a:pt x="1481" y="2020"/>
                  </a:lnTo>
                  <a:lnTo>
                    <a:pt x="1481" y="2014"/>
                  </a:lnTo>
                  <a:lnTo>
                    <a:pt x="1484" y="2012"/>
                  </a:lnTo>
                  <a:close/>
                  <a:moveTo>
                    <a:pt x="1453" y="2002"/>
                  </a:moveTo>
                  <a:lnTo>
                    <a:pt x="1453" y="2000"/>
                  </a:lnTo>
                  <a:lnTo>
                    <a:pt x="1453" y="2002"/>
                  </a:lnTo>
                  <a:lnTo>
                    <a:pt x="1453" y="2002"/>
                  </a:lnTo>
                  <a:close/>
                  <a:moveTo>
                    <a:pt x="1457" y="2014"/>
                  </a:moveTo>
                  <a:lnTo>
                    <a:pt x="1457" y="2014"/>
                  </a:lnTo>
                  <a:lnTo>
                    <a:pt x="1459" y="2014"/>
                  </a:lnTo>
                  <a:lnTo>
                    <a:pt x="1457" y="2014"/>
                  </a:lnTo>
                  <a:close/>
                  <a:moveTo>
                    <a:pt x="1457" y="1976"/>
                  </a:moveTo>
                  <a:lnTo>
                    <a:pt x="1459" y="1982"/>
                  </a:lnTo>
                  <a:lnTo>
                    <a:pt x="1465" y="1984"/>
                  </a:lnTo>
                  <a:lnTo>
                    <a:pt x="1461" y="1984"/>
                  </a:lnTo>
                  <a:lnTo>
                    <a:pt x="1457" y="1986"/>
                  </a:lnTo>
                  <a:lnTo>
                    <a:pt x="1457" y="1984"/>
                  </a:lnTo>
                  <a:lnTo>
                    <a:pt x="1457" y="1984"/>
                  </a:lnTo>
                  <a:lnTo>
                    <a:pt x="1455" y="1980"/>
                  </a:lnTo>
                  <a:lnTo>
                    <a:pt x="1451" y="1982"/>
                  </a:lnTo>
                  <a:lnTo>
                    <a:pt x="1457" y="1976"/>
                  </a:lnTo>
                  <a:close/>
                  <a:moveTo>
                    <a:pt x="1453" y="1994"/>
                  </a:moveTo>
                  <a:lnTo>
                    <a:pt x="1453" y="1996"/>
                  </a:lnTo>
                  <a:lnTo>
                    <a:pt x="1451" y="1994"/>
                  </a:lnTo>
                  <a:lnTo>
                    <a:pt x="1451" y="1996"/>
                  </a:lnTo>
                  <a:lnTo>
                    <a:pt x="1453" y="1994"/>
                  </a:lnTo>
                  <a:close/>
                  <a:moveTo>
                    <a:pt x="1445" y="2000"/>
                  </a:moveTo>
                  <a:lnTo>
                    <a:pt x="1443" y="2000"/>
                  </a:lnTo>
                  <a:lnTo>
                    <a:pt x="1443" y="1994"/>
                  </a:lnTo>
                  <a:lnTo>
                    <a:pt x="1445" y="2000"/>
                  </a:lnTo>
                  <a:close/>
                  <a:moveTo>
                    <a:pt x="1059" y="1786"/>
                  </a:moveTo>
                  <a:lnTo>
                    <a:pt x="1059" y="1788"/>
                  </a:lnTo>
                  <a:lnTo>
                    <a:pt x="1067" y="1798"/>
                  </a:lnTo>
                  <a:lnTo>
                    <a:pt x="1067" y="1804"/>
                  </a:lnTo>
                  <a:lnTo>
                    <a:pt x="1061" y="1810"/>
                  </a:lnTo>
                  <a:lnTo>
                    <a:pt x="1055" y="1800"/>
                  </a:lnTo>
                  <a:lnTo>
                    <a:pt x="1055" y="1794"/>
                  </a:lnTo>
                  <a:lnTo>
                    <a:pt x="1059" y="1786"/>
                  </a:lnTo>
                  <a:close/>
                  <a:moveTo>
                    <a:pt x="575" y="236"/>
                  </a:moveTo>
                  <a:lnTo>
                    <a:pt x="575" y="238"/>
                  </a:lnTo>
                  <a:lnTo>
                    <a:pt x="561" y="232"/>
                  </a:lnTo>
                  <a:lnTo>
                    <a:pt x="561" y="232"/>
                  </a:lnTo>
                  <a:lnTo>
                    <a:pt x="575" y="228"/>
                  </a:lnTo>
                  <a:lnTo>
                    <a:pt x="575" y="236"/>
                  </a:lnTo>
                  <a:close/>
                  <a:moveTo>
                    <a:pt x="1275" y="790"/>
                  </a:moveTo>
                  <a:lnTo>
                    <a:pt x="1277" y="790"/>
                  </a:lnTo>
                  <a:lnTo>
                    <a:pt x="1281" y="780"/>
                  </a:lnTo>
                  <a:lnTo>
                    <a:pt x="1299" y="776"/>
                  </a:lnTo>
                  <a:lnTo>
                    <a:pt x="1275" y="792"/>
                  </a:lnTo>
                  <a:lnTo>
                    <a:pt x="1275" y="790"/>
                  </a:lnTo>
                  <a:close/>
                  <a:moveTo>
                    <a:pt x="1035" y="1134"/>
                  </a:moveTo>
                  <a:lnTo>
                    <a:pt x="1043" y="1134"/>
                  </a:lnTo>
                  <a:lnTo>
                    <a:pt x="1031" y="1138"/>
                  </a:lnTo>
                  <a:lnTo>
                    <a:pt x="1035" y="1134"/>
                  </a:lnTo>
                  <a:close/>
                  <a:moveTo>
                    <a:pt x="1015" y="1148"/>
                  </a:moveTo>
                  <a:lnTo>
                    <a:pt x="1015" y="1148"/>
                  </a:lnTo>
                  <a:lnTo>
                    <a:pt x="1013" y="1148"/>
                  </a:lnTo>
                  <a:lnTo>
                    <a:pt x="1015" y="1148"/>
                  </a:lnTo>
                  <a:close/>
                  <a:moveTo>
                    <a:pt x="805" y="1016"/>
                  </a:moveTo>
                  <a:lnTo>
                    <a:pt x="805" y="1024"/>
                  </a:lnTo>
                  <a:lnTo>
                    <a:pt x="795" y="1026"/>
                  </a:lnTo>
                  <a:lnTo>
                    <a:pt x="795" y="1030"/>
                  </a:lnTo>
                  <a:lnTo>
                    <a:pt x="795" y="1028"/>
                  </a:lnTo>
                  <a:lnTo>
                    <a:pt x="781" y="1044"/>
                  </a:lnTo>
                  <a:lnTo>
                    <a:pt x="775" y="1072"/>
                  </a:lnTo>
                  <a:lnTo>
                    <a:pt x="781" y="1086"/>
                  </a:lnTo>
                  <a:lnTo>
                    <a:pt x="781" y="1098"/>
                  </a:lnTo>
                  <a:lnTo>
                    <a:pt x="773" y="1114"/>
                  </a:lnTo>
                  <a:lnTo>
                    <a:pt x="765" y="1120"/>
                  </a:lnTo>
                  <a:lnTo>
                    <a:pt x="761" y="1116"/>
                  </a:lnTo>
                  <a:lnTo>
                    <a:pt x="755" y="1106"/>
                  </a:lnTo>
                  <a:lnTo>
                    <a:pt x="755" y="1084"/>
                  </a:lnTo>
                  <a:lnTo>
                    <a:pt x="763" y="1050"/>
                  </a:lnTo>
                  <a:lnTo>
                    <a:pt x="771" y="1032"/>
                  </a:lnTo>
                  <a:lnTo>
                    <a:pt x="767" y="1024"/>
                  </a:lnTo>
                  <a:lnTo>
                    <a:pt x="767" y="1022"/>
                  </a:lnTo>
                  <a:lnTo>
                    <a:pt x="773" y="1018"/>
                  </a:lnTo>
                  <a:lnTo>
                    <a:pt x="773" y="1022"/>
                  </a:lnTo>
                  <a:lnTo>
                    <a:pt x="801" y="1010"/>
                  </a:lnTo>
                  <a:lnTo>
                    <a:pt x="809" y="1016"/>
                  </a:lnTo>
                  <a:lnTo>
                    <a:pt x="805" y="1016"/>
                  </a:lnTo>
                  <a:close/>
                  <a:moveTo>
                    <a:pt x="755" y="1042"/>
                  </a:moveTo>
                  <a:lnTo>
                    <a:pt x="763" y="1030"/>
                  </a:lnTo>
                  <a:lnTo>
                    <a:pt x="759" y="1040"/>
                  </a:lnTo>
                  <a:lnTo>
                    <a:pt x="755" y="1042"/>
                  </a:lnTo>
                  <a:close/>
                  <a:moveTo>
                    <a:pt x="995" y="1184"/>
                  </a:moveTo>
                  <a:lnTo>
                    <a:pt x="997" y="1194"/>
                  </a:lnTo>
                  <a:lnTo>
                    <a:pt x="991" y="1180"/>
                  </a:lnTo>
                  <a:lnTo>
                    <a:pt x="995" y="1184"/>
                  </a:lnTo>
                  <a:close/>
                  <a:moveTo>
                    <a:pt x="975" y="1224"/>
                  </a:moveTo>
                  <a:lnTo>
                    <a:pt x="977" y="1234"/>
                  </a:lnTo>
                  <a:lnTo>
                    <a:pt x="975" y="1234"/>
                  </a:lnTo>
                  <a:lnTo>
                    <a:pt x="971" y="1220"/>
                  </a:lnTo>
                  <a:lnTo>
                    <a:pt x="975" y="1216"/>
                  </a:lnTo>
                  <a:lnTo>
                    <a:pt x="971" y="1212"/>
                  </a:lnTo>
                  <a:lnTo>
                    <a:pt x="975" y="1216"/>
                  </a:lnTo>
                  <a:lnTo>
                    <a:pt x="973" y="1208"/>
                  </a:lnTo>
                  <a:lnTo>
                    <a:pt x="969" y="1200"/>
                  </a:lnTo>
                  <a:lnTo>
                    <a:pt x="969" y="1192"/>
                  </a:lnTo>
                  <a:lnTo>
                    <a:pt x="971" y="1192"/>
                  </a:lnTo>
                  <a:lnTo>
                    <a:pt x="969" y="1202"/>
                  </a:lnTo>
                  <a:lnTo>
                    <a:pt x="981" y="1214"/>
                  </a:lnTo>
                  <a:lnTo>
                    <a:pt x="975" y="1224"/>
                  </a:lnTo>
                  <a:close/>
                  <a:moveTo>
                    <a:pt x="969" y="1190"/>
                  </a:moveTo>
                  <a:lnTo>
                    <a:pt x="969" y="1184"/>
                  </a:lnTo>
                  <a:lnTo>
                    <a:pt x="973" y="1180"/>
                  </a:lnTo>
                  <a:lnTo>
                    <a:pt x="969" y="1190"/>
                  </a:lnTo>
                  <a:close/>
                  <a:moveTo>
                    <a:pt x="917" y="1072"/>
                  </a:moveTo>
                  <a:lnTo>
                    <a:pt x="937" y="1066"/>
                  </a:lnTo>
                  <a:lnTo>
                    <a:pt x="961" y="1068"/>
                  </a:lnTo>
                  <a:lnTo>
                    <a:pt x="959" y="1062"/>
                  </a:lnTo>
                  <a:lnTo>
                    <a:pt x="959" y="1062"/>
                  </a:lnTo>
                  <a:lnTo>
                    <a:pt x="969" y="1058"/>
                  </a:lnTo>
                  <a:lnTo>
                    <a:pt x="965" y="1060"/>
                  </a:lnTo>
                  <a:lnTo>
                    <a:pt x="971" y="1064"/>
                  </a:lnTo>
                  <a:lnTo>
                    <a:pt x="969" y="1066"/>
                  </a:lnTo>
                  <a:lnTo>
                    <a:pt x="971" y="1072"/>
                  </a:lnTo>
                  <a:lnTo>
                    <a:pt x="959" y="1078"/>
                  </a:lnTo>
                  <a:lnTo>
                    <a:pt x="935" y="1074"/>
                  </a:lnTo>
                  <a:lnTo>
                    <a:pt x="919" y="1080"/>
                  </a:lnTo>
                  <a:lnTo>
                    <a:pt x="911" y="1080"/>
                  </a:lnTo>
                  <a:lnTo>
                    <a:pt x="917" y="1072"/>
                  </a:lnTo>
                  <a:close/>
                  <a:moveTo>
                    <a:pt x="915" y="1096"/>
                  </a:moveTo>
                  <a:lnTo>
                    <a:pt x="901" y="1106"/>
                  </a:lnTo>
                  <a:lnTo>
                    <a:pt x="867" y="1122"/>
                  </a:lnTo>
                  <a:lnTo>
                    <a:pt x="845" y="1122"/>
                  </a:lnTo>
                  <a:lnTo>
                    <a:pt x="841" y="1120"/>
                  </a:lnTo>
                  <a:lnTo>
                    <a:pt x="843" y="1116"/>
                  </a:lnTo>
                  <a:lnTo>
                    <a:pt x="855" y="1116"/>
                  </a:lnTo>
                  <a:lnTo>
                    <a:pt x="879" y="1100"/>
                  </a:lnTo>
                  <a:lnTo>
                    <a:pt x="891" y="1102"/>
                  </a:lnTo>
                  <a:lnTo>
                    <a:pt x="899" y="1096"/>
                  </a:lnTo>
                  <a:lnTo>
                    <a:pt x="915" y="1096"/>
                  </a:lnTo>
                  <a:close/>
                  <a:moveTo>
                    <a:pt x="849" y="1102"/>
                  </a:moveTo>
                  <a:lnTo>
                    <a:pt x="851" y="1102"/>
                  </a:lnTo>
                  <a:lnTo>
                    <a:pt x="851" y="1102"/>
                  </a:lnTo>
                  <a:lnTo>
                    <a:pt x="849" y="1102"/>
                  </a:lnTo>
                  <a:close/>
                  <a:moveTo>
                    <a:pt x="825" y="1004"/>
                  </a:moveTo>
                  <a:lnTo>
                    <a:pt x="857" y="1010"/>
                  </a:lnTo>
                  <a:lnTo>
                    <a:pt x="841" y="1010"/>
                  </a:lnTo>
                  <a:lnTo>
                    <a:pt x="841" y="1014"/>
                  </a:lnTo>
                  <a:lnTo>
                    <a:pt x="865" y="1024"/>
                  </a:lnTo>
                  <a:lnTo>
                    <a:pt x="869" y="1020"/>
                  </a:lnTo>
                  <a:lnTo>
                    <a:pt x="867" y="1012"/>
                  </a:lnTo>
                  <a:lnTo>
                    <a:pt x="885" y="1014"/>
                  </a:lnTo>
                  <a:lnTo>
                    <a:pt x="897" y="1028"/>
                  </a:lnTo>
                  <a:lnTo>
                    <a:pt x="897" y="1034"/>
                  </a:lnTo>
                  <a:lnTo>
                    <a:pt x="899" y="1036"/>
                  </a:lnTo>
                  <a:lnTo>
                    <a:pt x="897" y="1036"/>
                  </a:lnTo>
                  <a:lnTo>
                    <a:pt x="897" y="1044"/>
                  </a:lnTo>
                  <a:lnTo>
                    <a:pt x="887" y="1040"/>
                  </a:lnTo>
                  <a:lnTo>
                    <a:pt x="885" y="1042"/>
                  </a:lnTo>
                  <a:lnTo>
                    <a:pt x="885" y="1034"/>
                  </a:lnTo>
                  <a:lnTo>
                    <a:pt x="881" y="1034"/>
                  </a:lnTo>
                  <a:lnTo>
                    <a:pt x="879" y="1028"/>
                  </a:lnTo>
                  <a:lnTo>
                    <a:pt x="865" y="1026"/>
                  </a:lnTo>
                  <a:lnTo>
                    <a:pt x="871" y="1042"/>
                  </a:lnTo>
                  <a:lnTo>
                    <a:pt x="865" y="1058"/>
                  </a:lnTo>
                  <a:lnTo>
                    <a:pt x="865" y="1078"/>
                  </a:lnTo>
                  <a:lnTo>
                    <a:pt x="855" y="1082"/>
                  </a:lnTo>
                  <a:lnTo>
                    <a:pt x="847" y="1058"/>
                  </a:lnTo>
                  <a:lnTo>
                    <a:pt x="845" y="1058"/>
                  </a:lnTo>
                  <a:lnTo>
                    <a:pt x="837" y="1062"/>
                  </a:lnTo>
                  <a:lnTo>
                    <a:pt x="831" y="1068"/>
                  </a:lnTo>
                  <a:lnTo>
                    <a:pt x="841" y="1052"/>
                  </a:lnTo>
                  <a:lnTo>
                    <a:pt x="837" y="1026"/>
                  </a:lnTo>
                  <a:lnTo>
                    <a:pt x="817" y="1016"/>
                  </a:lnTo>
                  <a:lnTo>
                    <a:pt x="813" y="1016"/>
                  </a:lnTo>
                  <a:lnTo>
                    <a:pt x="815" y="1012"/>
                  </a:lnTo>
                  <a:lnTo>
                    <a:pt x="831" y="1012"/>
                  </a:lnTo>
                  <a:lnTo>
                    <a:pt x="825" y="1004"/>
                  </a:lnTo>
                  <a:close/>
                  <a:moveTo>
                    <a:pt x="689" y="978"/>
                  </a:moveTo>
                  <a:lnTo>
                    <a:pt x="719" y="958"/>
                  </a:lnTo>
                  <a:lnTo>
                    <a:pt x="727" y="952"/>
                  </a:lnTo>
                  <a:lnTo>
                    <a:pt x="733" y="944"/>
                  </a:lnTo>
                  <a:lnTo>
                    <a:pt x="735" y="950"/>
                  </a:lnTo>
                  <a:lnTo>
                    <a:pt x="741" y="942"/>
                  </a:lnTo>
                  <a:lnTo>
                    <a:pt x="741" y="942"/>
                  </a:lnTo>
                  <a:lnTo>
                    <a:pt x="745" y="942"/>
                  </a:lnTo>
                  <a:lnTo>
                    <a:pt x="751" y="930"/>
                  </a:lnTo>
                  <a:lnTo>
                    <a:pt x="759" y="932"/>
                  </a:lnTo>
                  <a:lnTo>
                    <a:pt x="765" y="946"/>
                  </a:lnTo>
                  <a:lnTo>
                    <a:pt x="771" y="946"/>
                  </a:lnTo>
                  <a:lnTo>
                    <a:pt x="771" y="934"/>
                  </a:lnTo>
                  <a:lnTo>
                    <a:pt x="779" y="936"/>
                  </a:lnTo>
                  <a:lnTo>
                    <a:pt x="791" y="958"/>
                  </a:lnTo>
                  <a:lnTo>
                    <a:pt x="805" y="958"/>
                  </a:lnTo>
                  <a:lnTo>
                    <a:pt x="805" y="966"/>
                  </a:lnTo>
                  <a:lnTo>
                    <a:pt x="809" y="974"/>
                  </a:lnTo>
                  <a:lnTo>
                    <a:pt x="809" y="986"/>
                  </a:lnTo>
                  <a:lnTo>
                    <a:pt x="815" y="988"/>
                  </a:lnTo>
                  <a:lnTo>
                    <a:pt x="813" y="994"/>
                  </a:lnTo>
                  <a:lnTo>
                    <a:pt x="807" y="992"/>
                  </a:lnTo>
                  <a:lnTo>
                    <a:pt x="805" y="986"/>
                  </a:lnTo>
                  <a:lnTo>
                    <a:pt x="783" y="988"/>
                  </a:lnTo>
                  <a:lnTo>
                    <a:pt x="773" y="996"/>
                  </a:lnTo>
                  <a:lnTo>
                    <a:pt x="763" y="994"/>
                  </a:lnTo>
                  <a:lnTo>
                    <a:pt x="751" y="982"/>
                  </a:lnTo>
                  <a:lnTo>
                    <a:pt x="743" y="986"/>
                  </a:lnTo>
                  <a:lnTo>
                    <a:pt x="743" y="984"/>
                  </a:lnTo>
                  <a:lnTo>
                    <a:pt x="755" y="972"/>
                  </a:lnTo>
                  <a:lnTo>
                    <a:pt x="753" y="968"/>
                  </a:lnTo>
                  <a:lnTo>
                    <a:pt x="709" y="990"/>
                  </a:lnTo>
                  <a:lnTo>
                    <a:pt x="699" y="992"/>
                  </a:lnTo>
                  <a:lnTo>
                    <a:pt x="697" y="982"/>
                  </a:lnTo>
                  <a:lnTo>
                    <a:pt x="683" y="988"/>
                  </a:lnTo>
                  <a:lnTo>
                    <a:pt x="689" y="978"/>
                  </a:lnTo>
                  <a:close/>
                  <a:moveTo>
                    <a:pt x="713" y="326"/>
                  </a:moveTo>
                  <a:lnTo>
                    <a:pt x="735" y="334"/>
                  </a:lnTo>
                  <a:lnTo>
                    <a:pt x="747" y="348"/>
                  </a:lnTo>
                  <a:lnTo>
                    <a:pt x="731" y="346"/>
                  </a:lnTo>
                  <a:lnTo>
                    <a:pt x="711" y="326"/>
                  </a:lnTo>
                  <a:lnTo>
                    <a:pt x="713"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3" name="Freeform 136"/>
            <p:cNvSpPr>
              <a:spLocks noEditPoints="1"/>
            </p:cNvSpPr>
            <p:nvPr userDrawn="1"/>
          </p:nvSpPr>
          <p:spPr bwMode="black">
            <a:xfrm>
              <a:off x="3282950" y="0"/>
              <a:ext cx="5861050" cy="4251325"/>
            </a:xfrm>
            <a:custGeom>
              <a:avLst/>
              <a:gdLst>
                <a:gd name="T0" fmla="*/ 3153 w 3692"/>
                <a:gd name="T1" fmla="*/ 0 h 2678"/>
                <a:gd name="T2" fmla="*/ 1786 w 3692"/>
                <a:gd name="T3" fmla="*/ 0 h 2678"/>
                <a:gd name="T4" fmla="*/ 1652 w 3692"/>
                <a:gd name="T5" fmla="*/ 290 h 2678"/>
                <a:gd name="T6" fmla="*/ 1540 w 3692"/>
                <a:gd name="T7" fmla="*/ 140 h 2678"/>
                <a:gd name="T8" fmla="*/ 1321 w 3692"/>
                <a:gd name="T9" fmla="*/ 196 h 2678"/>
                <a:gd name="T10" fmla="*/ 1041 w 3692"/>
                <a:gd name="T11" fmla="*/ 414 h 2678"/>
                <a:gd name="T12" fmla="*/ 915 w 3692"/>
                <a:gd name="T13" fmla="*/ 128 h 2678"/>
                <a:gd name="T14" fmla="*/ 759 w 3692"/>
                <a:gd name="T15" fmla="*/ 106 h 2678"/>
                <a:gd name="T16" fmla="*/ 651 w 3692"/>
                <a:gd name="T17" fmla="*/ 150 h 2678"/>
                <a:gd name="T18" fmla="*/ 621 w 3692"/>
                <a:gd name="T19" fmla="*/ 226 h 2678"/>
                <a:gd name="T20" fmla="*/ 473 w 3692"/>
                <a:gd name="T21" fmla="*/ 462 h 2678"/>
                <a:gd name="T22" fmla="*/ 435 w 3692"/>
                <a:gd name="T23" fmla="*/ 614 h 2678"/>
                <a:gd name="T24" fmla="*/ 553 w 3692"/>
                <a:gd name="T25" fmla="*/ 742 h 2678"/>
                <a:gd name="T26" fmla="*/ 493 w 3692"/>
                <a:gd name="T27" fmla="*/ 778 h 2678"/>
                <a:gd name="T28" fmla="*/ 250 w 3692"/>
                <a:gd name="T29" fmla="*/ 948 h 2678"/>
                <a:gd name="T30" fmla="*/ 236 w 3692"/>
                <a:gd name="T31" fmla="*/ 1258 h 2678"/>
                <a:gd name="T32" fmla="*/ 18 w 3692"/>
                <a:gd name="T33" fmla="*/ 1734 h 2678"/>
                <a:gd name="T34" fmla="*/ 362 w 3692"/>
                <a:gd name="T35" fmla="*/ 1870 h 2678"/>
                <a:gd name="T36" fmla="*/ 563 w 3692"/>
                <a:gd name="T37" fmla="*/ 2098 h 2678"/>
                <a:gd name="T38" fmla="*/ 685 w 3692"/>
                <a:gd name="T39" fmla="*/ 2664 h 2678"/>
                <a:gd name="T40" fmla="*/ 1027 w 3692"/>
                <a:gd name="T41" fmla="*/ 2330 h 2678"/>
                <a:gd name="T42" fmla="*/ 1257 w 3692"/>
                <a:gd name="T43" fmla="*/ 1876 h 2678"/>
                <a:gd name="T44" fmla="*/ 1317 w 3692"/>
                <a:gd name="T45" fmla="*/ 1688 h 2678"/>
                <a:gd name="T46" fmla="*/ 1285 w 3692"/>
                <a:gd name="T47" fmla="*/ 1486 h 2678"/>
                <a:gd name="T48" fmla="*/ 1402 w 3692"/>
                <a:gd name="T49" fmla="*/ 1460 h 2678"/>
                <a:gd name="T50" fmla="*/ 1736 w 3692"/>
                <a:gd name="T51" fmla="*/ 1724 h 2678"/>
                <a:gd name="T52" fmla="*/ 2016 w 3692"/>
                <a:gd name="T53" fmla="*/ 1564 h 2678"/>
                <a:gd name="T54" fmla="*/ 2184 w 3692"/>
                <a:gd name="T55" fmla="*/ 1788 h 2678"/>
                <a:gd name="T56" fmla="*/ 2266 w 3692"/>
                <a:gd name="T57" fmla="*/ 1764 h 2678"/>
                <a:gd name="T58" fmla="*/ 2371 w 3692"/>
                <a:gd name="T59" fmla="*/ 1570 h 2678"/>
                <a:gd name="T60" fmla="*/ 2555 w 3692"/>
                <a:gd name="T61" fmla="*/ 1510 h 2678"/>
                <a:gd name="T62" fmla="*/ 2581 w 3692"/>
                <a:gd name="T63" fmla="*/ 1230 h 2678"/>
                <a:gd name="T64" fmla="*/ 2713 w 3692"/>
                <a:gd name="T65" fmla="*/ 1262 h 2678"/>
                <a:gd name="T66" fmla="*/ 2931 w 3692"/>
                <a:gd name="T67" fmla="*/ 1006 h 2678"/>
                <a:gd name="T68" fmla="*/ 3011 w 3692"/>
                <a:gd name="T69" fmla="*/ 790 h 2678"/>
                <a:gd name="T70" fmla="*/ 3087 w 3692"/>
                <a:gd name="T71" fmla="*/ 592 h 2678"/>
                <a:gd name="T72" fmla="*/ 3392 w 3692"/>
                <a:gd name="T73" fmla="*/ 506 h 2678"/>
                <a:gd name="T74" fmla="*/ 3388 w 3692"/>
                <a:gd name="T75" fmla="*/ 704 h 2678"/>
                <a:gd name="T76" fmla="*/ 3666 w 3692"/>
                <a:gd name="T77" fmla="*/ 468 h 2678"/>
                <a:gd name="T78" fmla="*/ 1027 w 3692"/>
                <a:gd name="T79" fmla="*/ 1020 h 2678"/>
                <a:gd name="T80" fmla="*/ 1015 w 3692"/>
                <a:gd name="T81" fmla="*/ 1116 h 2678"/>
                <a:gd name="T82" fmla="*/ 879 w 3692"/>
                <a:gd name="T83" fmla="*/ 1138 h 2678"/>
                <a:gd name="T84" fmla="*/ 569 w 3692"/>
                <a:gd name="T85" fmla="*/ 728 h 2678"/>
                <a:gd name="T86" fmla="*/ 679 w 3692"/>
                <a:gd name="T87" fmla="*/ 598 h 2678"/>
                <a:gd name="T88" fmla="*/ 751 w 3692"/>
                <a:gd name="T89" fmla="*/ 434 h 2678"/>
                <a:gd name="T90" fmla="*/ 857 w 3692"/>
                <a:gd name="T91" fmla="*/ 584 h 2678"/>
                <a:gd name="T92" fmla="*/ 591 w 3692"/>
                <a:gd name="T93" fmla="*/ 758 h 2678"/>
                <a:gd name="T94" fmla="*/ 725 w 3692"/>
                <a:gd name="T95" fmla="*/ 738 h 2678"/>
                <a:gd name="T96" fmla="*/ 897 w 3692"/>
                <a:gd name="T97" fmla="*/ 2092 h 2678"/>
                <a:gd name="T98" fmla="*/ 665 w 3692"/>
                <a:gd name="T99" fmla="*/ 1370 h 2678"/>
                <a:gd name="T100" fmla="*/ 409 w 3692"/>
                <a:gd name="T101" fmla="*/ 1234 h 2678"/>
                <a:gd name="T102" fmla="*/ 579 w 3692"/>
                <a:gd name="T103" fmla="*/ 1134 h 2678"/>
                <a:gd name="T104" fmla="*/ 637 w 3692"/>
                <a:gd name="T105" fmla="*/ 1110 h 2678"/>
                <a:gd name="T106" fmla="*/ 697 w 3692"/>
                <a:gd name="T107" fmla="*/ 1148 h 2678"/>
                <a:gd name="T108" fmla="*/ 763 w 3692"/>
                <a:gd name="T109" fmla="*/ 1154 h 2678"/>
                <a:gd name="T110" fmla="*/ 849 w 3692"/>
                <a:gd name="T111" fmla="*/ 1230 h 2678"/>
                <a:gd name="T112" fmla="*/ 989 w 3692"/>
                <a:gd name="T113" fmla="*/ 1322 h 2678"/>
                <a:gd name="T114" fmla="*/ 987 w 3692"/>
                <a:gd name="T115" fmla="*/ 2246 h 2678"/>
                <a:gd name="T116" fmla="*/ 1039 w 3692"/>
                <a:gd name="T117" fmla="*/ 1620 h 2678"/>
                <a:gd name="T118" fmla="*/ 1145 w 3692"/>
                <a:gd name="T119" fmla="*/ 1740 h 2678"/>
                <a:gd name="T120" fmla="*/ 1333 w 3692"/>
                <a:gd name="T121" fmla="*/ 1168 h 2678"/>
                <a:gd name="T122" fmla="*/ 1215 w 3692"/>
                <a:gd name="T123" fmla="*/ 1046 h 2678"/>
                <a:gd name="T124" fmla="*/ 1884 w 3692"/>
                <a:gd name="T125" fmla="*/ 102 h 2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92" h="2678">
                  <a:moveTo>
                    <a:pt x="3688" y="386"/>
                  </a:moveTo>
                  <a:lnTo>
                    <a:pt x="3692" y="384"/>
                  </a:lnTo>
                  <a:lnTo>
                    <a:pt x="3692" y="152"/>
                  </a:lnTo>
                  <a:lnTo>
                    <a:pt x="3688" y="146"/>
                  </a:lnTo>
                  <a:lnTo>
                    <a:pt x="3644" y="122"/>
                  </a:lnTo>
                  <a:lnTo>
                    <a:pt x="3590" y="124"/>
                  </a:lnTo>
                  <a:lnTo>
                    <a:pt x="3544" y="112"/>
                  </a:lnTo>
                  <a:lnTo>
                    <a:pt x="3534" y="114"/>
                  </a:lnTo>
                  <a:lnTo>
                    <a:pt x="3534" y="130"/>
                  </a:lnTo>
                  <a:lnTo>
                    <a:pt x="3524" y="140"/>
                  </a:lnTo>
                  <a:lnTo>
                    <a:pt x="3538" y="142"/>
                  </a:lnTo>
                  <a:lnTo>
                    <a:pt x="3544" y="164"/>
                  </a:lnTo>
                  <a:lnTo>
                    <a:pt x="3526" y="180"/>
                  </a:lnTo>
                  <a:lnTo>
                    <a:pt x="3498" y="158"/>
                  </a:lnTo>
                  <a:lnTo>
                    <a:pt x="3496" y="140"/>
                  </a:lnTo>
                  <a:lnTo>
                    <a:pt x="3488" y="126"/>
                  </a:lnTo>
                  <a:lnTo>
                    <a:pt x="3468" y="142"/>
                  </a:lnTo>
                  <a:lnTo>
                    <a:pt x="3436" y="138"/>
                  </a:lnTo>
                  <a:lnTo>
                    <a:pt x="3416" y="126"/>
                  </a:lnTo>
                  <a:lnTo>
                    <a:pt x="3384" y="130"/>
                  </a:lnTo>
                  <a:lnTo>
                    <a:pt x="3366" y="144"/>
                  </a:lnTo>
                  <a:lnTo>
                    <a:pt x="3366" y="140"/>
                  </a:lnTo>
                  <a:lnTo>
                    <a:pt x="3338" y="126"/>
                  </a:lnTo>
                  <a:lnTo>
                    <a:pt x="3344" y="104"/>
                  </a:lnTo>
                  <a:lnTo>
                    <a:pt x="3342" y="92"/>
                  </a:lnTo>
                  <a:lnTo>
                    <a:pt x="3320" y="62"/>
                  </a:lnTo>
                  <a:lnTo>
                    <a:pt x="3241" y="60"/>
                  </a:lnTo>
                  <a:lnTo>
                    <a:pt x="3201" y="70"/>
                  </a:lnTo>
                  <a:lnTo>
                    <a:pt x="3191" y="62"/>
                  </a:lnTo>
                  <a:lnTo>
                    <a:pt x="3201" y="50"/>
                  </a:lnTo>
                  <a:lnTo>
                    <a:pt x="3185" y="32"/>
                  </a:lnTo>
                  <a:lnTo>
                    <a:pt x="3169" y="34"/>
                  </a:lnTo>
                  <a:lnTo>
                    <a:pt x="3159" y="22"/>
                  </a:lnTo>
                  <a:lnTo>
                    <a:pt x="3139" y="20"/>
                  </a:lnTo>
                  <a:lnTo>
                    <a:pt x="3145" y="10"/>
                  </a:lnTo>
                  <a:lnTo>
                    <a:pt x="3157" y="14"/>
                  </a:lnTo>
                  <a:lnTo>
                    <a:pt x="3153" y="0"/>
                  </a:lnTo>
                  <a:lnTo>
                    <a:pt x="2957" y="0"/>
                  </a:lnTo>
                  <a:lnTo>
                    <a:pt x="2961" y="10"/>
                  </a:lnTo>
                  <a:lnTo>
                    <a:pt x="2957" y="18"/>
                  </a:lnTo>
                  <a:lnTo>
                    <a:pt x="2961" y="30"/>
                  </a:lnTo>
                  <a:lnTo>
                    <a:pt x="2953" y="28"/>
                  </a:lnTo>
                  <a:lnTo>
                    <a:pt x="2949" y="32"/>
                  </a:lnTo>
                  <a:lnTo>
                    <a:pt x="2939" y="18"/>
                  </a:lnTo>
                  <a:lnTo>
                    <a:pt x="2929" y="26"/>
                  </a:lnTo>
                  <a:lnTo>
                    <a:pt x="2907" y="22"/>
                  </a:lnTo>
                  <a:lnTo>
                    <a:pt x="2899" y="28"/>
                  </a:lnTo>
                  <a:lnTo>
                    <a:pt x="2917" y="38"/>
                  </a:lnTo>
                  <a:lnTo>
                    <a:pt x="2925" y="32"/>
                  </a:lnTo>
                  <a:lnTo>
                    <a:pt x="2921" y="42"/>
                  </a:lnTo>
                  <a:lnTo>
                    <a:pt x="2931" y="44"/>
                  </a:lnTo>
                  <a:lnTo>
                    <a:pt x="2947" y="34"/>
                  </a:lnTo>
                  <a:lnTo>
                    <a:pt x="2927" y="50"/>
                  </a:lnTo>
                  <a:lnTo>
                    <a:pt x="2883" y="22"/>
                  </a:lnTo>
                  <a:lnTo>
                    <a:pt x="2869" y="22"/>
                  </a:lnTo>
                  <a:lnTo>
                    <a:pt x="2865" y="38"/>
                  </a:lnTo>
                  <a:lnTo>
                    <a:pt x="2847" y="34"/>
                  </a:lnTo>
                  <a:lnTo>
                    <a:pt x="2829" y="0"/>
                  </a:lnTo>
                  <a:lnTo>
                    <a:pt x="2827" y="0"/>
                  </a:lnTo>
                  <a:lnTo>
                    <a:pt x="2813" y="30"/>
                  </a:lnTo>
                  <a:lnTo>
                    <a:pt x="2813" y="50"/>
                  </a:lnTo>
                  <a:lnTo>
                    <a:pt x="2801" y="72"/>
                  </a:lnTo>
                  <a:lnTo>
                    <a:pt x="2797" y="64"/>
                  </a:lnTo>
                  <a:lnTo>
                    <a:pt x="2777" y="56"/>
                  </a:lnTo>
                  <a:lnTo>
                    <a:pt x="2761" y="18"/>
                  </a:lnTo>
                  <a:lnTo>
                    <a:pt x="2757" y="20"/>
                  </a:lnTo>
                  <a:lnTo>
                    <a:pt x="2755" y="8"/>
                  </a:lnTo>
                  <a:lnTo>
                    <a:pt x="2765" y="0"/>
                  </a:lnTo>
                  <a:lnTo>
                    <a:pt x="1878" y="0"/>
                  </a:lnTo>
                  <a:lnTo>
                    <a:pt x="1902" y="14"/>
                  </a:lnTo>
                  <a:lnTo>
                    <a:pt x="1902" y="20"/>
                  </a:lnTo>
                  <a:lnTo>
                    <a:pt x="1868" y="16"/>
                  </a:lnTo>
                  <a:lnTo>
                    <a:pt x="1856" y="0"/>
                  </a:lnTo>
                  <a:lnTo>
                    <a:pt x="1786" y="0"/>
                  </a:lnTo>
                  <a:lnTo>
                    <a:pt x="1786" y="0"/>
                  </a:lnTo>
                  <a:lnTo>
                    <a:pt x="1796" y="4"/>
                  </a:lnTo>
                  <a:lnTo>
                    <a:pt x="1784" y="16"/>
                  </a:lnTo>
                  <a:lnTo>
                    <a:pt x="1778" y="18"/>
                  </a:lnTo>
                  <a:lnTo>
                    <a:pt x="1770" y="2"/>
                  </a:lnTo>
                  <a:lnTo>
                    <a:pt x="1760" y="8"/>
                  </a:lnTo>
                  <a:lnTo>
                    <a:pt x="1766" y="30"/>
                  </a:lnTo>
                  <a:lnTo>
                    <a:pt x="1790" y="48"/>
                  </a:lnTo>
                  <a:lnTo>
                    <a:pt x="1798" y="44"/>
                  </a:lnTo>
                  <a:lnTo>
                    <a:pt x="1804" y="60"/>
                  </a:lnTo>
                  <a:lnTo>
                    <a:pt x="1752" y="40"/>
                  </a:lnTo>
                  <a:lnTo>
                    <a:pt x="1752" y="38"/>
                  </a:lnTo>
                  <a:lnTo>
                    <a:pt x="1756" y="36"/>
                  </a:lnTo>
                  <a:lnTo>
                    <a:pt x="1756" y="24"/>
                  </a:lnTo>
                  <a:lnTo>
                    <a:pt x="1750" y="2"/>
                  </a:lnTo>
                  <a:lnTo>
                    <a:pt x="1750" y="0"/>
                  </a:lnTo>
                  <a:lnTo>
                    <a:pt x="1722" y="0"/>
                  </a:lnTo>
                  <a:lnTo>
                    <a:pt x="1710" y="10"/>
                  </a:lnTo>
                  <a:lnTo>
                    <a:pt x="1704" y="30"/>
                  </a:lnTo>
                  <a:lnTo>
                    <a:pt x="1728" y="80"/>
                  </a:lnTo>
                  <a:lnTo>
                    <a:pt x="1714" y="126"/>
                  </a:lnTo>
                  <a:lnTo>
                    <a:pt x="1720" y="146"/>
                  </a:lnTo>
                  <a:lnTo>
                    <a:pt x="1718" y="162"/>
                  </a:lnTo>
                  <a:lnTo>
                    <a:pt x="1746" y="170"/>
                  </a:lnTo>
                  <a:lnTo>
                    <a:pt x="1762" y="162"/>
                  </a:lnTo>
                  <a:lnTo>
                    <a:pt x="1774" y="170"/>
                  </a:lnTo>
                  <a:lnTo>
                    <a:pt x="1732" y="182"/>
                  </a:lnTo>
                  <a:lnTo>
                    <a:pt x="1728" y="202"/>
                  </a:lnTo>
                  <a:lnTo>
                    <a:pt x="1736" y="222"/>
                  </a:lnTo>
                  <a:lnTo>
                    <a:pt x="1734" y="236"/>
                  </a:lnTo>
                  <a:lnTo>
                    <a:pt x="1720" y="254"/>
                  </a:lnTo>
                  <a:lnTo>
                    <a:pt x="1712" y="276"/>
                  </a:lnTo>
                  <a:lnTo>
                    <a:pt x="1692" y="290"/>
                  </a:lnTo>
                  <a:lnTo>
                    <a:pt x="1690" y="304"/>
                  </a:lnTo>
                  <a:lnTo>
                    <a:pt x="1688" y="304"/>
                  </a:lnTo>
                  <a:lnTo>
                    <a:pt x="1654" y="300"/>
                  </a:lnTo>
                  <a:lnTo>
                    <a:pt x="1652" y="290"/>
                  </a:lnTo>
                  <a:lnTo>
                    <a:pt x="1664" y="300"/>
                  </a:lnTo>
                  <a:lnTo>
                    <a:pt x="1684" y="290"/>
                  </a:lnTo>
                  <a:lnTo>
                    <a:pt x="1680" y="278"/>
                  </a:lnTo>
                  <a:lnTo>
                    <a:pt x="1690" y="274"/>
                  </a:lnTo>
                  <a:lnTo>
                    <a:pt x="1682" y="266"/>
                  </a:lnTo>
                  <a:lnTo>
                    <a:pt x="1692" y="268"/>
                  </a:lnTo>
                  <a:lnTo>
                    <a:pt x="1700" y="246"/>
                  </a:lnTo>
                  <a:lnTo>
                    <a:pt x="1710" y="238"/>
                  </a:lnTo>
                  <a:lnTo>
                    <a:pt x="1710" y="216"/>
                  </a:lnTo>
                  <a:lnTo>
                    <a:pt x="1716" y="202"/>
                  </a:lnTo>
                  <a:lnTo>
                    <a:pt x="1716" y="192"/>
                  </a:lnTo>
                  <a:lnTo>
                    <a:pt x="1698" y="170"/>
                  </a:lnTo>
                  <a:lnTo>
                    <a:pt x="1702" y="126"/>
                  </a:lnTo>
                  <a:lnTo>
                    <a:pt x="1698" y="102"/>
                  </a:lnTo>
                  <a:lnTo>
                    <a:pt x="1702" y="96"/>
                  </a:lnTo>
                  <a:lnTo>
                    <a:pt x="1704" y="68"/>
                  </a:lnTo>
                  <a:lnTo>
                    <a:pt x="1700" y="48"/>
                  </a:lnTo>
                  <a:lnTo>
                    <a:pt x="1684" y="32"/>
                  </a:lnTo>
                  <a:lnTo>
                    <a:pt x="1698" y="0"/>
                  </a:lnTo>
                  <a:lnTo>
                    <a:pt x="1620" y="0"/>
                  </a:lnTo>
                  <a:lnTo>
                    <a:pt x="1616" y="14"/>
                  </a:lnTo>
                  <a:lnTo>
                    <a:pt x="1588" y="44"/>
                  </a:lnTo>
                  <a:lnTo>
                    <a:pt x="1584" y="60"/>
                  </a:lnTo>
                  <a:lnTo>
                    <a:pt x="1590" y="60"/>
                  </a:lnTo>
                  <a:lnTo>
                    <a:pt x="1580" y="74"/>
                  </a:lnTo>
                  <a:lnTo>
                    <a:pt x="1598" y="80"/>
                  </a:lnTo>
                  <a:lnTo>
                    <a:pt x="1594" y="102"/>
                  </a:lnTo>
                  <a:lnTo>
                    <a:pt x="1596" y="112"/>
                  </a:lnTo>
                  <a:lnTo>
                    <a:pt x="1588" y="114"/>
                  </a:lnTo>
                  <a:lnTo>
                    <a:pt x="1588" y="140"/>
                  </a:lnTo>
                  <a:lnTo>
                    <a:pt x="1612" y="146"/>
                  </a:lnTo>
                  <a:lnTo>
                    <a:pt x="1610" y="152"/>
                  </a:lnTo>
                  <a:lnTo>
                    <a:pt x="1618" y="172"/>
                  </a:lnTo>
                  <a:lnTo>
                    <a:pt x="1630" y="180"/>
                  </a:lnTo>
                  <a:lnTo>
                    <a:pt x="1616" y="208"/>
                  </a:lnTo>
                  <a:lnTo>
                    <a:pt x="1596" y="178"/>
                  </a:lnTo>
                  <a:lnTo>
                    <a:pt x="1540" y="140"/>
                  </a:lnTo>
                  <a:lnTo>
                    <a:pt x="1484" y="124"/>
                  </a:lnTo>
                  <a:lnTo>
                    <a:pt x="1476" y="130"/>
                  </a:lnTo>
                  <a:lnTo>
                    <a:pt x="1442" y="88"/>
                  </a:lnTo>
                  <a:lnTo>
                    <a:pt x="1432" y="102"/>
                  </a:lnTo>
                  <a:lnTo>
                    <a:pt x="1434" y="104"/>
                  </a:lnTo>
                  <a:lnTo>
                    <a:pt x="1430" y="104"/>
                  </a:lnTo>
                  <a:lnTo>
                    <a:pt x="1436" y="120"/>
                  </a:lnTo>
                  <a:lnTo>
                    <a:pt x="1442" y="130"/>
                  </a:lnTo>
                  <a:lnTo>
                    <a:pt x="1446" y="128"/>
                  </a:lnTo>
                  <a:lnTo>
                    <a:pt x="1446" y="128"/>
                  </a:lnTo>
                  <a:lnTo>
                    <a:pt x="1458" y="138"/>
                  </a:lnTo>
                  <a:lnTo>
                    <a:pt x="1470" y="134"/>
                  </a:lnTo>
                  <a:lnTo>
                    <a:pt x="1464" y="138"/>
                  </a:lnTo>
                  <a:lnTo>
                    <a:pt x="1478" y="164"/>
                  </a:lnTo>
                  <a:lnTo>
                    <a:pt x="1474" y="176"/>
                  </a:lnTo>
                  <a:lnTo>
                    <a:pt x="1456" y="186"/>
                  </a:lnTo>
                  <a:lnTo>
                    <a:pt x="1458" y="198"/>
                  </a:lnTo>
                  <a:lnTo>
                    <a:pt x="1452" y="202"/>
                  </a:lnTo>
                  <a:lnTo>
                    <a:pt x="1448" y="198"/>
                  </a:lnTo>
                  <a:lnTo>
                    <a:pt x="1454" y="186"/>
                  </a:lnTo>
                  <a:lnTo>
                    <a:pt x="1440" y="166"/>
                  </a:lnTo>
                  <a:lnTo>
                    <a:pt x="1410" y="194"/>
                  </a:lnTo>
                  <a:lnTo>
                    <a:pt x="1374" y="192"/>
                  </a:lnTo>
                  <a:lnTo>
                    <a:pt x="1360" y="212"/>
                  </a:lnTo>
                  <a:lnTo>
                    <a:pt x="1350" y="204"/>
                  </a:lnTo>
                  <a:lnTo>
                    <a:pt x="1349" y="194"/>
                  </a:lnTo>
                  <a:lnTo>
                    <a:pt x="1354" y="182"/>
                  </a:lnTo>
                  <a:lnTo>
                    <a:pt x="1350" y="180"/>
                  </a:lnTo>
                  <a:lnTo>
                    <a:pt x="1358" y="176"/>
                  </a:lnTo>
                  <a:lnTo>
                    <a:pt x="1358" y="170"/>
                  </a:lnTo>
                  <a:lnTo>
                    <a:pt x="1337" y="176"/>
                  </a:lnTo>
                  <a:lnTo>
                    <a:pt x="1333" y="182"/>
                  </a:lnTo>
                  <a:lnTo>
                    <a:pt x="1333" y="188"/>
                  </a:lnTo>
                  <a:lnTo>
                    <a:pt x="1333" y="188"/>
                  </a:lnTo>
                  <a:lnTo>
                    <a:pt x="1327" y="180"/>
                  </a:lnTo>
                  <a:lnTo>
                    <a:pt x="1317" y="194"/>
                  </a:lnTo>
                  <a:lnTo>
                    <a:pt x="1321" y="196"/>
                  </a:lnTo>
                  <a:lnTo>
                    <a:pt x="1319" y="200"/>
                  </a:lnTo>
                  <a:lnTo>
                    <a:pt x="1315" y="194"/>
                  </a:lnTo>
                  <a:lnTo>
                    <a:pt x="1303" y="196"/>
                  </a:lnTo>
                  <a:lnTo>
                    <a:pt x="1235" y="242"/>
                  </a:lnTo>
                  <a:lnTo>
                    <a:pt x="1229" y="262"/>
                  </a:lnTo>
                  <a:lnTo>
                    <a:pt x="1229" y="270"/>
                  </a:lnTo>
                  <a:lnTo>
                    <a:pt x="1213" y="284"/>
                  </a:lnTo>
                  <a:lnTo>
                    <a:pt x="1211" y="276"/>
                  </a:lnTo>
                  <a:lnTo>
                    <a:pt x="1199" y="276"/>
                  </a:lnTo>
                  <a:lnTo>
                    <a:pt x="1183" y="250"/>
                  </a:lnTo>
                  <a:lnTo>
                    <a:pt x="1189" y="240"/>
                  </a:lnTo>
                  <a:lnTo>
                    <a:pt x="1213" y="232"/>
                  </a:lnTo>
                  <a:lnTo>
                    <a:pt x="1209" y="212"/>
                  </a:lnTo>
                  <a:lnTo>
                    <a:pt x="1197" y="196"/>
                  </a:lnTo>
                  <a:lnTo>
                    <a:pt x="1141" y="184"/>
                  </a:lnTo>
                  <a:lnTo>
                    <a:pt x="1161" y="208"/>
                  </a:lnTo>
                  <a:lnTo>
                    <a:pt x="1161" y="234"/>
                  </a:lnTo>
                  <a:lnTo>
                    <a:pt x="1155" y="256"/>
                  </a:lnTo>
                  <a:lnTo>
                    <a:pt x="1169" y="274"/>
                  </a:lnTo>
                  <a:lnTo>
                    <a:pt x="1161" y="304"/>
                  </a:lnTo>
                  <a:lnTo>
                    <a:pt x="1161" y="314"/>
                  </a:lnTo>
                  <a:lnTo>
                    <a:pt x="1159" y="308"/>
                  </a:lnTo>
                  <a:lnTo>
                    <a:pt x="1155" y="310"/>
                  </a:lnTo>
                  <a:lnTo>
                    <a:pt x="1157" y="306"/>
                  </a:lnTo>
                  <a:lnTo>
                    <a:pt x="1129" y="290"/>
                  </a:lnTo>
                  <a:lnTo>
                    <a:pt x="1113" y="314"/>
                  </a:lnTo>
                  <a:lnTo>
                    <a:pt x="1081" y="334"/>
                  </a:lnTo>
                  <a:lnTo>
                    <a:pt x="1083" y="350"/>
                  </a:lnTo>
                  <a:lnTo>
                    <a:pt x="1099" y="384"/>
                  </a:lnTo>
                  <a:lnTo>
                    <a:pt x="1061" y="372"/>
                  </a:lnTo>
                  <a:lnTo>
                    <a:pt x="1027" y="352"/>
                  </a:lnTo>
                  <a:lnTo>
                    <a:pt x="1019" y="368"/>
                  </a:lnTo>
                  <a:lnTo>
                    <a:pt x="1021" y="378"/>
                  </a:lnTo>
                  <a:lnTo>
                    <a:pt x="1035" y="396"/>
                  </a:lnTo>
                  <a:lnTo>
                    <a:pt x="1045" y="392"/>
                  </a:lnTo>
                  <a:lnTo>
                    <a:pt x="1051" y="410"/>
                  </a:lnTo>
                  <a:lnTo>
                    <a:pt x="1041" y="414"/>
                  </a:lnTo>
                  <a:lnTo>
                    <a:pt x="1017" y="406"/>
                  </a:lnTo>
                  <a:lnTo>
                    <a:pt x="1005" y="390"/>
                  </a:lnTo>
                  <a:lnTo>
                    <a:pt x="989" y="386"/>
                  </a:lnTo>
                  <a:lnTo>
                    <a:pt x="993" y="382"/>
                  </a:lnTo>
                  <a:lnTo>
                    <a:pt x="991" y="368"/>
                  </a:lnTo>
                  <a:lnTo>
                    <a:pt x="983" y="350"/>
                  </a:lnTo>
                  <a:lnTo>
                    <a:pt x="989" y="346"/>
                  </a:lnTo>
                  <a:lnTo>
                    <a:pt x="991" y="322"/>
                  </a:lnTo>
                  <a:lnTo>
                    <a:pt x="939" y="270"/>
                  </a:lnTo>
                  <a:lnTo>
                    <a:pt x="943" y="268"/>
                  </a:lnTo>
                  <a:lnTo>
                    <a:pt x="963" y="286"/>
                  </a:lnTo>
                  <a:lnTo>
                    <a:pt x="979" y="286"/>
                  </a:lnTo>
                  <a:lnTo>
                    <a:pt x="979" y="296"/>
                  </a:lnTo>
                  <a:lnTo>
                    <a:pt x="1065" y="316"/>
                  </a:lnTo>
                  <a:lnTo>
                    <a:pt x="1089" y="306"/>
                  </a:lnTo>
                  <a:lnTo>
                    <a:pt x="1111" y="282"/>
                  </a:lnTo>
                  <a:lnTo>
                    <a:pt x="1115" y="264"/>
                  </a:lnTo>
                  <a:lnTo>
                    <a:pt x="1109" y="260"/>
                  </a:lnTo>
                  <a:lnTo>
                    <a:pt x="1107" y="240"/>
                  </a:lnTo>
                  <a:lnTo>
                    <a:pt x="1087" y="216"/>
                  </a:lnTo>
                  <a:lnTo>
                    <a:pt x="1059" y="206"/>
                  </a:lnTo>
                  <a:lnTo>
                    <a:pt x="1009" y="158"/>
                  </a:lnTo>
                  <a:lnTo>
                    <a:pt x="963" y="158"/>
                  </a:lnTo>
                  <a:lnTo>
                    <a:pt x="959" y="146"/>
                  </a:lnTo>
                  <a:lnTo>
                    <a:pt x="955" y="148"/>
                  </a:lnTo>
                  <a:lnTo>
                    <a:pt x="957" y="148"/>
                  </a:lnTo>
                  <a:lnTo>
                    <a:pt x="939" y="140"/>
                  </a:lnTo>
                  <a:lnTo>
                    <a:pt x="939" y="136"/>
                  </a:lnTo>
                  <a:lnTo>
                    <a:pt x="953" y="144"/>
                  </a:lnTo>
                  <a:lnTo>
                    <a:pt x="959" y="130"/>
                  </a:lnTo>
                  <a:lnTo>
                    <a:pt x="931" y="118"/>
                  </a:lnTo>
                  <a:lnTo>
                    <a:pt x="931" y="126"/>
                  </a:lnTo>
                  <a:lnTo>
                    <a:pt x="929" y="126"/>
                  </a:lnTo>
                  <a:lnTo>
                    <a:pt x="927" y="134"/>
                  </a:lnTo>
                  <a:lnTo>
                    <a:pt x="917" y="128"/>
                  </a:lnTo>
                  <a:lnTo>
                    <a:pt x="917" y="126"/>
                  </a:lnTo>
                  <a:lnTo>
                    <a:pt x="915" y="128"/>
                  </a:lnTo>
                  <a:lnTo>
                    <a:pt x="911" y="126"/>
                  </a:lnTo>
                  <a:lnTo>
                    <a:pt x="911" y="128"/>
                  </a:lnTo>
                  <a:lnTo>
                    <a:pt x="895" y="132"/>
                  </a:lnTo>
                  <a:lnTo>
                    <a:pt x="899" y="122"/>
                  </a:lnTo>
                  <a:lnTo>
                    <a:pt x="883" y="112"/>
                  </a:lnTo>
                  <a:lnTo>
                    <a:pt x="899" y="114"/>
                  </a:lnTo>
                  <a:lnTo>
                    <a:pt x="919" y="92"/>
                  </a:lnTo>
                  <a:lnTo>
                    <a:pt x="897" y="72"/>
                  </a:lnTo>
                  <a:lnTo>
                    <a:pt x="887" y="76"/>
                  </a:lnTo>
                  <a:lnTo>
                    <a:pt x="885" y="64"/>
                  </a:lnTo>
                  <a:lnTo>
                    <a:pt x="869" y="72"/>
                  </a:lnTo>
                  <a:lnTo>
                    <a:pt x="871" y="60"/>
                  </a:lnTo>
                  <a:lnTo>
                    <a:pt x="851" y="52"/>
                  </a:lnTo>
                  <a:lnTo>
                    <a:pt x="841" y="90"/>
                  </a:lnTo>
                  <a:lnTo>
                    <a:pt x="837" y="90"/>
                  </a:lnTo>
                  <a:lnTo>
                    <a:pt x="837" y="54"/>
                  </a:lnTo>
                  <a:lnTo>
                    <a:pt x="805" y="110"/>
                  </a:lnTo>
                  <a:lnTo>
                    <a:pt x="805" y="108"/>
                  </a:lnTo>
                  <a:lnTo>
                    <a:pt x="809" y="92"/>
                  </a:lnTo>
                  <a:lnTo>
                    <a:pt x="825" y="66"/>
                  </a:lnTo>
                  <a:lnTo>
                    <a:pt x="829" y="68"/>
                  </a:lnTo>
                  <a:lnTo>
                    <a:pt x="821" y="52"/>
                  </a:lnTo>
                  <a:lnTo>
                    <a:pt x="801" y="60"/>
                  </a:lnTo>
                  <a:lnTo>
                    <a:pt x="803" y="60"/>
                  </a:lnTo>
                  <a:lnTo>
                    <a:pt x="787" y="70"/>
                  </a:lnTo>
                  <a:lnTo>
                    <a:pt x="795" y="80"/>
                  </a:lnTo>
                  <a:lnTo>
                    <a:pt x="787" y="86"/>
                  </a:lnTo>
                  <a:lnTo>
                    <a:pt x="789" y="78"/>
                  </a:lnTo>
                  <a:lnTo>
                    <a:pt x="775" y="74"/>
                  </a:lnTo>
                  <a:lnTo>
                    <a:pt x="783" y="90"/>
                  </a:lnTo>
                  <a:lnTo>
                    <a:pt x="781" y="92"/>
                  </a:lnTo>
                  <a:lnTo>
                    <a:pt x="781" y="92"/>
                  </a:lnTo>
                  <a:lnTo>
                    <a:pt x="775" y="80"/>
                  </a:lnTo>
                  <a:lnTo>
                    <a:pt x="763" y="90"/>
                  </a:lnTo>
                  <a:lnTo>
                    <a:pt x="763" y="96"/>
                  </a:lnTo>
                  <a:lnTo>
                    <a:pt x="751" y="96"/>
                  </a:lnTo>
                  <a:lnTo>
                    <a:pt x="759" y="106"/>
                  </a:lnTo>
                  <a:lnTo>
                    <a:pt x="755" y="108"/>
                  </a:lnTo>
                  <a:lnTo>
                    <a:pt x="745" y="96"/>
                  </a:lnTo>
                  <a:lnTo>
                    <a:pt x="743" y="102"/>
                  </a:lnTo>
                  <a:lnTo>
                    <a:pt x="737" y="92"/>
                  </a:lnTo>
                  <a:lnTo>
                    <a:pt x="737" y="112"/>
                  </a:lnTo>
                  <a:lnTo>
                    <a:pt x="745" y="114"/>
                  </a:lnTo>
                  <a:lnTo>
                    <a:pt x="745" y="124"/>
                  </a:lnTo>
                  <a:lnTo>
                    <a:pt x="731" y="108"/>
                  </a:lnTo>
                  <a:lnTo>
                    <a:pt x="733" y="120"/>
                  </a:lnTo>
                  <a:lnTo>
                    <a:pt x="721" y="124"/>
                  </a:lnTo>
                  <a:lnTo>
                    <a:pt x="721" y="124"/>
                  </a:lnTo>
                  <a:lnTo>
                    <a:pt x="719" y="130"/>
                  </a:lnTo>
                  <a:lnTo>
                    <a:pt x="719" y="138"/>
                  </a:lnTo>
                  <a:lnTo>
                    <a:pt x="719" y="140"/>
                  </a:lnTo>
                  <a:lnTo>
                    <a:pt x="719" y="114"/>
                  </a:lnTo>
                  <a:lnTo>
                    <a:pt x="719" y="114"/>
                  </a:lnTo>
                  <a:lnTo>
                    <a:pt x="717" y="112"/>
                  </a:lnTo>
                  <a:lnTo>
                    <a:pt x="727" y="116"/>
                  </a:lnTo>
                  <a:lnTo>
                    <a:pt x="725" y="94"/>
                  </a:lnTo>
                  <a:lnTo>
                    <a:pt x="717" y="112"/>
                  </a:lnTo>
                  <a:lnTo>
                    <a:pt x="709" y="106"/>
                  </a:lnTo>
                  <a:lnTo>
                    <a:pt x="705" y="102"/>
                  </a:lnTo>
                  <a:lnTo>
                    <a:pt x="701" y="104"/>
                  </a:lnTo>
                  <a:lnTo>
                    <a:pt x="703" y="114"/>
                  </a:lnTo>
                  <a:lnTo>
                    <a:pt x="685" y="110"/>
                  </a:lnTo>
                  <a:lnTo>
                    <a:pt x="693" y="126"/>
                  </a:lnTo>
                  <a:lnTo>
                    <a:pt x="675" y="130"/>
                  </a:lnTo>
                  <a:lnTo>
                    <a:pt x="671" y="142"/>
                  </a:lnTo>
                  <a:lnTo>
                    <a:pt x="679" y="144"/>
                  </a:lnTo>
                  <a:lnTo>
                    <a:pt x="685" y="152"/>
                  </a:lnTo>
                  <a:lnTo>
                    <a:pt x="685" y="152"/>
                  </a:lnTo>
                  <a:lnTo>
                    <a:pt x="681" y="150"/>
                  </a:lnTo>
                  <a:lnTo>
                    <a:pt x="679" y="144"/>
                  </a:lnTo>
                  <a:lnTo>
                    <a:pt x="675" y="144"/>
                  </a:lnTo>
                  <a:lnTo>
                    <a:pt x="673" y="148"/>
                  </a:lnTo>
                  <a:lnTo>
                    <a:pt x="663" y="136"/>
                  </a:lnTo>
                  <a:lnTo>
                    <a:pt x="651" y="150"/>
                  </a:lnTo>
                  <a:lnTo>
                    <a:pt x="649" y="158"/>
                  </a:lnTo>
                  <a:lnTo>
                    <a:pt x="651" y="160"/>
                  </a:lnTo>
                  <a:lnTo>
                    <a:pt x="649" y="172"/>
                  </a:lnTo>
                  <a:lnTo>
                    <a:pt x="665" y="166"/>
                  </a:lnTo>
                  <a:lnTo>
                    <a:pt x="661" y="168"/>
                  </a:lnTo>
                  <a:lnTo>
                    <a:pt x="665" y="174"/>
                  </a:lnTo>
                  <a:lnTo>
                    <a:pt x="663" y="174"/>
                  </a:lnTo>
                  <a:lnTo>
                    <a:pt x="665" y="182"/>
                  </a:lnTo>
                  <a:lnTo>
                    <a:pt x="647" y="190"/>
                  </a:lnTo>
                  <a:lnTo>
                    <a:pt x="647" y="180"/>
                  </a:lnTo>
                  <a:lnTo>
                    <a:pt x="637" y="174"/>
                  </a:lnTo>
                  <a:lnTo>
                    <a:pt x="635" y="180"/>
                  </a:lnTo>
                  <a:lnTo>
                    <a:pt x="629" y="172"/>
                  </a:lnTo>
                  <a:lnTo>
                    <a:pt x="633" y="172"/>
                  </a:lnTo>
                  <a:lnTo>
                    <a:pt x="645" y="148"/>
                  </a:lnTo>
                  <a:lnTo>
                    <a:pt x="629" y="158"/>
                  </a:lnTo>
                  <a:lnTo>
                    <a:pt x="623" y="170"/>
                  </a:lnTo>
                  <a:lnTo>
                    <a:pt x="627" y="170"/>
                  </a:lnTo>
                  <a:lnTo>
                    <a:pt x="621" y="186"/>
                  </a:lnTo>
                  <a:lnTo>
                    <a:pt x="617" y="170"/>
                  </a:lnTo>
                  <a:lnTo>
                    <a:pt x="613" y="170"/>
                  </a:lnTo>
                  <a:lnTo>
                    <a:pt x="613" y="176"/>
                  </a:lnTo>
                  <a:lnTo>
                    <a:pt x="597" y="188"/>
                  </a:lnTo>
                  <a:lnTo>
                    <a:pt x="619" y="190"/>
                  </a:lnTo>
                  <a:lnTo>
                    <a:pt x="619" y="194"/>
                  </a:lnTo>
                  <a:lnTo>
                    <a:pt x="601" y="210"/>
                  </a:lnTo>
                  <a:lnTo>
                    <a:pt x="605" y="214"/>
                  </a:lnTo>
                  <a:lnTo>
                    <a:pt x="625" y="200"/>
                  </a:lnTo>
                  <a:lnTo>
                    <a:pt x="627" y="210"/>
                  </a:lnTo>
                  <a:lnTo>
                    <a:pt x="641" y="196"/>
                  </a:lnTo>
                  <a:lnTo>
                    <a:pt x="661" y="200"/>
                  </a:lnTo>
                  <a:lnTo>
                    <a:pt x="657" y="202"/>
                  </a:lnTo>
                  <a:lnTo>
                    <a:pt x="639" y="200"/>
                  </a:lnTo>
                  <a:lnTo>
                    <a:pt x="639" y="220"/>
                  </a:lnTo>
                  <a:lnTo>
                    <a:pt x="639" y="222"/>
                  </a:lnTo>
                  <a:lnTo>
                    <a:pt x="633" y="206"/>
                  </a:lnTo>
                  <a:lnTo>
                    <a:pt x="621" y="226"/>
                  </a:lnTo>
                  <a:lnTo>
                    <a:pt x="625" y="234"/>
                  </a:lnTo>
                  <a:lnTo>
                    <a:pt x="615" y="242"/>
                  </a:lnTo>
                  <a:lnTo>
                    <a:pt x="607" y="244"/>
                  </a:lnTo>
                  <a:lnTo>
                    <a:pt x="599" y="268"/>
                  </a:lnTo>
                  <a:lnTo>
                    <a:pt x="583" y="282"/>
                  </a:lnTo>
                  <a:lnTo>
                    <a:pt x="581" y="290"/>
                  </a:lnTo>
                  <a:lnTo>
                    <a:pt x="581" y="292"/>
                  </a:lnTo>
                  <a:lnTo>
                    <a:pt x="577" y="292"/>
                  </a:lnTo>
                  <a:lnTo>
                    <a:pt x="583" y="304"/>
                  </a:lnTo>
                  <a:lnTo>
                    <a:pt x="569" y="318"/>
                  </a:lnTo>
                  <a:lnTo>
                    <a:pt x="571" y="322"/>
                  </a:lnTo>
                  <a:lnTo>
                    <a:pt x="571" y="322"/>
                  </a:lnTo>
                  <a:lnTo>
                    <a:pt x="571" y="330"/>
                  </a:lnTo>
                  <a:lnTo>
                    <a:pt x="565" y="330"/>
                  </a:lnTo>
                  <a:lnTo>
                    <a:pt x="567" y="334"/>
                  </a:lnTo>
                  <a:lnTo>
                    <a:pt x="565" y="330"/>
                  </a:lnTo>
                  <a:lnTo>
                    <a:pt x="557" y="356"/>
                  </a:lnTo>
                  <a:lnTo>
                    <a:pt x="565" y="350"/>
                  </a:lnTo>
                  <a:lnTo>
                    <a:pt x="565" y="352"/>
                  </a:lnTo>
                  <a:lnTo>
                    <a:pt x="545" y="364"/>
                  </a:lnTo>
                  <a:lnTo>
                    <a:pt x="545" y="372"/>
                  </a:lnTo>
                  <a:lnTo>
                    <a:pt x="547" y="374"/>
                  </a:lnTo>
                  <a:lnTo>
                    <a:pt x="547" y="380"/>
                  </a:lnTo>
                  <a:lnTo>
                    <a:pt x="539" y="376"/>
                  </a:lnTo>
                  <a:lnTo>
                    <a:pt x="521" y="400"/>
                  </a:lnTo>
                  <a:lnTo>
                    <a:pt x="521" y="406"/>
                  </a:lnTo>
                  <a:lnTo>
                    <a:pt x="515" y="410"/>
                  </a:lnTo>
                  <a:lnTo>
                    <a:pt x="519" y="418"/>
                  </a:lnTo>
                  <a:lnTo>
                    <a:pt x="511" y="422"/>
                  </a:lnTo>
                  <a:lnTo>
                    <a:pt x="503" y="414"/>
                  </a:lnTo>
                  <a:lnTo>
                    <a:pt x="493" y="422"/>
                  </a:lnTo>
                  <a:lnTo>
                    <a:pt x="493" y="428"/>
                  </a:lnTo>
                  <a:lnTo>
                    <a:pt x="499" y="426"/>
                  </a:lnTo>
                  <a:lnTo>
                    <a:pt x="493" y="428"/>
                  </a:lnTo>
                  <a:lnTo>
                    <a:pt x="475" y="446"/>
                  </a:lnTo>
                  <a:lnTo>
                    <a:pt x="459" y="454"/>
                  </a:lnTo>
                  <a:lnTo>
                    <a:pt x="473" y="462"/>
                  </a:lnTo>
                  <a:lnTo>
                    <a:pt x="473" y="464"/>
                  </a:lnTo>
                  <a:lnTo>
                    <a:pt x="447" y="464"/>
                  </a:lnTo>
                  <a:lnTo>
                    <a:pt x="455" y="470"/>
                  </a:lnTo>
                  <a:lnTo>
                    <a:pt x="455" y="472"/>
                  </a:lnTo>
                  <a:lnTo>
                    <a:pt x="453" y="470"/>
                  </a:lnTo>
                  <a:lnTo>
                    <a:pt x="449" y="476"/>
                  </a:lnTo>
                  <a:lnTo>
                    <a:pt x="451" y="470"/>
                  </a:lnTo>
                  <a:lnTo>
                    <a:pt x="439" y="472"/>
                  </a:lnTo>
                  <a:lnTo>
                    <a:pt x="445" y="484"/>
                  </a:lnTo>
                  <a:lnTo>
                    <a:pt x="429" y="480"/>
                  </a:lnTo>
                  <a:lnTo>
                    <a:pt x="431" y="494"/>
                  </a:lnTo>
                  <a:lnTo>
                    <a:pt x="435" y="496"/>
                  </a:lnTo>
                  <a:lnTo>
                    <a:pt x="423" y="498"/>
                  </a:lnTo>
                  <a:lnTo>
                    <a:pt x="431" y="504"/>
                  </a:lnTo>
                  <a:lnTo>
                    <a:pt x="427" y="512"/>
                  </a:lnTo>
                  <a:lnTo>
                    <a:pt x="427" y="526"/>
                  </a:lnTo>
                  <a:lnTo>
                    <a:pt x="443" y="524"/>
                  </a:lnTo>
                  <a:lnTo>
                    <a:pt x="423" y="530"/>
                  </a:lnTo>
                  <a:lnTo>
                    <a:pt x="431" y="534"/>
                  </a:lnTo>
                  <a:lnTo>
                    <a:pt x="431" y="536"/>
                  </a:lnTo>
                  <a:lnTo>
                    <a:pt x="421" y="530"/>
                  </a:lnTo>
                  <a:lnTo>
                    <a:pt x="431" y="546"/>
                  </a:lnTo>
                  <a:lnTo>
                    <a:pt x="435" y="544"/>
                  </a:lnTo>
                  <a:lnTo>
                    <a:pt x="429" y="552"/>
                  </a:lnTo>
                  <a:lnTo>
                    <a:pt x="433" y="566"/>
                  </a:lnTo>
                  <a:lnTo>
                    <a:pt x="437" y="560"/>
                  </a:lnTo>
                  <a:lnTo>
                    <a:pt x="437" y="562"/>
                  </a:lnTo>
                  <a:lnTo>
                    <a:pt x="433" y="566"/>
                  </a:lnTo>
                  <a:lnTo>
                    <a:pt x="437" y="576"/>
                  </a:lnTo>
                  <a:lnTo>
                    <a:pt x="437" y="574"/>
                  </a:lnTo>
                  <a:lnTo>
                    <a:pt x="445" y="574"/>
                  </a:lnTo>
                  <a:lnTo>
                    <a:pt x="429" y="586"/>
                  </a:lnTo>
                  <a:lnTo>
                    <a:pt x="431" y="594"/>
                  </a:lnTo>
                  <a:lnTo>
                    <a:pt x="449" y="588"/>
                  </a:lnTo>
                  <a:lnTo>
                    <a:pt x="445" y="602"/>
                  </a:lnTo>
                  <a:lnTo>
                    <a:pt x="437" y="600"/>
                  </a:lnTo>
                  <a:lnTo>
                    <a:pt x="435" y="614"/>
                  </a:lnTo>
                  <a:lnTo>
                    <a:pt x="451" y="632"/>
                  </a:lnTo>
                  <a:lnTo>
                    <a:pt x="457" y="630"/>
                  </a:lnTo>
                  <a:lnTo>
                    <a:pt x="455" y="640"/>
                  </a:lnTo>
                  <a:lnTo>
                    <a:pt x="479" y="640"/>
                  </a:lnTo>
                  <a:lnTo>
                    <a:pt x="507" y="618"/>
                  </a:lnTo>
                  <a:lnTo>
                    <a:pt x="515" y="602"/>
                  </a:lnTo>
                  <a:lnTo>
                    <a:pt x="525" y="606"/>
                  </a:lnTo>
                  <a:lnTo>
                    <a:pt x="531" y="592"/>
                  </a:lnTo>
                  <a:lnTo>
                    <a:pt x="529" y="586"/>
                  </a:lnTo>
                  <a:lnTo>
                    <a:pt x="531" y="588"/>
                  </a:lnTo>
                  <a:lnTo>
                    <a:pt x="533" y="596"/>
                  </a:lnTo>
                  <a:lnTo>
                    <a:pt x="541" y="600"/>
                  </a:lnTo>
                  <a:lnTo>
                    <a:pt x="539" y="604"/>
                  </a:lnTo>
                  <a:lnTo>
                    <a:pt x="541" y="622"/>
                  </a:lnTo>
                  <a:lnTo>
                    <a:pt x="545" y="632"/>
                  </a:lnTo>
                  <a:lnTo>
                    <a:pt x="545" y="632"/>
                  </a:lnTo>
                  <a:lnTo>
                    <a:pt x="543" y="636"/>
                  </a:lnTo>
                  <a:lnTo>
                    <a:pt x="551" y="638"/>
                  </a:lnTo>
                  <a:lnTo>
                    <a:pt x="551" y="648"/>
                  </a:lnTo>
                  <a:lnTo>
                    <a:pt x="553" y="648"/>
                  </a:lnTo>
                  <a:lnTo>
                    <a:pt x="553" y="662"/>
                  </a:lnTo>
                  <a:lnTo>
                    <a:pt x="573" y="688"/>
                  </a:lnTo>
                  <a:lnTo>
                    <a:pt x="567" y="692"/>
                  </a:lnTo>
                  <a:lnTo>
                    <a:pt x="569" y="698"/>
                  </a:lnTo>
                  <a:lnTo>
                    <a:pt x="563" y="700"/>
                  </a:lnTo>
                  <a:lnTo>
                    <a:pt x="565" y="702"/>
                  </a:lnTo>
                  <a:lnTo>
                    <a:pt x="557" y="706"/>
                  </a:lnTo>
                  <a:lnTo>
                    <a:pt x="545" y="704"/>
                  </a:lnTo>
                  <a:lnTo>
                    <a:pt x="549" y="710"/>
                  </a:lnTo>
                  <a:lnTo>
                    <a:pt x="537" y="716"/>
                  </a:lnTo>
                  <a:lnTo>
                    <a:pt x="541" y="722"/>
                  </a:lnTo>
                  <a:lnTo>
                    <a:pt x="545" y="736"/>
                  </a:lnTo>
                  <a:lnTo>
                    <a:pt x="553" y="738"/>
                  </a:lnTo>
                  <a:lnTo>
                    <a:pt x="553" y="738"/>
                  </a:lnTo>
                  <a:lnTo>
                    <a:pt x="553" y="738"/>
                  </a:lnTo>
                  <a:lnTo>
                    <a:pt x="553" y="740"/>
                  </a:lnTo>
                  <a:lnTo>
                    <a:pt x="553" y="742"/>
                  </a:lnTo>
                  <a:lnTo>
                    <a:pt x="553" y="742"/>
                  </a:lnTo>
                  <a:lnTo>
                    <a:pt x="553" y="742"/>
                  </a:lnTo>
                  <a:lnTo>
                    <a:pt x="547" y="740"/>
                  </a:lnTo>
                  <a:lnTo>
                    <a:pt x="541" y="742"/>
                  </a:lnTo>
                  <a:lnTo>
                    <a:pt x="541" y="740"/>
                  </a:lnTo>
                  <a:lnTo>
                    <a:pt x="539" y="740"/>
                  </a:lnTo>
                  <a:lnTo>
                    <a:pt x="541" y="732"/>
                  </a:lnTo>
                  <a:lnTo>
                    <a:pt x="535" y="718"/>
                  </a:lnTo>
                  <a:lnTo>
                    <a:pt x="523" y="720"/>
                  </a:lnTo>
                  <a:lnTo>
                    <a:pt x="519" y="722"/>
                  </a:lnTo>
                  <a:lnTo>
                    <a:pt x="519" y="722"/>
                  </a:lnTo>
                  <a:lnTo>
                    <a:pt x="517" y="720"/>
                  </a:lnTo>
                  <a:lnTo>
                    <a:pt x="523" y="720"/>
                  </a:lnTo>
                  <a:lnTo>
                    <a:pt x="521" y="714"/>
                  </a:lnTo>
                  <a:lnTo>
                    <a:pt x="529" y="710"/>
                  </a:lnTo>
                  <a:lnTo>
                    <a:pt x="529" y="706"/>
                  </a:lnTo>
                  <a:lnTo>
                    <a:pt x="531" y="706"/>
                  </a:lnTo>
                  <a:lnTo>
                    <a:pt x="539" y="698"/>
                  </a:lnTo>
                  <a:lnTo>
                    <a:pt x="539" y="690"/>
                  </a:lnTo>
                  <a:lnTo>
                    <a:pt x="529" y="690"/>
                  </a:lnTo>
                  <a:lnTo>
                    <a:pt x="531" y="684"/>
                  </a:lnTo>
                  <a:lnTo>
                    <a:pt x="525" y="684"/>
                  </a:lnTo>
                  <a:lnTo>
                    <a:pt x="533" y="664"/>
                  </a:lnTo>
                  <a:lnTo>
                    <a:pt x="531" y="644"/>
                  </a:lnTo>
                  <a:lnTo>
                    <a:pt x="487" y="676"/>
                  </a:lnTo>
                  <a:lnTo>
                    <a:pt x="483" y="694"/>
                  </a:lnTo>
                  <a:lnTo>
                    <a:pt x="483" y="724"/>
                  </a:lnTo>
                  <a:lnTo>
                    <a:pt x="493" y="732"/>
                  </a:lnTo>
                  <a:lnTo>
                    <a:pt x="493" y="740"/>
                  </a:lnTo>
                  <a:lnTo>
                    <a:pt x="493" y="740"/>
                  </a:lnTo>
                  <a:lnTo>
                    <a:pt x="493" y="744"/>
                  </a:lnTo>
                  <a:lnTo>
                    <a:pt x="493" y="746"/>
                  </a:lnTo>
                  <a:lnTo>
                    <a:pt x="495" y="746"/>
                  </a:lnTo>
                  <a:lnTo>
                    <a:pt x="499" y="756"/>
                  </a:lnTo>
                  <a:lnTo>
                    <a:pt x="493" y="762"/>
                  </a:lnTo>
                  <a:lnTo>
                    <a:pt x="501" y="776"/>
                  </a:lnTo>
                  <a:lnTo>
                    <a:pt x="493" y="778"/>
                  </a:lnTo>
                  <a:lnTo>
                    <a:pt x="493" y="786"/>
                  </a:lnTo>
                  <a:lnTo>
                    <a:pt x="489" y="788"/>
                  </a:lnTo>
                  <a:lnTo>
                    <a:pt x="487" y="782"/>
                  </a:lnTo>
                  <a:lnTo>
                    <a:pt x="479" y="780"/>
                  </a:lnTo>
                  <a:lnTo>
                    <a:pt x="469" y="782"/>
                  </a:lnTo>
                  <a:lnTo>
                    <a:pt x="463" y="792"/>
                  </a:lnTo>
                  <a:lnTo>
                    <a:pt x="461" y="788"/>
                  </a:lnTo>
                  <a:lnTo>
                    <a:pt x="435" y="796"/>
                  </a:lnTo>
                  <a:lnTo>
                    <a:pt x="435" y="796"/>
                  </a:lnTo>
                  <a:lnTo>
                    <a:pt x="427" y="796"/>
                  </a:lnTo>
                  <a:lnTo>
                    <a:pt x="421" y="806"/>
                  </a:lnTo>
                  <a:lnTo>
                    <a:pt x="425" y="808"/>
                  </a:lnTo>
                  <a:lnTo>
                    <a:pt x="411" y="838"/>
                  </a:lnTo>
                  <a:lnTo>
                    <a:pt x="415" y="846"/>
                  </a:lnTo>
                  <a:lnTo>
                    <a:pt x="401" y="850"/>
                  </a:lnTo>
                  <a:lnTo>
                    <a:pt x="407" y="852"/>
                  </a:lnTo>
                  <a:lnTo>
                    <a:pt x="401" y="854"/>
                  </a:lnTo>
                  <a:lnTo>
                    <a:pt x="401" y="852"/>
                  </a:lnTo>
                  <a:lnTo>
                    <a:pt x="399" y="854"/>
                  </a:lnTo>
                  <a:lnTo>
                    <a:pt x="391" y="854"/>
                  </a:lnTo>
                  <a:lnTo>
                    <a:pt x="395" y="856"/>
                  </a:lnTo>
                  <a:lnTo>
                    <a:pt x="387" y="862"/>
                  </a:lnTo>
                  <a:lnTo>
                    <a:pt x="368" y="868"/>
                  </a:lnTo>
                  <a:lnTo>
                    <a:pt x="366" y="888"/>
                  </a:lnTo>
                  <a:lnTo>
                    <a:pt x="340" y="902"/>
                  </a:lnTo>
                  <a:lnTo>
                    <a:pt x="338" y="910"/>
                  </a:lnTo>
                  <a:lnTo>
                    <a:pt x="320" y="912"/>
                  </a:lnTo>
                  <a:lnTo>
                    <a:pt x="314" y="904"/>
                  </a:lnTo>
                  <a:lnTo>
                    <a:pt x="300" y="902"/>
                  </a:lnTo>
                  <a:lnTo>
                    <a:pt x="306" y="934"/>
                  </a:lnTo>
                  <a:lnTo>
                    <a:pt x="288" y="934"/>
                  </a:lnTo>
                  <a:lnTo>
                    <a:pt x="272" y="928"/>
                  </a:lnTo>
                  <a:lnTo>
                    <a:pt x="246" y="936"/>
                  </a:lnTo>
                  <a:lnTo>
                    <a:pt x="244" y="946"/>
                  </a:lnTo>
                  <a:lnTo>
                    <a:pt x="248" y="946"/>
                  </a:lnTo>
                  <a:lnTo>
                    <a:pt x="248" y="946"/>
                  </a:lnTo>
                  <a:lnTo>
                    <a:pt x="250" y="948"/>
                  </a:lnTo>
                  <a:lnTo>
                    <a:pt x="244" y="950"/>
                  </a:lnTo>
                  <a:lnTo>
                    <a:pt x="256" y="962"/>
                  </a:lnTo>
                  <a:lnTo>
                    <a:pt x="262" y="960"/>
                  </a:lnTo>
                  <a:lnTo>
                    <a:pt x="288" y="968"/>
                  </a:lnTo>
                  <a:lnTo>
                    <a:pt x="290" y="974"/>
                  </a:lnTo>
                  <a:lnTo>
                    <a:pt x="294" y="976"/>
                  </a:lnTo>
                  <a:lnTo>
                    <a:pt x="296" y="986"/>
                  </a:lnTo>
                  <a:lnTo>
                    <a:pt x="302" y="996"/>
                  </a:lnTo>
                  <a:lnTo>
                    <a:pt x="314" y="1002"/>
                  </a:lnTo>
                  <a:lnTo>
                    <a:pt x="314" y="1014"/>
                  </a:lnTo>
                  <a:lnTo>
                    <a:pt x="316" y="1020"/>
                  </a:lnTo>
                  <a:lnTo>
                    <a:pt x="312" y="1042"/>
                  </a:lnTo>
                  <a:lnTo>
                    <a:pt x="316" y="1044"/>
                  </a:lnTo>
                  <a:lnTo>
                    <a:pt x="310" y="1070"/>
                  </a:lnTo>
                  <a:lnTo>
                    <a:pt x="304" y="1074"/>
                  </a:lnTo>
                  <a:lnTo>
                    <a:pt x="184" y="1066"/>
                  </a:lnTo>
                  <a:lnTo>
                    <a:pt x="178" y="1076"/>
                  </a:lnTo>
                  <a:lnTo>
                    <a:pt x="168" y="1078"/>
                  </a:lnTo>
                  <a:lnTo>
                    <a:pt x="160" y="1086"/>
                  </a:lnTo>
                  <a:lnTo>
                    <a:pt x="170" y="1096"/>
                  </a:lnTo>
                  <a:lnTo>
                    <a:pt x="168" y="1100"/>
                  </a:lnTo>
                  <a:lnTo>
                    <a:pt x="170" y="1108"/>
                  </a:lnTo>
                  <a:lnTo>
                    <a:pt x="172" y="1108"/>
                  </a:lnTo>
                  <a:lnTo>
                    <a:pt x="170" y="1116"/>
                  </a:lnTo>
                  <a:lnTo>
                    <a:pt x="170" y="1116"/>
                  </a:lnTo>
                  <a:lnTo>
                    <a:pt x="170" y="1118"/>
                  </a:lnTo>
                  <a:lnTo>
                    <a:pt x="168" y="1122"/>
                  </a:lnTo>
                  <a:lnTo>
                    <a:pt x="170" y="1122"/>
                  </a:lnTo>
                  <a:lnTo>
                    <a:pt x="172" y="1138"/>
                  </a:lnTo>
                  <a:lnTo>
                    <a:pt x="158" y="1192"/>
                  </a:lnTo>
                  <a:lnTo>
                    <a:pt x="166" y="1202"/>
                  </a:lnTo>
                  <a:lnTo>
                    <a:pt x="172" y="1200"/>
                  </a:lnTo>
                  <a:lnTo>
                    <a:pt x="168" y="1234"/>
                  </a:lnTo>
                  <a:lnTo>
                    <a:pt x="198" y="1230"/>
                  </a:lnTo>
                  <a:lnTo>
                    <a:pt x="212" y="1234"/>
                  </a:lnTo>
                  <a:lnTo>
                    <a:pt x="222" y="1252"/>
                  </a:lnTo>
                  <a:lnTo>
                    <a:pt x="236" y="1258"/>
                  </a:lnTo>
                  <a:lnTo>
                    <a:pt x="226" y="1264"/>
                  </a:lnTo>
                  <a:lnTo>
                    <a:pt x="210" y="1300"/>
                  </a:lnTo>
                  <a:lnTo>
                    <a:pt x="178" y="1320"/>
                  </a:lnTo>
                  <a:lnTo>
                    <a:pt x="164" y="1336"/>
                  </a:lnTo>
                  <a:lnTo>
                    <a:pt x="160" y="1346"/>
                  </a:lnTo>
                  <a:lnTo>
                    <a:pt x="150" y="1362"/>
                  </a:lnTo>
                  <a:lnTo>
                    <a:pt x="148" y="1380"/>
                  </a:lnTo>
                  <a:lnTo>
                    <a:pt x="152" y="1390"/>
                  </a:lnTo>
                  <a:lnTo>
                    <a:pt x="146" y="1400"/>
                  </a:lnTo>
                  <a:lnTo>
                    <a:pt x="142" y="1408"/>
                  </a:lnTo>
                  <a:lnTo>
                    <a:pt x="118" y="1428"/>
                  </a:lnTo>
                  <a:lnTo>
                    <a:pt x="92" y="1436"/>
                  </a:lnTo>
                  <a:lnTo>
                    <a:pt x="90" y="1440"/>
                  </a:lnTo>
                  <a:lnTo>
                    <a:pt x="82" y="1458"/>
                  </a:lnTo>
                  <a:lnTo>
                    <a:pt x="64" y="1474"/>
                  </a:lnTo>
                  <a:lnTo>
                    <a:pt x="56" y="1496"/>
                  </a:lnTo>
                  <a:lnTo>
                    <a:pt x="40" y="1518"/>
                  </a:lnTo>
                  <a:lnTo>
                    <a:pt x="26" y="1550"/>
                  </a:lnTo>
                  <a:lnTo>
                    <a:pt x="20" y="1552"/>
                  </a:lnTo>
                  <a:lnTo>
                    <a:pt x="16" y="1578"/>
                  </a:lnTo>
                  <a:lnTo>
                    <a:pt x="18" y="1580"/>
                  </a:lnTo>
                  <a:lnTo>
                    <a:pt x="20" y="1580"/>
                  </a:lnTo>
                  <a:lnTo>
                    <a:pt x="20" y="1580"/>
                  </a:lnTo>
                  <a:lnTo>
                    <a:pt x="28" y="1592"/>
                  </a:lnTo>
                  <a:lnTo>
                    <a:pt x="30" y="1602"/>
                  </a:lnTo>
                  <a:lnTo>
                    <a:pt x="24" y="1610"/>
                  </a:lnTo>
                  <a:lnTo>
                    <a:pt x="32" y="1628"/>
                  </a:lnTo>
                  <a:lnTo>
                    <a:pt x="32" y="1644"/>
                  </a:lnTo>
                  <a:lnTo>
                    <a:pt x="22" y="1674"/>
                  </a:lnTo>
                  <a:lnTo>
                    <a:pt x="22" y="1674"/>
                  </a:lnTo>
                  <a:lnTo>
                    <a:pt x="22" y="1682"/>
                  </a:lnTo>
                  <a:lnTo>
                    <a:pt x="16" y="1692"/>
                  </a:lnTo>
                  <a:lnTo>
                    <a:pt x="0" y="1702"/>
                  </a:lnTo>
                  <a:lnTo>
                    <a:pt x="8" y="1704"/>
                  </a:lnTo>
                  <a:lnTo>
                    <a:pt x="22" y="1724"/>
                  </a:lnTo>
                  <a:lnTo>
                    <a:pt x="16" y="1728"/>
                  </a:lnTo>
                  <a:lnTo>
                    <a:pt x="18" y="1734"/>
                  </a:lnTo>
                  <a:lnTo>
                    <a:pt x="18" y="1744"/>
                  </a:lnTo>
                  <a:lnTo>
                    <a:pt x="14" y="1744"/>
                  </a:lnTo>
                  <a:lnTo>
                    <a:pt x="18" y="1748"/>
                  </a:lnTo>
                  <a:lnTo>
                    <a:pt x="18" y="1750"/>
                  </a:lnTo>
                  <a:lnTo>
                    <a:pt x="20" y="1750"/>
                  </a:lnTo>
                  <a:lnTo>
                    <a:pt x="38" y="1764"/>
                  </a:lnTo>
                  <a:lnTo>
                    <a:pt x="42" y="1762"/>
                  </a:lnTo>
                  <a:lnTo>
                    <a:pt x="44" y="1772"/>
                  </a:lnTo>
                  <a:lnTo>
                    <a:pt x="50" y="1778"/>
                  </a:lnTo>
                  <a:lnTo>
                    <a:pt x="54" y="1784"/>
                  </a:lnTo>
                  <a:lnTo>
                    <a:pt x="58" y="1780"/>
                  </a:lnTo>
                  <a:lnTo>
                    <a:pt x="64" y="1792"/>
                  </a:lnTo>
                  <a:lnTo>
                    <a:pt x="72" y="1796"/>
                  </a:lnTo>
                  <a:lnTo>
                    <a:pt x="84" y="1810"/>
                  </a:lnTo>
                  <a:lnTo>
                    <a:pt x="88" y="1822"/>
                  </a:lnTo>
                  <a:lnTo>
                    <a:pt x="84" y="1824"/>
                  </a:lnTo>
                  <a:lnTo>
                    <a:pt x="92" y="1836"/>
                  </a:lnTo>
                  <a:lnTo>
                    <a:pt x="96" y="1838"/>
                  </a:lnTo>
                  <a:lnTo>
                    <a:pt x="88" y="1838"/>
                  </a:lnTo>
                  <a:lnTo>
                    <a:pt x="96" y="1846"/>
                  </a:lnTo>
                  <a:lnTo>
                    <a:pt x="100" y="1844"/>
                  </a:lnTo>
                  <a:lnTo>
                    <a:pt x="102" y="1846"/>
                  </a:lnTo>
                  <a:lnTo>
                    <a:pt x="118" y="1852"/>
                  </a:lnTo>
                  <a:lnTo>
                    <a:pt x="160" y="1888"/>
                  </a:lnTo>
                  <a:lnTo>
                    <a:pt x="192" y="1900"/>
                  </a:lnTo>
                  <a:lnTo>
                    <a:pt x="192" y="1902"/>
                  </a:lnTo>
                  <a:lnTo>
                    <a:pt x="194" y="1902"/>
                  </a:lnTo>
                  <a:lnTo>
                    <a:pt x="196" y="1904"/>
                  </a:lnTo>
                  <a:lnTo>
                    <a:pt x="196" y="1902"/>
                  </a:lnTo>
                  <a:lnTo>
                    <a:pt x="200" y="1902"/>
                  </a:lnTo>
                  <a:lnTo>
                    <a:pt x="222" y="1894"/>
                  </a:lnTo>
                  <a:lnTo>
                    <a:pt x="246" y="1888"/>
                  </a:lnTo>
                  <a:lnTo>
                    <a:pt x="276" y="1888"/>
                  </a:lnTo>
                  <a:lnTo>
                    <a:pt x="300" y="1898"/>
                  </a:lnTo>
                  <a:lnTo>
                    <a:pt x="340" y="1878"/>
                  </a:lnTo>
                  <a:lnTo>
                    <a:pt x="356" y="1878"/>
                  </a:lnTo>
                  <a:lnTo>
                    <a:pt x="362" y="1870"/>
                  </a:lnTo>
                  <a:lnTo>
                    <a:pt x="372" y="1868"/>
                  </a:lnTo>
                  <a:lnTo>
                    <a:pt x="389" y="1866"/>
                  </a:lnTo>
                  <a:lnTo>
                    <a:pt x="413" y="1864"/>
                  </a:lnTo>
                  <a:lnTo>
                    <a:pt x="425" y="1868"/>
                  </a:lnTo>
                  <a:lnTo>
                    <a:pt x="427" y="1874"/>
                  </a:lnTo>
                  <a:lnTo>
                    <a:pt x="435" y="1882"/>
                  </a:lnTo>
                  <a:lnTo>
                    <a:pt x="435" y="1892"/>
                  </a:lnTo>
                  <a:lnTo>
                    <a:pt x="451" y="1906"/>
                  </a:lnTo>
                  <a:lnTo>
                    <a:pt x="465" y="1902"/>
                  </a:lnTo>
                  <a:lnTo>
                    <a:pt x="469" y="1898"/>
                  </a:lnTo>
                  <a:lnTo>
                    <a:pt x="489" y="1902"/>
                  </a:lnTo>
                  <a:lnTo>
                    <a:pt x="491" y="1896"/>
                  </a:lnTo>
                  <a:lnTo>
                    <a:pt x="493" y="1900"/>
                  </a:lnTo>
                  <a:lnTo>
                    <a:pt x="499" y="1900"/>
                  </a:lnTo>
                  <a:lnTo>
                    <a:pt x="501" y="1908"/>
                  </a:lnTo>
                  <a:lnTo>
                    <a:pt x="513" y="1908"/>
                  </a:lnTo>
                  <a:lnTo>
                    <a:pt x="511" y="1914"/>
                  </a:lnTo>
                  <a:lnTo>
                    <a:pt x="519" y="1922"/>
                  </a:lnTo>
                  <a:lnTo>
                    <a:pt x="513" y="1940"/>
                  </a:lnTo>
                  <a:lnTo>
                    <a:pt x="507" y="1960"/>
                  </a:lnTo>
                  <a:lnTo>
                    <a:pt x="511" y="1964"/>
                  </a:lnTo>
                  <a:lnTo>
                    <a:pt x="511" y="1966"/>
                  </a:lnTo>
                  <a:lnTo>
                    <a:pt x="507" y="1972"/>
                  </a:lnTo>
                  <a:lnTo>
                    <a:pt x="509" y="1974"/>
                  </a:lnTo>
                  <a:lnTo>
                    <a:pt x="507" y="1974"/>
                  </a:lnTo>
                  <a:lnTo>
                    <a:pt x="505" y="1988"/>
                  </a:lnTo>
                  <a:lnTo>
                    <a:pt x="497" y="1994"/>
                  </a:lnTo>
                  <a:lnTo>
                    <a:pt x="507" y="2020"/>
                  </a:lnTo>
                  <a:lnTo>
                    <a:pt x="541" y="2056"/>
                  </a:lnTo>
                  <a:lnTo>
                    <a:pt x="541" y="2056"/>
                  </a:lnTo>
                  <a:lnTo>
                    <a:pt x="541" y="2058"/>
                  </a:lnTo>
                  <a:lnTo>
                    <a:pt x="545" y="2060"/>
                  </a:lnTo>
                  <a:lnTo>
                    <a:pt x="545" y="2060"/>
                  </a:lnTo>
                  <a:lnTo>
                    <a:pt x="551" y="2068"/>
                  </a:lnTo>
                  <a:lnTo>
                    <a:pt x="559" y="2078"/>
                  </a:lnTo>
                  <a:lnTo>
                    <a:pt x="563" y="2092"/>
                  </a:lnTo>
                  <a:lnTo>
                    <a:pt x="563" y="2098"/>
                  </a:lnTo>
                  <a:lnTo>
                    <a:pt x="563" y="2098"/>
                  </a:lnTo>
                  <a:lnTo>
                    <a:pt x="563" y="2100"/>
                  </a:lnTo>
                  <a:lnTo>
                    <a:pt x="563" y="2102"/>
                  </a:lnTo>
                  <a:lnTo>
                    <a:pt x="565" y="2102"/>
                  </a:lnTo>
                  <a:lnTo>
                    <a:pt x="579" y="2138"/>
                  </a:lnTo>
                  <a:lnTo>
                    <a:pt x="581" y="2146"/>
                  </a:lnTo>
                  <a:lnTo>
                    <a:pt x="577" y="2154"/>
                  </a:lnTo>
                  <a:lnTo>
                    <a:pt x="583" y="2172"/>
                  </a:lnTo>
                  <a:lnTo>
                    <a:pt x="589" y="2180"/>
                  </a:lnTo>
                  <a:lnTo>
                    <a:pt x="589" y="2190"/>
                  </a:lnTo>
                  <a:lnTo>
                    <a:pt x="587" y="2210"/>
                  </a:lnTo>
                  <a:lnTo>
                    <a:pt x="575" y="2222"/>
                  </a:lnTo>
                  <a:lnTo>
                    <a:pt x="565" y="2242"/>
                  </a:lnTo>
                  <a:lnTo>
                    <a:pt x="551" y="2282"/>
                  </a:lnTo>
                  <a:lnTo>
                    <a:pt x="551" y="2310"/>
                  </a:lnTo>
                  <a:lnTo>
                    <a:pt x="551" y="2310"/>
                  </a:lnTo>
                  <a:lnTo>
                    <a:pt x="551" y="2310"/>
                  </a:lnTo>
                  <a:lnTo>
                    <a:pt x="551" y="2316"/>
                  </a:lnTo>
                  <a:lnTo>
                    <a:pt x="551" y="2316"/>
                  </a:lnTo>
                  <a:lnTo>
                    <a:pt x="551" y="2326"/>
                  </a:lnTo>
                  <a:lnTo>
                    <a:pt x="569" y="2354"/>
                  </a:lnTo>
                  <a:lnTo>
                    <a:pt x="601" y="2414"/>
                  </a:lnTo>
                  <a:lnTo>
                    <a:pt x="603" y="2448"/>
                  </a:lnTo>
                  <a:lnTo>
                    <a:pt x="609" y="2464"/>
                  </a:lnTo>
                  <a:lnTo>
                    <a:pt x="611" y="2480"/>
                  </a:lnTo>
                  <a:lnTo>
                    <a:pt x="617" y="2516"/>
                  </a:lnTo>
                  <a:lnTo>
                    <a:pt x="627" y="2530"/>
                  </a:lnTo>
                  <a:lnTo>
                    <a:pt x="641" y="2542"/>
                  </a:lnTo>
                  <a:lnTo>
                    <a:pt x="659" y="2586"/>
                  </a:lnTo>
                  <a:lnTo>
                    <a:pt x="675" y="2612"/>
                  </a:lnTo>
                  <a:lnTo>
                    <a:pt x="675" y="2626"/>
                  </a:lnTo>
                  <a:lnTo>
                    <a:pt x="673" y="2628"/>
                  </a:lnTo>
                  <a:lnTo>
                    <a:pt x="669" y="2626"/>
                  </a:lnTo>
                  <a:lnTo>
                    <a:pt x="667" y="2636"/>
                  </a:lnTo>
                  <a:lnTo>
                    <a:pt x="679" y="2654"/>
                  </a:lnTo>
                  <a:lnTo>
                    <a:pt x="679" y="2664"/>
                  </a:lnTo>
                  <a:lnTo>
                    <a:pt x="685" y="2664"/>
                  </a:lnTo>
                  <a:lnTo>
                    <a:pt x="685" y="2668"/>
                  </a:lnTo>
                  <a:lnTo>
                    <a:pt x="711" y="2678"/>
                  </a:lnTo>
                  <a:lnTo>
                    <a:pt x="719" y="2672"/>
                  </a:lnTo>
                  <a:lnTo>
                    <a:pt x="745" y="2670"/>
                  </a:lnTo>
                  <a:lnTo>
                    <a:pt x="759" y="2662"/>
                  </a:lnTo>
                  <a:lnTo>
                    <a:pt x="803" y="2666"/>
                  </a:lnTo>
                  <a:lnTo>
                    <a:pt x="805" y="2662"/>
                  </a:lnTo>
                  <a:lnTo>
                    <a:pt x="821" y="2664"/>
                  </a:lnTo>
                  <a:lnTo>
                    <a:pt x="821" y="2656"/>
                  </a:lnTo>
                  <a:lnTo>
                    <a:pt x="847" y="2652"/>
                  </a:lnTo>
                  <a:lnTo>
                    <a:pt x="873" y="2630"/>
                  </a:lnTo>
                  <a:lnTo>
                    <a:pt x="903" y="2596"/>
                  </a:lnTo>
                  <a:lnTo>
                    <a:pt x="927" y="2556"/>
                  </a:lnTo>
                  <a:lnTo>
                    <a:pt x="947" y="2538"/>
                  </a:lnTo>
                  <a:lnTo>
                    <a:pt x="955" y="2502"/>
                  </a:lnTo>
                  <a:lnTo>
                    <a:pt x="955" y="2502"/>
                  </a:lnTo>
                  <a:lnTo>
                    <a:pt x="955" y="2500"/>
                  </a:lnTo>
                  <a:lnTo>
                    <a:pt x="955" y="2498"/>
                  </a:lnTo>
                  <a:lnTo>
                    <a:pt x="955" y="2498"/>
                  </a:lnTo>
                  <a:lnTo>
                    <a:pt x="955" y="2486"/>
                  </a:lnTo>
                  <a:lnTo>
                    <a:pt x="951" y="2486"/>
                  </a:lnTo>
                  <a:lnTo>
                    <a:pt x="949" y="2488"/>
                  </a:lnTo>
                  <a:lnTo>
                    <a:pt x="949" y="2486"/>
                  </a:lnTo>
                  <a:lnTo>
                    <a:pt x="953" y="2478"/>
                  </a:lnTo>
                  <a:lnTo>
                    <a:pt x="989" y="2462"/>
                  </a:lnTo>
                  <a:lnTo>
                    <a:pt x="1001" y="2450"/>
                  </a:lnTo>
                  <a:lnTo>
                    <a:pt x="1003" y="2442"/>
                  </a:lnTo>
                  <a:lnTo>
                    <a:pt x="999" y="2440"/>
                  </a:lnTo>
                  <a:lnTo>
                    <a:pt x="1005" y="2400"/>
                  </a:lnTo>
                  <a:lnTo>
                    <a:pt x="1001" y="2404"/>
                  </a:lnTo>
                  <a:lnTo>
                    <a:pt x="993" y="2380"/>
                  </a:lnTo>
                  <a:lnTo>
                    <a:pt x="989" y="2374"/>
                  </a:lnTo>
                  <a:lnTo>
                    <a:pt x="989" y="2364"/>
                  </a:lnTo>
                  <a:lnTo>
                    <a:pt x="1011" y="2344"/>
                  </a:lnTo>
                  <a:lnTo>
                    <a:pt x="1013" y="2342"/>
                  </a:lnTo>
                  <a:lnTo>
                    <a:pt x="1015" y="2346"/>
                  </a:lnTo>
                  <a:lnTo>
                    <a:pt x="1027" y="2330"/>
                  </a:lnTo>
                  <a:lnTo>
                    <a:pt x="1025" y="2328"/>
                  </a:lnTo>
                  <a:lnTo>
                    <a:pt x="1039" y="2318"/>
                  </a:lnTo>
                  <a:lnTo>
                    <a:pt x="1069" y="2306"/>
                  </a:lnTo>
                  <a:lnTo>
                    <a:pt x="1083" y="2296"/>
                  </a:lnTo>
                  <a:lnTo>
                    <a:pt x="1083" y="2292"/>
                  </a:lnTo>
                  <a:lnTo>
                    <a:pt x="1097" y="2278"/>
                  </a:lnTo>
                  <a:lnTo>
                    <a:pt x="1099" y="2270"/>
                  </a:lnTo>
                  <a:lnTo>
                    <a:pt x="1097" y="2268"/>
                  </a:lnTo>
                  <a:lnTo>
                    <a:pt x="1103" y="2260"/>
                  </a:lnTo>
                  <a:lnTo>
                    <a:pt x="1099" y="2246"/>
                  </a:lnTo>
                  <a:lnTo>
                    <a:pt x="1097" y="2246"/>
                  </a:lnTo>
                  <a:lnTo>
                    <a:pt x="1097" y="2224"/>
                  </a:lnTo>
                  <a:lnTo>
                    <a:pt x="1095" y="2204"/>
                  </a:lnTo>
                  <a:lnTo>
                    <a:pt x="1103" y="2188"/>
                  </a:lnTo>
                  <a:lnTo>
                    <a:pt x="1099" y="2176"/>
                  </a:lnTo>
                  <a:lnTo>
                    <a:pt x="1099" y="2176"/>
                  </a:lnTo>
                  <a:lnTo>
                    <a:pt x="1087" y="2168"/>
                  </a:lnTo>
                  <a:lnTo>
                    <a:pt x="1079" y="2148"/>
                  </a:lnTo>
                  <a:lnTo>
                    <a:pt x="1077" y="2138"/>
                  </a:lnTo>
                  <a:lnTo>
                    <a:pt x="1083" y="2114"/>
                  </a:lnTo>
                  <a:lnTo>
                    <a:pt x="1069" y="2100"/>
                  </a:lnTo>
                  <a:lnTo>
                    <a:pt x="1077" y="2070"/>
                  </a:lnTo>
                  <a:lnTo>
                    <a:pt x="1083" y="2064"/>
                  </a:lnTo>
                  <a:lnTo>
                    <a:pt x="1097" y="2034"/>
                  </a:lnTo>
                  <a:lnTo>
                    <a:pt x="1117" y="2016"/>
                  </a:lnTo>
                  <a:lnTo>
                    <a:pt x="1117" y="2016"/>
                  </a:lnTo>
                  <a:lnTo>
                    <a:pt x="1119" y="2014"/>
                  </a:lnTo>
                  <a:lnTo>
                    <a:pt x="1119" y="2014"/>
                  </a:lnTo>
                  <a:lnTo>
                    <a:pt x="1119" y="2014"/>
                  </a:lnTo>
                  <a:lnTo>
                    <a:pt x="1137" y="1992"/>
                  </a:lnTo>
                  <a:lnTo>
                    <a:pt x="1137" y="1988"/>
                  </a:lnTo>
                  <a:lnTo>
                    <a:pt x="1143" y="1986"/>
                  </a:lnTo>
                  <a:lnTo>
                    <a:pt x="1181" y="1950"/>
                  </a:lnTo>
                  <a:lnTo>
                    <a:pt x="1199" y="1942"/>
                  </a:lnTo>
                  <a:lnTo>
                    <a:pt x="1233" y="1908"/>
                  </a:lnTo>
                  <a:lnTo>
                    <a:pt x="1245" y="1888"/>
                  </a:lnTo>
                  <a:lnTo>
                    <a:pt x="1257" y="1876"/>
                  </a:lnTo>
                  <a:lnTo>
                    <a:pt x="1273" y="1834"/>
                  </a:lnTo>
                  <a:lnTo>
                    <a:pt x="1279" y="1830"/>
                  </a:lnTo>
                  <a:lnTo>
                    <a:pt x="1289" y="1812"/>
                  </a:lnTo>
                  <a:lnTo>
                    <a:pt x="1293" y="1792"/>
                  </a:lnTo>
                  <a:lnTo>
                    <a:pt x="1299" y="1792"/>
                  </a:lnTo>
                  <a:lnTo>
                    <a:pt x="1301" y="1786"/>
                  </a:lnTo>
                  <a:lnTo>
                    <a:pt x="1297" y="1786"/>
                  </a:lnTo>
                  <a:lnTo>
                    <a:pt x="1299" y="1784"/>
                  </a:lnTo>
                  <a:lnTo>
                    <a:pt x="1297" y="1770"/>
                  </a:lnTo>
                  <a:lnTo>
                    <a:pt x="1299" y="1760"/>
                  </a:lnTo>
                  <a:lnTo>
                    <a:pt x="1287" y="1754"/>
                  </a:lnTo>
                  <a:lnTo>
                    <a:pt x="1277" y="1762"/>
                  </a:lnTo>
                  <a:lnTo>
                    <a:pt x="1259" y="1766"/>
                  </a:lnTo>
                  <a:lnTo>
                    <a:pt x="1223" y="1770"/>
                  </a:lnTo>
                  <a:lnTo>
                    <a:pt x="1209" y="1778"/>
                  </a:lnTo>
                  <a:lnTo>
                    <a:pt x="1195" y="1774"/>
                  </a:lnTo>
                  <a:lnTo>
                    <a:pt x="1181" y="1784"/>
                  </a:lnTo>
                  <a:lnTo>
                    <a:pt x="1171" y="1784"/>
                  </a:lnTo>
                  <a:lnTo>
                    <a:pt x="1151" y="1766"/>
                  </a:lnTo>
                  <a:lnTo>
                    <a:pt x="1153" y="1764"/>
                  </a:lnTo>
                  <a:lnTo>
                    <a:pt x="1149" y="1764"/>
                  </a:lnTo>
                  <a:lnTo>
                    <a:pt x="1147" y="1762"/>
                  </a:lnTo>
                  <a:lnTo>
                    <a:pt x="1147" y="1764"/>
                  </a:lnTo>
                  <a:lnTo>
                    <a:pt x="1143" y="1762"/>
                  </a:lnTo>
                  <a:lnTo>
                    <a:pt x="1153" y="1758"/>
                  </a:lnTo>
                  <a:lnTo>
                    <a:pt x="1151" y="1746"/>
                  </a:lnTo>
                  <a:lnTo>
                    <a:pt x="1147" y="1742"/>
                  </a:lnTo>
                  <a:lnTo>
                    <a:pt x="1149" y="1742"/>
                  </a:lnTo>
                  <a:lnTo>
                    <a:pt x="1151" y="1744"/>
                  </a:lnTo>
                  <a:lnTo>
                    <a:pt x="1179" y="1744"/>
                  </a:lnTo>
                  <a:lnTo>
                    <a:pt x="1195" y="1732"/>
                  </a:lnTo>
                  <a:lnTo>
                    <a:pt x="1215" y="1730"/>
                  </a:lnTo>
                  <a:lnTo>
                    <a:pt x="1233" y="1720"/>
                  </a:lnTo>
                  <a:lnTo>
                    <a:pt x="1251" y="1718"/>
                  </a:lnTo>
                  <a:lnTo>
                    <a:pt x="1257" y="1710"/>
                  </a:lnTo>
                  <a:lnTo>
                    <a:pt x="1267" y="1706"/>
                  </a:lnTo>
                  <a:lnTo>
                    <a:pt x="1317" y="1688"/>
                  </a:lnTo>
                  <a:lnTo>
                    <a:pt x="1321" y="1676"/>
                  </a:lnTo>
                  <a:lnTo>
                    <a:pt x="1331" y="1668"/>
                  </a:lnTo>
                  <a:lnTo>
                    <a:pt x="1350" y="1660"/>
                  </a:lnTo>
                  <a:lnTo>
                    <a:pt x="1366" y="1662"/>
                  </a:lnTo>
                  <a:lnTo>
                    <a:pt x="1378" y="1646"/>
                  </a:lnTo>
                  <a:lnTo>
                    <a:pt x="1394" y="1642"/>
                  </a:lnTo>
                  <a:lnTo>
                    <a:pt x="1402" y="1626"/>
                  </a:lnTo>
                  <a:lnTo>
                    <a:pt x="1422" y="1620"/>
                  </a:lnTo>
                  <a:lnTo>
                    <a:pt x="1420" y="1598"/>
                  </a:lnTo>
                  <a:lnTo>
                    <a:pt x="1424" y="1594"/>
                  </a:lnTo>
                  <a:lnTo>
                    <a:pt x="1428" y="1590"/>
                  </a:lnTo>
                  <a:lnTo>
                    <a:pt x="1432" y="1594"/>
                  </a:lnTo>
                  <a:lnTo>
                    <a:pt x="1456" y="1562"/>
                  </a:lnTo>
                  <a:lnTo>
                    <a:pt x="1460" y="1550"/>
                  </a:lnTo>
                  <a:lnTo>
                    <a:pt x="1448" y="1542"/>
                  </a:lnTo>
                  <a:lnTo>
                    <a:pt x="1438" y="1526"/>
                  </a:lnTo>
                  <a:lnTo>
                    <a:pt x="1404" y="1512"/>
                  </a:lnTo>
                  <a:lnTo>
                    <a:pt x="1394" y="1498"/>
                  </a:lnTo>
                  <a:lnTo>
                    <a:pt x="1392" y="1484"/>
                  </a:lnTo>
                  <a:lnTo>
                    <a:pt x="1396" y="1464"/>
                  </a:lnTo>
                  <a:lnTo>
                    <a:pt x="1388" y="1470"/>
                  </a:lnTo>
                  <a:lnTo>
                    <a:pt x="1388" y="1470"/>
                  </a:lnTo>
                  <a:lnTo>
                    <a:pt x="1384" y="1474"/>
                  </a:lnTo>
                  <a:lnTo>
                    <a:pt x="1384" y="1474"/>
                  </a:lnTo>
                  <a:lnTo>
                    <a:pt x="1384" y="1474"/>
                  </a:lnTo>
                  <a:lnTo>
                    <a:pt x="1354" y="1508"/>
                  </a:lnTo>
                  <a:lnTo>
                    <a:pt x="1354" y="1510"/>
                  </a:lnTo>
                  <a:lnTo>
                    <a:pt x="1349" y="1514"/>
                  </a:lnTo>
                  <a:lnTo>
                    <a:pt x="1323" y="1512"/>
                  </a:lnTo>
                  <a:lnTo>
                    <a:pt x="1317" y="1516"/>
                  </a:lnTo>
                  <a:lnTo>
                    <a:pt x="1309" y="1516"/>
                  </a:lnTo>
                  <a:lnTo>
                    <a:pt x="1307" y="1510"/>
                  </a:lnTo>
                  <a:lnTo>
                    <a:pt x="1303" y="1510"/>
                  </a:lnTo>
                  <a:lnTo>
                    <a:pt x="1303" y="1504"/>
                  </a:lnTo>
                  <a:lnTo>
                    <a:pt x="1307" y="1478"/>
                  </a:lnTo>
                  <a:lnTo>
                    <a:pt x="1295" y="1470"/>
                  </a:lnTo>
                  <a:lnTo>
                    <a:pt x="1285" y="1486"/>
                  </a:lnTo>
                  <a:lnTo>
                    <a:pt x="1285" y="1492"/>
                  </a:lnTo>
                  <a:lnTo>
                    <a:pt x="1281" y="1486"/>
                  </a:lnTo>
                  <a:lnTo>
                    <a:pt x="1289" y="1470"/>
                  </a:lnTo>
                  <a:lnTo>
                    <a:pt x="1279" y="1468"/>
                  </a:lnTo>
                  <a:lnTo>
                    <a:pt x="1277" y="1460"/>
                  </a:lnTo>
                  <a:lnTo>
                    <a:pt x="1263" y="1452"/>
                  </a:lnTo>
                  <a:lnTo>
                    <a:pt x="1261" y="1444"/>
                  </a:lnTo>
                  <a:lnTo>
                    <a:pt x="1253" y="1436"/>
                  </a:lnTo>
                  <a:lnTo>
                    <a:pt x="1245" y="1422"/>
                  </a:lnTo>
                  <a:lnTo>
                    <a:pt x="1239" y="1406"/>
                  </a:lnTo>
                  <a:lnTo>
                    <a:pt x="1237" y="1406"/>
                  </a:lnTo>
                  <a:lnTo>
                    <a:pt x="1243" y="1400"/>
                  </a:lnTo>
                  <a:lnTo>
                    <a:pt x="1241" y="1396"/>
                  </a:lnTo>
                  <a:lnTo>
                    <a:pt x="1245" y="1396"/>
                  </a:lnTo>
                  <a:lnTo>
                    <a:pt x="1247" y="1394"/>
                  </a:lnTo>
                  <a:lnTo>
                    <a:pt x="1249" y="1396"/>
                  </a:lnTo>
                  <a:lnTo>
                    <a:pt x="1251" y="1392"/>
                  </a:lnTo>
                  <a:lnTo>
                    <a:pt x="1253" y="1392"/>
                  </a:lnTo>
                  <a:lnTo>
                    <a:pt x="1251" y="1390"/>
                  </a:lnTo>
                  <a:lnTo>
                    <a:pt x="1253" y="1384"/>
                  </a:lnTo>
                  <a:lnTo>
                    <a:pt x="1265" y="1396"/>
                  </a:lnTo>
                  <a:lnTo>
                    <a:pt x="1273" y="1394"/>
                  </a:lnTo>
                  <a:lnTo>
                    <a:pt x="1283" y="1412"/>
                  </a:lnTo>
                  <a:lnTo>
                    <a:pt x="1289" y="1418"/>
                  </a:lnTo>
                  <a:lnTo>
                    <a:pt x="1299" y="1440"/>
                  </a:lnTo>
                  <a:lnTo>
                    <a:pt x="1317" y="1448"/>
                  </a:lnTo>
                  <a:lnTo>
                    <a:pt x="1323" y="1456"/>
                  </a:lnTo>
                  <a:lnTo>
                    <a:pt x="1337" y="1460"/>
                  </a:lnTo>
                  <a:lnTo>
                    <a:pt x="1339" y="1464"/>
                  </a:lnTo>
                  <a:lnTo>
                    <a:pt x="1360" y="1468"/>
                  </a:lnTo>
                  <a:lnTo>
                    <a:pt x="1372" y="1464"/>
                  </a:lnTo>
                  <a:lnTo>
                    <a:pt x="1372" y="1466"/>
                  </a:lnTo>
                  <a:lnTo>
                    <a:pt x="1374" y="1470"/>
                  </a:lnTo>
                  <a:lnTo>
                    <a:pt x="1392" y="1460"/>
                  </a:lnTo>
                  <a:lnTo>
                    <a:pt x="1390" y="1458"/>
                  </a:lnTo>
                  <a:lnTo>
                    <a:pt x="1394" y="1456"/>
                  </a:lnTo>
                  <a:lnTo>
                    <a:pt x="1402" y="1460"/>
                  </a:lnTo>
                  <a:lnTo>
                    <a:pt x="1412" y="1486"/>
                  </a:lnTo>
                  <a:lnTo>
                    <a:pt x="1490" y="1498"/>
                  </a:lnTo>
                  <a:lnTo>
                    <a:pt x="1494" y="1500"/>
                  </a:lnTo>
                  <a:lnTo>
                    <a:pt x="1502" y="1496"/>
                  </a:lnTo>
                  <a:lnTo>
                    <a:pt x="1538" y="1492"/>
                  </a:lnTo>
                  <a:lnTo>
                    <a:pt x="1548" y="1498"/>
                  </a:lnTo>
                  <a:lnTo>
                    <a:pt x="1552" y="1494"/>
                  </a:lnTo>
                  <a:lnTo>
                    <a:pt x="1554" y="1494"/>
                  </a:lnTo>
                  <a:lnTo>
                    <a:pt x="1582" y="1492"/>
                  </a:lnTo>
                  <a:lnTo>
                    <a:pt x="1586" y="1502"/>
                  </a:lnTo>
                  <a:lnTo>
                    <a:pt x="1594" y="1506"/>
                  </a:lnTo>
                  <a:lnTo>
                    <a:pt x="1600" y="1522"/>
                  </a:lnTo>
                  <a:lnTo>
                    <a:pt x="1610" y="1524"/>
                  </a:lnTo>
                  <a:lnTo>
                    <a:pt x="1628" y="1544"/>
                  </a:lnTo>
                  <a:lnTo>
                    <a:pt x="1644" y="1544"/>
                  </a:lnTo>
                  <a:lnTo>
                    <a:pt x="1652" y="1540"/>
                  </a:lnTo>
                  <a:lnTo>
                    <a:pt x="1652" y="1544"/>
                  </a:lnTo>
                  <a:lnTo>
                    <a:pt x="1646" y="1548"/>
                  </a:lnTo>
                  <a:lnTo>
                    <a:pt x="1626" y="1550"/>
                  </a:lnTo>
                  <a:lnTo>
                    <a:pt x="1628" y="1558"/>
                  </a:lnTo>
                  <a:lnTo>
                    <a:pt x="1656" y="1584"/>
                  </a:lnTo>
                  <a:lnTo>
                    <a:pt x="1672" y="1584"/>
                  </a:lnTo>
                  <a:lnTo>
                    <a:pt x="1686" y="1578"/>
                  </a:lnTo>
                  <a:lnTo>
                    <a:pt x="1692" y="1554"/>
                  </a:lnTo>
                  <a:lnTo>
                    <a:pt x="1696" y="1554"/>
                  </a:lnTo>
                  <a:lnTo>
                    <a:pt x="1692" y="1560"/>
                  </a:lnTo>
                  <a:lnTo>
                    <a:pt x="1698" y="1588"/>
                  </a:lnTo>
                  <a:lnTo>
                    <a:pt x="1694" y="1606"/>
                  </a:lnTo>
                  <a:lnTo>
                    <a:pt x="1698" y="1620"/>
                  </a:lnTo>
                  <a:lnTo>
                    <a:pt x="1700" y="1620"/>
                  </a:lnTo>
                  <a:lnTo>
                    <a:pt x="1698" y="1630"/>
                  </a:lnTo>
                  <a:lnTo>
                    <a:pt x="1708" y="1668"/>
                  </a:lnTo>
                  <a:lnTo>
                    <a:pt x="1714" y="1682"/>
                  </a:lnTo>
                  <a:lnTo>
                    <a:pt x="1718" y="1692"/>
                  </a:lnTo>
                  <a:lnTo>
                    <a:pt x="1720" y="1690"/>
                  </a:lnTo>
                  <a:lnTo>
                    <a:pt x="1722" y="1700"/>
                  </a:lnTo>
                  <a:lnTo>
                    <a:pt x="1736" y="1724"/>
                  </a:lnTo>
                  <a:lnTo>
                    <a:pt x="1742" y="1750"/>
                  </a:lnTo>
                  <a:lnTo>
                    <a:pt x="1754" y="1766"/>
                  </a:lnTo>
                  <a:lnTo>
                    <a:pt x="1772" y="1814"/>
                  </a:lnTo>
                  <a:lnTo>
                    <a:pt x="1786" y="1832"/>
                  </a:lnTo>
                  <a:lnTo>
                    <a:pt x="1794" y="1832"/>
                  </a:lnTo>
                  <a:lnTo>
                    <a:pt x="1802" y="1824"/>
                  </a:lnTo>
                  <a:lnTo>
                    <a:pt x="1804" y="1812"/>
                  </a:lnTo>
                  <a:lnTo>
                    <a:pt x="1820" y="1808"/>
                  </a:lnTo>
                  <a:lnTo>
                    <a:pt x="1820" y="1806"/>
                  </a:lnTo>
                  <a:lnTo>
                    <a:pt x="1820" y="1802"/>
                  </a:lnTo>
                  <a:lnTo>
                    <a:pt x="1826" y="1790"/>
                  </a:lnTo>
                  <a:lnTo>
                    <a:pt x="1836" y="1790"/>
                  </a:lnTo>
                  <a:lnTo>
                    <a:pt x="1836" y="1762"/>
                  </a:lnTo>
                  <a:lnTo>
                    <a:pt x="1844" y="1732"/>
                  </a:lnTo>
                  <a:lnTo>
                    <a:pt x="1840" y="1724"/>
                  </a:lnTo>
                  <a:lnTo>
                    <a:pt x="1840" y="1692"/>
                  </a:lnTo>
                  <a:lnTo>
                    <a:pt x="1844" y="1686"/>
                  </a:lnTo>
                  <a:lnTo>
                    <a:pt x="1854" y="1686"/>
                  </a:lnTo>
                  <a:lnTo>
                    <a:pt x="1862" y="1674"/>
                  </a:lnTo>
                  <a:lnTo>
                    <a:pt x="1878" y="1670"/>
                  </a:lnTo>
                  <a:lnTo>
                    <a:pt x="1882" y="1660"/>
                  </a:lnTo>
                  <a:lnTo>
                    <a:pt x="1916" y="1634"/>
                  </a:lnTo>
                  <a:lnTo>
                    <a:pt x="1932" y="1616"/>
                  </a:lnTo>
                  <a:lnTo>
                    <a:pt x="1956" y="1602"/>
                  </a:lnTo>
                  <a:lnTo>
                    <a:pt x="1970" y="1586"/>
                  </a:lnTo>
                  <a:lnTo>
                    <a:pt x="1970" y="1572"/>
                  </a:lnTo>
                  <a:lnTo>
                    <a:pt x="1988" y="1566"/>
                  </a:lnTo>
                  <a:lnTo>
                    <a:pt x="1988" y="1564"/>
                  </a:lnTo>
                  <a:lnTo>
                    <a:pt x="1990" y="1572"/>
                  </a:lnTo>
                  <a:lnTo>
                    <a:pt x="2000" y="1570"/>
                  </a:lnTo>
                  <a:lnTo>
                    <a:pt x="2000" y="1570"/>
                  </a:lnTo>
                  <a:lnTo>
                    <a:pt x="2002" y="1570"/>
                  </a:lnTo>
                  <a:lnTo>
                    <a:pt x="2002" y="1570"/>
                  </a:lnTo>
                  <a:lnTo>
                    <a:pt x="2006" y="1568"/>
                  </a:lnTo>
                  <a:lnTo>
                    <a:pt x="2008" y="1568"/>
                  </a:lnTo>
                  <a:lnTo>
                    <a:pt x="2008" y="1568"/>
                  </a:lnTo>
                  <a:lnTo>
                    <a:pt x="2016" y="1564"/>
                  </a:lnTo>
                  <a:lnTo>
                    <a:pt x="2018" y="1568"/>
                  </a:lnTo>
                  <a:lnTo>
                    <a:pt x="2024" y="1562"/>
                  </a:lnTo>
                  <a:lnTo>
                    <a:pt x="2030" y="1566"/>
                  </a:lnTo>
                  <a:lnTo>
                    <a:pt x="2038" y="1554"/>
                  </a:lnTo>
                  <a:lnTo>
                    <a:pt x="2038" y="1554"/>
                  </a:lnTo>
                  <a:lnTo>
                    <a:pt x="2042" y="1556"/>
                  </a:lnTo>
                  <a:lnTo>
                    <a:pt x="2044" y="1546"/>
                  </a:lnTo>
                  <a:lnTo>
                    <a:pt x="2044" y="1548"/>
                  </a:lnTo>
                  <a:lnTo>
                    <a:pt x="2054" y="1548"/>
                  </a:lnTo>
                  <a:lnTo>
                    <a:pt x="2058" y="1554"/>
                  </a:lnTo>
                  <a:lnTo>
                    <a:pt x="2066" y="1582"/>
                  </a:lnTo>
                  <a:lnTo>
                    <a:pt x="2066" y="1582"/>
                  </a:lnTo>
                  <a:lnTo>
                    <a:pt x="2080" y="1600"/>
                  </a:lnTo>
                  <a:lnTo>
                    <a:pt x="2092" y="1606"/>
                  </a:lnTo>
                  <a:lnTo>
                    <a:pt x="2092" y="1606"/>
                  </a:lnTo>
                  <a:lnTo>
                    <a:pt x="2090" y="1614"/>
                  </a:lnTo>
                  <a:lnTo>
                    <a:pt x="2098" y="1624"/>
                  </a:lnTo>
                  <a:lnTo>
                    <a:pt x="2100" y="1622"/>
                  </a:lnTo>
                  <a:lnTo>
                    <a:pt x="2104" y="1632"/>
                  </a:lnTo>
                  <a:lnTo>
                    <a:pt x="2108" y="1654"/>
                  </a:lnTo>
                  <a:lnTo>
                    <a:pt x="2102" y="1682"/>
                  </a:lnTo>
                  <a:lnTo>
                    <a:pt x="2108" y="1678"/>
                  </a:lnTo>
                  <a:lnTo>
                    <a:pt x="2108" y="1682"/>
                  </a:lnTo>
                  <a:lnTo>
                    <a:pt x="2126" y="1684"/>
                  </a:lnTo>
                  <a:lnTo>
                    <a:pt x="2154" y="1666"/>
                  </a:lnTo>
                  <a:lnTo>
                    <a:pt x="2154" y="1664"/>
                  </a:lnTo>
                  <a:lnTo>
                    <a:pt x="2168" y="1670"/>
                  </a:lnTo>
                  <a:lnTo>
                    <a:pt x="2170" y="1698"/>
                  </a:lnTo>
                  <a:lnTo>
                    <a:pt x="2180" y="1728"/>
                  </a:lnTo>
                  <a:lnTo>
                    <a:pt x="2182" y="1726"/>
                  </a:lnTo>
                  <a:lnTo>
                    <a:pt x="2186" y="1738"/>
                  </a:lnTo>
                  <a:lnTo>
                    <a:pt x="2186" y="1752"/>
                  </a:lnTo>
                  <a:lnTo>
                    <a:pt x="2182" y="1756"/>
                  </a:lnTo>
                  <a:lnTo>
                    <a:pt x="2184" y="1758"/>
                  </a:lnTo>
                  <a:lnTo>
                    <a:pt x="2176" y="1764"/>
                  </a:lnTo>
                  <a:lnTo>
                    <a:pt x="2188" y="1766"/>
                  </a:lnTo>
                  <a:lnTo>
                    <a:pt x="2184" y="1788"/>
                  </a:lnTo>
                  <a:lnTo>
                    <a:pt x="2188" y="1790"/>
                  </a:lnTo>
                  <a:lnTo>
                    <a:pt x="2180" y="1812"/>
                  </a:lnTo>
                  <a:lnTo>
                    <a:pt x="2180" y="1830"/>
                  </a:lnTo>
                  <a:lnTo>
                    <a:pt x="2190" y="1828"/>
                  </a:lnTo>
                  <a:lnTo>
                    <a:pt x="2216" y="1862"/>
                  </a:lnTo>
                  <a:lnTo>
                    <a:pt x="2224" y="1900"/>
                  </a:lnTo>
                  <a:lnTo>
                    <a:pt x="2238" y="1930"/>
                  </a:lnTo>
                  <a:lnTo>
                    <a:pt x="2278" y="1956"/>
                  </a:lnTo>
                  <a:lnTo>
                    <a:pt x="2282" y="1956"/>
                  </a:lnTo>
                  <a:lnTo>
                    <a:pt x="2278" y="1960"/>
                  </a:lnTo>
                  <a:lnTo>
                    <a:pt x="2292" y="1956"/>
                  </a:lnTo>
                  <a:lnTo>
                    <a:pt x="2294" y="1956"/>
                  </a:lnTo>
                  <a:lnTo>
                    <a:pt x="2302" y="1972"/>
                  </a:lnTo>
                  <a:lnTo>
                    <a:pt x="2304" y="1958"/>
                  </a:lnTo>
                  <a:lnTo>
                    <a:pt x="2296" y="1954"/>
                  </a:lnTo>
                  <a:lnTo>
                    <a:pt x="2296" y="1954"/>
                  </a:lnTo>
                  <a:lnTo>
                    <a:pt x="2296" y="1954"/>
                  </a:lnTo>
                  <a:lnTo>
                    <a:pt x="2298" y="1946"/>
                  </a:lnTo>
                  <a:lnTo>
                    <a:pt x="2282" y="1920"/>
                  </a:lnTo>
                  <a:lnTo>
                    <a:pt x="2282" y="1886"/>
                  </a:lnTo>
                  <a:lnTo>
                    <a:pt x="2274" y="1874"/>
                  </a:lnTo>
                  <a:lnTo>
                    <a:pt x="2260" y="1862"/>
                  </a:lnTo>
                  <a:lnTo>
                    <a:pt x="2258" y="1862"/>
                  </a:lnTo>
                  <a:lnTo>
                    <a:pt x="2246" y="1850"/>
                  </a:lnTo>
                  <a:lnTo>
                    <a:pt x="2232" y="1848"/>
                  </a:lnTo>
                  <a:lnTo>
                    <a:pt x="2228" y="1842"/>
                  </a:lnTo>
                  <a:lnTo>
                    <a:pt x="2214" y="1806"/>
                  </a:lnTo>
                  <a:lnTo>
                    <a:pt x="2204" y="1806"/>
                  </a:lnTo>
                  <a:lnTo>
                    <a:pt x="2202" y="1790"/>
                  </a:lnTo>
                  <a:lnTo>
                    <a:pt x="2214" y="1752"/>
                  </a:lnTo>
                  <a:lnTo>
                    <a:pt x="2216" y="1730"/>
                  </a:lnTo>
                  <a:lnTo>
                    <a:pt x="2218" y="1728"/>
                  </a:lnTo>
                  <a:lnTo>
                    <a:pt x="2228" y="1728"/>
                  </a:lnTo>
                  <a:lnTo>
                    <a:pt x="2230" y="1746"/>
                  </a:lnTo>
                  <a:lnTo>
                    <a:pt x="2248" y="1746"/>
                  </a:lnTo>
                  <a:lnTo>
                    <a:pt x="2262" y="1754"/>
                  </a:lnTo>
                  <a:lnTo>
                    <a:pt x="2266" y="1764"/>
                  </a:lnTo>
                  <a:lnTo>
                    <a:pt x="2272" y="1780"/>
                  </a:lnTo>
                  <a:lnTo>
                    <a:pt x="2280" y="1776"/>
                  </a:lnTo>
                  <a:lnTo>
                    <a:pt x="2280" y="1784"/>
                  </a:lnTo>
                  <a:lnTo>
                    <a:pt x="2298" y="1786"/>
                  </a:lnTo>
                  <a:lnTo>
                    <a:pt x="2306" y="1792"/>
                  </a:lnTo>
                  <a:lnTo>
                    <a:pt x="2302" y="1804"/>
                  </a:lnTo>
                  <a:lnTo>
                    <a:pt x="2304" y="1820"/>
                  </a:lnTo>
                  <a:lnTo>
                    <a:pt x="2310" y="1822"/>
                  </a:lnTo>
                  <a:lnTo>
                    <a:pt x="2331" y="1804"/>
                  </a:lnTo>
                  <a:lnTo>
                    <a:pt x="2331" y="1802"/>
                  </a:lnTo>
                  <a:lnTo>
                    <a:pt x="2337" y="1806"/>
                  </a:lnTo>
                  <a:lnTo>
                    <a:pt x="2337" y="1796"/>
                  </a:lnTo>
                  <a:lnTo>
                    <a:pt x="2343" y="1788"/>
                  </a:lnTo>
                  <a:lnTo>
                    <a:pt x="2351" y="1788"/>
                  </a:lnTo>
                  <a:lnTo>
                    <a:pt x="2365" y="1782"/>
                  </a:lnTo>
                  <a:lnTo>
                    <a:pt x="2385" y="1770"/>
                  </a:lnTo>
                  <a:lnTo>
                    <a:pt x="2387" y="1762"/>
                  </a:lnTo>
                  <a:lnTo>
                    <a:pt x="2387" y="1748"/>
                  </a:lnTo>
                  <a:lnTo>
                    <a:pt x="2391" y="1740"/>
                  </a:lnTo>
                  <a:lnTo>
                    <a:pt x="2381" y="1690"/>
                  </a:lnTo>
                  <a:lnTo>
                    <a:pt x="2373" y="1682"/>
                  </a:lnTo>
                  <a:lnTo>
                    <a:pt x="2369" y="1674"/>
                  </a:lnTo>
                  <a:lnTo>
                    <a:pt x="2359" y="1670"/>
                  </a:lnTo>
                  <a:lnTo>
                    <a:pt x="2347" y="1656"/>
                  </a:lnTo>
                  <a:lnTo>
                    <a:pt x="2335" y="1644"/>
                  </a:lnTo>
                  <a:lnTo>
                    <a:pt x="2333" y="1636"/>
                  </a:lnTo>
                  <a:lnTo>
                    <a:pt x="2323" y="1626"/>
                  </a:lnTo>
                  <a:lnTo>
                    <a:pt x="2321" y="1618"/>
                  </a:lnTo>
                  <a:lnTo>
                    <a:pt x="2327" y="1602"/>
                  </a:lnTo>
                  <a:lnTo>
                    <a:pt x="2339" y="1588"/>
                  </a:lnTo>
                  <a:lnTo>
                    <a:pt x="2353" y="1576"/>
                  </a:lnTo>
                  <a:lnTo>
                    <a:pt x="2363" y="1572"/>
                  </a:lnTo>
                  <a:lnTo>
                    <a:pt x="2363" y="1574"/>
                  </a:lnTo>
                  <a:lnTo>
                    <a:pt x="2363" y="1572"/>
                  </a:lnTo>
                  <a:lnTo>
                    <a:pt x="2365" y="1572"/>
                  </a:lnTo>
                  <a:lnTo>
                    <a:pt x="2367" y="1576"/>
                  </a:lnTo>
                  <a:lnTo>
                    <a:pt x="2371" y="1570"/>
                  </a:lnTo>
                  <a:lnTo>
                    <a:pt x="2373" y="1570"/>
                  </a:lnTo>
                  <a:lnTo>
                    <a:pt x="2371" y="1570"/>
                  </a:lnTo>
                  <a:lnTo>
                    <a:pt x="2373" y="1566"/>
                  </a:lnTo>
                  <a:lnTo>
                    <a:pt x="2385" y="1574"/>
                  </a:lnTo>
                  <a:lnTo>
                    <a:pt x="2391" y="1572"/>
                  </a:lnTo>
                  <a:lnTo>
                    <a:pt x="2391" y="1582"/>
                  </a:lnTo>
                  <a:lnTo>
                    <a:pt x="2401" y="1596"/>
                  </a:lnTo>
                  <a:lnTo>
                    <a:pt x="2391" y="1598"/>
                  </a:lnTo>
                  <a:lnTo>
                    <a:pt x="2373" y="1612"/>
                  </a:lnTo>
                  <a:lnTo>
                    <a:pt x="2377" y="1632"/>
                  </a:lnTo>
                  <a:lnTo>
                    <a:pt x="2397" y="1638"/>
                  </a:lnTo>
                  <a:lnTo>
                    <a:pt x="2411" y="1624"/>
                  </a:lnTo>
                  <a:lnTo>
                    <a:pt x="2423" y="1606"/>
                  </a:lnTo>
                  <a:lnTo>
                    <a:pt x="2419" y="1596"/>
                  </a:lnTo>
                  <a:lnTo>
                    <a:pt x="2409" y="1596"/>
                  </a:lnTo>
                  <a:lnTo>
                    <a:pt x="2405" y="1596"/>
                  </a:lnTo>
                  <a:lnTo>
                    <a:pt x="2413" y="1592"/>
                  </a:lnTo>
                  <a:lnTo>
                    <a:pt x="2407" y="1580"/>
                  </a:lnTo>
                  <a:lnTo>
                    <a:pt x="2411" y="1574"/>
                  </a:lnTo>
                  <a:lnTo>
                    <a:pt x="2457" y="1562"/>
                  </a:lnTo>
                  <a:lnTo>
                    <a:pt x="2461" y="1550"/>
                  </a:lnTo>
                  <a:lnTo>
                    <a:pt x="2469" y="1558"/>
                  </a:lnTo>
                  <a:lnTo>
                    <a:pt x="2469" y="1548"/>
                  </a:lnTo>
                  <a:lnTo>
                    <a:pt x="2475" y="1554"/>
                  </a:lnTo>
                  <a:lnTo>
                    <a:pt x="2485" y="1554"/>
                  </a:lnTo>
                  <a:lnTo>
                    <a:pt x="2485" y="1552"/>
                  </a:lnTo>
                  <a:lnTo>
                    <a:pt x="2485" y="1554"/>
                  </a:lnTo>
                  <a:lnTo>
                    <a:pt x="2489" y="1548"/>
                  </a:lnTo>
                  <a:lnTo>
                    <a:pt x="2489" y="1550"/>
                  </a:lnTo>
                  <a:lnTo>
                    <a:pt x="2497" y="1544"/>
                  </a:lnTo>
                  <a:lnTo>
                    <a:pt x="2503" y="1548"/>
                  </a:lnTo>
                  <a:lnTo>
                    <a:pt x="2523" y="1540"/>
                  </a:lnTo>
                  <a:lnTo>
                    <a:pt x="2533" y="1530"/>
                  </a:lnTo>
                  <a:lnTo>
                    <a:pt x="2541" y="1528"/>
                  </a:lnTo>
                  <a:lnTo>
                    <a:pt x="2541" y="1530"/>
                  </a:lnTo>
                  <a:lnTo>
                    <a:pt x="2555" y="1516"/>
                  </a:lnTo>
                  <a:lnTo>
                    <a:pt x="2555" y="1510"/>
                  </a:lnTo>
                  <a:lnTo>
                    <a:pt x="2563" y="1508"/>
                  </a:lnTo>
                  <a:lnTo>
                    <a:pt x="2575" y="1490"/>
                  </a:lnTo>
                  <a:lnTo>
                    <a:pt x="2579" y="1492"/>
                  </a:lnTo>
                  <a:lnTo>
                    <a:pt x="2585" y="1472"/>
                  </a:lnTo>
                  <a:lnTo>
                    <a:pt x="2585" y="1474"/>
                  </a:lnTo>
                  <a:lnTo>
                    <a:pt x="2611" y="1434"/>
                  </a:lnTo>
                  <a:lnTo>
                    <a:pt x="2615" y="1436"/>
                  </a:lnTo>
                  <a:lnTo>
                    <a:pt x="2621" y="1414"/>
                  </a:lnTo>
                  <a:lnTo>
                    <a:pt x="2621" y="1412"/>
                  </a:lnTo>
                  <a:lnTo>
                    <a:pt x="2625" y="1412"/>
                  </a:lnTo>
                  <a:lnTo>
                    <a:pt x="2625" y="1398"/>
                  </a:lnTo>
                  <a:lnTo>
                    <a:pt x="2631" y="1394"/>
                  </a:lnTo>
                  <a:lnTo>
                    <a:pt x="2611" y="1384"/>
                  </a:lnTo>
                  <a:lnTo>
                    <a:pt x="2609" y="1384"/>
                  </a:lnTo>
                  <a:lnTo>
                    <a:pt x="2629" y="1372"/>
                  </a:lnTo>
                  <a:lnTo>
                    <a:pt x="2613" y="1356"/>
                  </a:lnTo>
                  <a:lnTo>
                    <a:pt x="2609" y="1354"/>
                  </a:lnTo>
                  <a:lnTo>
                    <a:pt x="2633" y="1360"/>
                  </a:lnTo>
                  <a:lnTo>
                    <a:pt x="2627" y="1354"/>
                  </a:lnTo>
                  <a:lnTo>
                    <a:pt x="2609" y="1332"/>
                  </a:lnTo>
                  <a:lnTo>
                    <a:pt x="2595" y="1294"/>
                  </a:lnTo>
                  <a:lnTo>
                    <a:pt x="2577" y="1284"/>
                  </a:lnTo>
                  <a:lnTo>
                    <a:pt x="2585" y="1272"/>
                  </a:lnTo>
                  <a:lnTo>
                    <a:pt x="2595" y="1264"/>
                  </a:lnTo>
                  <a:lnTo>
                    <a:pt x="2595" y="1258"/>
                  </a:lnTo>
                  <a:lnTo>
                    <a:pt x="2603" y="1260"/>
                  </a:lnTo>
                  <a:lnTo>
                    <a:pt x="2609" y="1250"/>
                  </a:lnTo>
                  <a:lnTo>
                    <a:pt x="2609" y="1248"/>
                  </a:lnTo>
                  <a:lnTo>
                    <a:pt x="2621" y="1244"/>
                  </a:lnTo>
                  <a:lnTo>
                    <a:pt x="2627" y="1238"/>
                  </a:lnTo>
                  <a:lnTo>
                    <a:pt x="2629" y="1238"/>
                  </a:lnTo>
                  <a:lnTo>
                    <a:pt x="2633" y="1246"/>
                  </a:lnTo>
                  <a:lnTo>
                    <a:pt x="2643" y="1226"/>
                  </a:lnTo>
                  <a:lnTo>
                    <a:pt x="2639" y="1226"/>
                  </a:lnTo>
                  <a:lnTo>
                    <a:pt x="2621" y="1224"/>
                  </a:lnTo>
                  <a:lnTo>
                    <a:pt x="2605" y="1214"/>
                  </a:lnTo>
                  <a:lnTo>
                    <a:pt x="2581" y="1230"/>
                  </a:lnTo>
                  <a:lnTo>
                    <a:pt x="2573" y="1228"/>
                  </a:lnTo>
                  <a:lnTo>
                    <a:pt x="2569" y="1216"/>
                  </a:lnTo>
                  <a:lnTo>
                    <a:pt x="2555" y="1208"/>
                  </a:lnTo>
                  <a:lnTo>
                    <a:pt x="2547" y="1200"/>
                  </a:lnTo>
                  <a:lnTo>
                    <a:pt x="2547" y="1196"/>
                  </a:lnTo>
                  <a:lnTo>
                    <a:pt x="2553" y="1186"/>
                  </a:lnTo>
                  <a:lnTo>
                    <a:pt x="2561" y="1188"/>
                  </a:lnTo>
                  <a:lnTo>
                    <a:pt x="2575" y="1184"/>
                  </a:lnTo>
                  <a:lnTo>
                    <a:pt x="2581" y="1172"/>
                  </a:lnTo>
                  <a:lnTo>
                    <a:pt x="2599" y="1162"/>
                  </a:lnTo>
                  <a:lnTo>
                    <a:pt x="2613" y="1144"/>
                  </a:lnTo>
                  <a:lnTo>
                    <a:pt x="2623" y="1142"/>
                  </a:lnTo>
                  <a:lnTo>
                    <a:pt x="2629" y="1152"/>
                  </a:lnTo>
                  <a:lnTo>
                    <a:pt x="2611" y="1176"/>
                  </a:lnTo>
                  <a:lnTo>
                    <a:pt x="2619" y="1182"/>
                  </a:lnTo>
                  <a:lnTo>
                    <a:pt x="2617" y="1186"/>
                  </a:lnTo>
                  <a:lnTo>
                    <a:pt x="2605" y="1194"/>
                  </a:lnTo>
                  <a:lnTo>
                    <a:pt x="2615" y="1198"/>
                  </a:lnTo>
                  <a:lnTo>
                    <a:pt x="2653" y="1172"/>
                  </a:lnTo>
                  <a:lnTo>
                    <a:pt x="2671" y="1168"/>
                  </a:lnTo>
                  <a:lnTo>
                    <a:pt x="2675" y="1176"/>
                  </a:lnTo>
                  <a:lnTo>
                    <a:pt x="2689" y="1178"/>
                  </a:lnTo>
                  <a:lnTo>
                    <a:pt x="2685" y="1194"/>
                  </a:lnTo>
                  <a:lnTo>
                    <a:pt x="2685" y="1196"/>
                  </a:lnTo>
                  <a:lnTo>
                    <a:pt x="2681" y="1198"/>
                  </a:lnTo>
                  <a:lnTo>
                    <a:pt x="2675" y="1214"/>
                  </a:lnTo>
                  <a:lnTo>
                    <a:pt x="2683" y="1212"/>
                  </a:lnTo>
                  <a:lnTo>
                    <a:pt x="2683" y="1214"/>
                  </a:lnTo>
                  <a:lnTo>
                    <a:pt x="2687" y="1222"/>
                  </a:lnTo>
                  <a:lnTo>
                    <a:pt x="2697" y="1220"/>
                  </a:lnTo>
                  <a:lnTo>
                    <a:pt x="2697" y="1216"/>
                  </a:lnTo>
                  <a:lnTo>
                    <a:pt x="2711" y="1220"/>
                  </a:lnTo>
                  <a:lnTo>
                    <a:pt x="2715" y="1234"/>
                  </a:lnTo>
                  <a:lnTo>
                    <a:pt x="2701" y="1240"/>
                  </a:lnTo>
                  <a:lnTo>
                    <a:pt x="2707" y="1252"/>
                  </a:lnTo>
                  <a:lnTo>
                    <a:pt x="2709" y="1248"/>
                  </a:lnTo>
                  <a:lnTo>
                    <a:pt x="2713" y="1262"/>
                  </a:lnTo>
                  <a:lnTo>
                    <a:pt x="2705" y="1286"/>
                  </a:lnTo>
                  <a:lnTo>
                    <a:pt x="2705" y="1286"/>
                  </a:lnTo>
                  <a:lnTo>
                    <a:pt x="2703" y="1298"/>
                  </a:lnTo>
                  <a:lnTo>
                    <a:pt x="2719" y="1296"/>
                  </a:lnTo>
                  <a:lnTo>
                    <a:pt x="2723" y="1294"/>
                  </a:lnTo>
                  <a:lnTo>
                    <a:pt x="2727" y="1298"/>
                  </a:lnTo>
                  <a:lnTo>
                    <a:pt x="2729" y="1292"/>
                  </a:lnTo>
                  <a:lnTo>
                    <a:pt x="2731" y="1294"/>
                  </a:lnTo>
                  <a:lnTo>
                    <a:pt x="2739" y="1284"/>
                  </a:lnTo>
                  <a:lnTo>
                    <a:pt x="2747" y="1288"/>
                  </a:lnTo>
                  <a:lnTo>
                    <a:pt x="2751" y="1280"/>
                  </a:lnTo>
                  <a:lnTo>
                    <a:pt x="2757" y="1282"/>
                  </a:lnTo>
                  <a:lnTo>
                    <a:pt x="2765" y="1276"/>
                  </a:lnTo>
                  <a:lnTo>
                    <a:pt x="2771" y="1258"/>
                  </a:lnTo>
                  <a:lnTo>
                    <a:pt x="2765" y="1222"/>
                  </a:lnTo>
                  <a:lnTo>
                    <a:pt x="2751" y="1200"/>
                  </a:lnTo>
                  <a:lnTo>
                    <a:pt x="2751" y="1200"/>
                  </a:lnTo>
                  <a:lnTo>
                    <a:pt x="2749" y="1198"/>
                  </a:lnTo>
                  <a:lnTo>
                    <a:pt x="2749" y="1196"/>
                  </a:lnTo>
                  <a:lnTo>
                    <a:pt x="2747" y="1196"/>
                  </a:lnTo>
                  <a:lnTo>
                    <a:pt x="2733" y="1182"/>
                  </a:lnTo>
                  <a:lnTo>
                    <a:pt x="2733" y="1170"/>
                  </a:lnTo>
                  <a:lnTo>
                    <a:pt x="2749" y="1164"/>
                  </a:lnTo>
                  <a:lnTo>
                    <a:pt x="2775" y="1142"/>
                  </a:lnTo>
                  <a:lnTo>
                    <a:pt x="2775" y="1124"/>
                  </a:lnTo>
                  <a:lnTo>
                    <a:pt x="2791" y="1106"/>
                  </a:lnTo>
                  <a:lnTo>
                    <a:pt x="2795" y="1104"/>
                  </a:lnTo>
                  <a:lnTo>
                    <a:pt x="2795" y="1100"/>
                  </a:lnTo>
                  <a:lnTo>
                    <a:pt x="2803" y="1100"/>
                  </a:lnTo>
                  <a:lnTo>
                    <a:pt x="2813" y="1082"/>
                  </a:lnTo>
                  <a:lnTo>
                    <a:pt x="2815" y="1090"/>
                  </a:lnTo>
                  <a:lnTo>
                    <a:pt x="2819" y="1086"/>
                  </a:lnTo>
                  <a:lnTo>
                    <a:pt x="2819" y="1094"/>
                  </a:lnTo>
                  <a:lnTo>
                    <a:pt x="2839" y="1098"/>
                  </a:lnTo>
                  <a:lnTo>
                    <a:pt x="2855" y="1094"/>
                  </a:lnTo>
                  <a:lnTo>
                    <a:pt x="2875" y="1078"/>
                  </a:lnTo>
                  <a:lnTo>
                    <a:pt x="2931" y="1006"/>
                  </a:lnTo>
                  <a:lnTo>
                    <a:pt x="2941" y="986"/>
                  </a:lnTo>
                  <a:lnTo>
                    <a:pt x="2957" y="962"/>
                  </a:lnTo>
                  <a:lnTo>
                    <a:pt x="2973" y="942"/>
                  </a:lnTo>
                  <a:lnTo>
                    <a:pt x="2981" y="896"/>
                  </a:lnTo>
                  <a:lnTo>
                    <a:pt x="2977" y="876"/>
                  </a:lnTo>
                  <a:lnTo>
                    <a:pt x="2983" y="856"/>
                  </a:lnTo>
                  <a:lnTo>
                    <a:pt x="2995" y="832"/>
                  </a:lnTo>
                  <a:lnTo>
                    <a:pt x="2995" y="846"/>
                  </a:lnTo>
                  <a:lnTo>
                    <a:pt x="3005" y="862"/>
                  </a:lnTo>
                  <a:lnTo>
                    <a:pt x="3003" y="876"/>
                  </a:lnTo>
                  <a:lnTo>
                    <a:pt x="3005" y="898"/>
                  </a:lnTo>
                  <a:lnTo>
                    <a:pt x="2999" y="934"/>
                  </a:lnTo>
                  <a:lnTo>
                    <a:pt x="2999" y="934"/>
                  </a:lnTo>
                  <a:lnTo>
                    <a:pt x="3005" y="954"/>
                  </a:lnTo>
                  <a:lnTo>
                    <a:pt x="2999" y="990"/>
                  </a:lnTo>
                  <a:lnTo>
                    <a:pt x="3001" y="1010"/>
                  </a:lnTo>
                  <a:lnTo>
                    <a:pt x="3009" y="1012"/>
                  </a:lnTo>
                  <a:lnTo>
                    <a:pt x="3017" y="994"/>
                  </a:lnTo>
                  <a:lnTo>
                    <a:pt x="3027" y="996"/>
                  </a:lnTo>
                  <a:lnTo>
                    <a:pt x="3031" y="1018"/>
                  </a:lnTo>
                  <a:lnTo>
                    <a:pt x="3037" y="1004"/>
                  </a:lnTo>
                  <a:lnTo>
                    <a:pt x="3035" y="986"/>
                  </a:lnTo>
                  <a:lnTo>
                    <a:pt x="3027" y="982"/>
                  </a:lnTo>
                  <a:lnTo>
                    <a:pt x="3019" y="964"/>
                  </a:lnTo>
                  <a:lnTo>
                    <a:pt x="3027" y="922"/>
                  </a:lnTo>
                  <a:lnTo>
                    <a:pt x="3037" y="920"/>
                  </a:lnTo>
                  <a:lnTo>
                    <a:pt x="3053" y="934"/>
                  </a:lnTo>
                  <a:lnTo>
                    <a:pt x="3057" y="932"/>
                  </a:lnTo>
                  <a:lnTo>
                    <a:pt x="3049" y="914"/>
                  </a:lnTo>
                  <a:lnTo>
                    <a:pt x="3029" y="850"/>
                  </a:lnTo>
                  <a:lnTo>
                    <a:pt x="3027" y="828"/>
                  </a:lnTo>
                  <a:lnTo>
                    <a:pt x="3031" y="812"/>
                  </a:lnTo>
                  <a:lnTo>
                    <a:pt x="3023" y="770"/>
                  </a:lnTo>
                  <a:lnTo>
                    <a:pt x="3017" y="762"/>
                  </a:lnTo>
                  <a:lnTo>
                    <a:pt x="3007" y="764"/>
                  </a:lnTo>
                  <a:lnTo>
                    <a:pt x="3015" y="784"/>
                  </a:lnTo>
                  <a:lnTo>
                    <a:pt x="3011" y="790"/>
                  </a:lnTo>
                  <a:lnTo>
                    <a:pt x="2999" y="788"/>
                  </a:lnTo>
                  <a:lnTo>
                    <a:pt x="2995" y="828"/>
                  </a:lnTo>
                  <a:lnTo>
                    <a:pt x="2995" y="830"/>
                  </a:lnTo>
                  <a:lnTo>
                    <a:pt x="2989" y="824"/>
                  </a:lnTo>
                  <a:lnTo>
                    <a:pt x="2991" y="818"/>
                  </a:lnTo>
                  <a:lnTo>
                    <a:pt x="2989" y="810"/>
                  </a:lnTo>
                  <a:lnTo>
                    <a:pt x="2995" y="796"/>
                  </a:lnTo>
                  <a:lnTo>
                    <a:pt x="2975" y="782"/>
                  </a:lnTo>
                  <a:lnTo>
                    <a:pt x="2963" y="764"/>
                  </a:lnTo>
                  <a:lnTo>
                    <a:pt x="2939" y="762"/>
                  </a:lnTo>
                  <a:lnTo>
                    <a:pt x="2939" y="776"/>
                  </a:lnTo>
                  <a:lnTo>
                    <a:pt x="2939" y="780"/>
                  </a:lnTo>
                  <a:lnTo>
                    <a:pt x="2937" y="782"/>
                  </a:lnTo>
                  <a:lnTo>
                    <a:pt x="2939" y="776"/>
                  </a:lnTo>
                  <a:lnTo>
                    <a:pt x="2933" y="780"/>
                  </a:lnTo>
                  <a:lnTo>
                    <a:pt x="2929" y="782"/>
                  </a:lnTo>
                  <a:lnTo>
                    <a:pt x="2921" y="786"/>
                  </a:lnTo>
                  <a:lnTo>
                    <a:pt x="2925" y="780"/>
                  </a:lnTo>
                  <a:lnTo>
                    <a:pt x="2919" y="772"/>
                  </a:lnTo>
                  <a:lnTo>
                    <a:pt x="2923" y="766"/>
                  </a:lnTo>
                  <a:lnTo>
                    <a:pt x="2921" y="762"/>
                  </a:lnTo>
                  <a:lnTo>
                    <a:pt x="2909" y="768"/>
                  </a:lnTo>
                  <a:lnTo>
                    <a:pt x="2909" y="776"/>
                  </a:lnTo>
                  <a:lnTo>
                    <a:pt x="2907" y="778"/>
                  </a:lnTo>
                  <a:lnTo>
                    <a:pt x="2907" y="754"/>
                  </a:lnTo>
                  <a:lnTo>
                    <a:pt x="2887" y="754"/>
                  </a:lnTo>
                  <a:lnTo>
                    <a:pt x="2879" y="750"/>
                  </a:lnTo>
                  <a:lnTo>
                    <a:pt x="2879" y="746"/>
                  </a:lnTo>
                  <a:lnTo>
                    <a:pt x="2925" y="706"/>
                  </a:lnTo>
                  <a:lnTo>
                    <a:pt x="2953" y="668"/>
                  </a:lnTo>
                  <a:lnTo>
                    <a:pt x="2975" y="650"/>
                  </a:lnTo>
                  <a:lnTo>
                    <a:pt x="2983" y="632"/>
                  </a:lnTo>
                  <a:lnTo>
                    <a:pt x="3009" y="604"/>
                  </a:lnTo>
                  <a:lnTo>
                    <a:pt x="3025" y="596"/>
                  </a:lnTo>
                  <a:lnTo>
                    <a:pt x="3067" y="592"/>
                  </a:lnTo>
                  <a:lnTo>
                    <a:pt x="3079" y="604"/>
                  </a:lnTo>
                  <a:lnTo>
                    <a:pt x="3087" y="592"/>
                  </a:lnTo>
                  <a:lnTo>
                    <a:pt x="3107" y="600"/>
                  </a:lnTo>
                  <a:lnTo>
                    <a:pt x="3121" y="594"/>
                  </a:lnTo>
                  <a:lnTo>
                    <a:pt x="3125" y="600"/>
                  </a:lnTo>
                  <a:lnTo>
                    <a:pt x="3135" y="598"/>
                  </a:lnTo>
                  <a:lnTo>
                    <a:pt x="3133" y="592"/>
                  </a:lnTo>
                  <a:lnTo>
                    <a:pt x="3139" y="590"/>
                  </a:lnTo>
                  <a:lnTo>
                    <a:pt x="3139" y="582"/>
                  </a:lnTo>
                  <a:lnTo>
                    <a:pt x="3139" y="582"/>
                  </a:lnTo>
                  <a:lnTo>
                    <a:pt x="3171" y="592"/>
                  </a:lnTo>
                  <a:lnTo>
                    <a:pt x="3179" y="586"/>
                  </a:lnTo>
                  <a:lnTo>
                    <a:pt x="3189" y="594"/>
                  </a:lnTo>
                  <a:lnTo>
                    <a:pt x="3171" y="600"/>
                  </a:lnTo>
                  <a:lnTo>
                    <a:pt x="3179" y="612"/>
                  </a:lnTo>
                  <a:lnTo>
                    <a:pt x="3201" y="606"/>
                  </a:lnTo>
                  <a:lnTo>
                    <a:pt x="3207" y="610"/>
                  </a:lnTo>
                  <a:lnTo>
                    <a:pt x="3223" y="600"/>
                  </a:lnTo>
                  <a:lnTo>
                    <a:pt x="3247" y="602"/>
                  </a:lnTo>
                  <a:lnTo>
                    <a:pt x="3253" y="600"/>
                  </a:lnTo>
                  <a:lnTo>
                    <a:pt x="3251" y="590"/>
                  </a:lnTo>
                  <a:lnTo>
                    <a:pt x="3235" y="586"/>
                  </a:lnTo>
                  <a:lnTo>
                    <a:pt x="3237" y="584"/>
                  </a:lnTo>
                  <a:lnTo>
                    <a:pt x="3235" y="578"/>
                  </a:lnTo>
                  <a:lnTo>
                    <a:pt x="3237" y="578"/>
                  </a:lnTo>
                  <a:lnTo>
                    <a:pt x="3245" y="558"/>
                  </a:lnTo>
                  <a:lnTo>
                    <a:pt x="3267" y="540"/>
                  </a:lnTo>
                  <a:lnTo>
                    <a:pt x="3290" y="506"/>
                  </a:lnTo>
                  <a:lnTo>
                    <a:pt x="3322" y="496"/>
                  </a:lnTo>
                  <a:lnTo>
                    <a:pt x="3338" y="506"/>
                  </a:lnTo>
                  <a:lnTo>
                    <a:pt x="3344" y="500"/>
                  </a:lnTo>
                  <a:lnTo>
                    <a:pt x="3342" y="506"/>
                  </a:lnTo>
                  <a:lnTo>
                    <a:pt x="3336" y="516"/>
                  </a:lnTo>
                  <a:lnTo>
                    <a:pt x="3338" y="524"/>
                  </a:lnTo>
                  <a:lnTo>
                    <a:pt x="3334" y="534"/>
                  </a:lnTo>
                  <a:lnTo>
                    <a:pt x="3344" y="532"/>
                  </a:lnTo>
                  <a:lnTo>
                    <a:pt x="3338" y="554"/>
                  </a:lnTo>
                  <a:lnTo>
                    <a:pt x="3386" y="508"/>
                  </a:lnTo>
                  <a:lnTo>
                    <a:pt x="3392" y="506"/>
                  </a:lnTo>
                  <a:lnTo>
                    <a:pt x="3398" y="514"/>
                  </a:lnTo>
                  <a:lnTo>
                    <a:pt x="3404" y="502"/>
                  </a:lnTo>
                  <a:lnTo>
                    <a:pt x="3400" y="498"/>
                  </a:lnTo>
                  <a:lnTo>
                    <a:pt x="3400" y="486"/>
                  </a:lnTo>
                  <a:lnTo>
                    <a:pt x="3410" y="470"/>
                  </a:lnTo>
                  <a:lnTo>
                    <a:pt x="3424" y="466"/>
                  </a:lnTo>
                  <a:lnTo>
                    <a:pt x="3432" y="470"/>
                  </a:lnTo>
                  <a:lnTo>
                    <a:pt x="3432" y="472"/>
                  </a:lnTo>
                  <a:lnTo>
                    <a:pt x="3416" y="480"/>
                  </a:lnTo>
                  <a:lnTo>
                    <a:pt x="3414" y="502"/>
                  </a:lnTo>
                  <a:lnTo>
                    <a:pt x="3410" y="508"/>
                  </a:lnTo>
                  <a:lnTo>
                    <a:pt x="3410" y="520"/>
                  </a:lnTo>
                  <a:lnTo>
                    <a:pt x="3404" y="526"/>
                  </a:lnTo>
                  <a:lnTo>
                    <a:pt x="3408" y="532"/>
                  </a:lnTo>
                  <a:lnTo>
                    <a:pt x="3374" y="548"/>
                  </a:lnTo>
                  <a:lnTo>
                    <a:pt x="3372" y="558"/>
                  </a:lnTo>
                  <a:lnTo>
                    <a:pt x="3348" y="584"/>
                  </a:lnTo>
                  <a:lnTo>
                    <a:pt x="3308" y="636"/>
                  </a:lnTo>
                  <a:lnTo>
                    <a:pt x="3292" y="646"/>
                  </a:lnTo>
                  <a:lnTo>
                    <a:pt x="3279" y="644"/>
                  </a:lnTo>
                  <a:lnTo>
                    <a:pt x="3283" y="658"/>
                  </a:lnTo>
                  <a:lnTo>
                    <a:pt x="3279" y="672"/>
                  </a:lnTo>
                  <a:lnTo>
                    <a:pt x="3263" y="684"/>
                  </a:lnTo>
                  <a:lnTo>
                    <a:pt x="3257" y="728"/>
                  </a:lnTo>
                  <a:lnTo>
                    <a:pt x="3257" y="756"/>
                  </a:lnTo>
                  <a:lnTo>
                    <a:pt x="3281" y="876"/>
                  </a:lnTo>
                  <a:lnTo>
                    <a:pt x="3310" y="842"/>
                  </a:lnTo>
                  <a:lnTo>
                    <a:pt x="3316" y="810"/>
                  </a:lnTo>
                  <a:lnTo>
                    <a:pt x="3334" y="802"/>
                  </a:lnTo>
                  <a:lnTo>
                    <a:pt x="3342" y="808"/>
                  </a:lnTo>
                  <a:lnTo>
                    <a:pt x="3342" y="776"/>
                  </a:lnTo>
                  <a:lnTo>
                    <a:pt x="3358" y="760"/>
                  </a:lnTo>
                  <a:lnTo>
                    <a:pt x="3370" y="762"/>
                  </a:lnTo>
                  <a:lnTo>
                    <a:pt x="3382" y="752"/>
                  </a:lnTo>
                  <a:lnTo>
                    <a:pt x="3374" y="726"/>
                  </a:lnTo>
                  <a:lnTo>
                    <a:pt x="3378" y="714"/>
                  </a:lnTo>
                  <a:lnTo>
                    <a:pt x="3388" y="704"/>
                  </a:lnTo>
                  <a:lnTo>
                    <a:pt x="3396" y="716"/>
                  </a:lnTo>
                  <a:lnTo>
                    <a:pt x="3404" y="702"/>
                  </a:lnTo>
                  <a:lnTo>
                    <a:pt x="3404" y="688"/>
                  </a:lnTo>
                  <a:lnTo>
                    <a:pt x="3394" y="684"/>
                  </a:lnTo>
                  <a:lnTo>
                    <a:pt x="3394" y="670"/>
                  </a:lnTo>
                  <a:lnTo>
                    <a:pt x="3404" y="646"/>
                  </a:lnTo>
                  <a:lnTo>
                    <a:pt x="3390" y="640"/>
                  </a:lnTo>
                  <a:lnTo>
                    <a:pt x="3382" y="646"/>
                  </a:lnTo>
                  <a:lnTo>
                    <a:pt x="3380" y="644"/>
                  </a:lnTo>
                  <a:lnTo>
                    <a:pt x="3382" y="634"/>
                  </a:lnTo>
                  <a:lnTo>
                    <a:pt x="3396" y="604"/>
                  </a:lnTo>
                  <a:lnTo>
                    <a:pt x="3402" y="604"/>
                  </a:lnTo>
                  <a:lnTo>
                    <a:pt x="3408" y="576"/>
                  </a:lnTo>
                  <a:lnTo>
                    <a:pt x="3414" y="572"/>
                  </a:lnTo>
                  <a:lnTo>
                    <a:pt x="3418" y="578"/>
                  </a:lnTo>
                  <a:lnTo>
                    <a:pt x="3426" y="570"/>
                  </a:lnTo>
                  <a:lnTo>
                    <a:pt x="3436" y="580"/>
                  </a:lnTo>
                  <a:lnTo>
                    <a:pt x="3442" y="562"/>
                  </a:lnTo>
                  <a:lnTo>
                    <a:pt x="3454" y="552"/>
                  </a:lnTo>
                  <a:lnTo>
                    <a:pt x="3456" y="552"/>
                  </a:lnTo>
                  <a:lnTo>
                    <a:pt x="3454" y="584"/>
                  </a:lnTo>
                  <a:lnTo>
                    <a:pt x="3474" y="554"/>
                  </a:lnTo>
                  <a:lnTo>
                    <a:pt x="3494" y="546"/>
                  </a:lnTo>
                  <a:lnTo>
                    <a:pt x="3514" y="550"/>
                  </a:lnTo>
                  <a:lnTo>
                    <a:pt x="3536" y="576"/>
                  </a:lnTo>
                  <a:lnTo>
                    <a:pt x="3540" y="552"/>
                  </a:lnTo>
                  <a:lnTo>
                    <a:pt x="3570" y="534"/>
                  </a:lnTo>
                  <a:lnTo>
                    <a:pt x="3570" y="530"/>
                  </a:lnTo>
                  <a:lnTo>
                    <a:pt x="3576" y="532"/>
                  </a:lnTo>
                  <a:lnTo>
                    <a:pt x="3576" y="524"/>
                  </a:lnTo>
                  <a:lnTo>
                    <a:pt x="3590" y="516"/>
                  </a:lnTo>
                  <a:lnTo>
                    <a:pt x="3594" y="504"/>
                  </a:lnTo>
                  <a:lnTo>
                    <a:pt x="3602" y="506"/>
                  </a:lnTo>
                  <a:lnTo>
                    <a:pt x="3624" y="494"/>
                  </a:lnTo>
                  <a:lnTo>
                    <a:pt x="3626" y="486"/>
                  </a:lnTo>
                  <a:lnTo>
                    <a:pt x="3666" y="470"/>
                  </a:lnTo>
                  <a:lnTo>
                    <a:pt x="3666" y="468"/>
                  </a:lnTo>
                  <a:lnTo>
                    <a:pt x="3668" y="470"/>
                  </a:lnTo>
                  <a:lnTo>
                    <a:pt x="3672" y="466"/>
                  </a:lnTo>
                  <a:lnTo>
                    <a:pt x="3692" y="476"/>
                  </a:lnTo>
                  <a:lnTo>
                    <a:pt x="3692" y="406"/>
                  </a:lnTo>
                  <a:lnTo>
                    <a:pt x="3690" y="406"/>
                  </a:lnTo>
                  <a:lnTo>
                    <a:pt x="3692" y="404"/>
                  </a:lnTo>
                  <a:lnTo>
                    <a:pt x="3684" y="386"/>
                  </a:lnTo>
                  <a:lnTo>
                    <a:pt x="3680" y="394"/>
                  </a:lnTo>
                  <a:lnTo>
                    <a:pt x="3672" y="388"/>
                  </a:lnTo>
                  <a:lnTo>
                    <a:pt x="3670" y="378"/>
                  </a:lnTo>
                  <a:lnTo>
                    <a:pt x="3682" y="378"/>
                  </a:lnTo>
                  <a:lnTo>
                    <a:pt x="3688" y="386"/>
                  </a:lnTo>
                  <a:close/>
                  <a:moveTo>
                    <a:pt x="823" y="66"/>
                  </a:moveTo>
                  <a:lnTo>
                    <a:pt x="809" y="70"/>
                  </a:lnTo>
                  <a:lnTo>
                    <a:pt x="805" y="62"/>
                  </a:lnTo>
                  <a:lnTo>
                    <a:pt x="823" y="66"/>
                  </a:lnTo>
                  <a:close/>
                  <a:moveTo>
                    <a:pt x="441" y="568"/>
                  </a:moveTo>
                  <a:lnTo>
                    <a:pt x="453" y="548"/>
                  </a:lnTo>
                  <a:lnTo>
                    <a:pt x="455" y="548"/>
                  </a:lnTo>
                  <a:lnTo>
                    <a:pt x="441" y="568"/>
                  </a:lnTo>
                  <a:close/>
                  <a:moveTo>
                    <a:pt x="993" y="1004"/>
                  </a:moveTo>
                  <a:lnTo>
                    <a:pt x="995" y="1000"/>
                  </a:lnTo>
                  <a:lnTo>
                    <a:pt x="999" y="1004"/>
                  </a:lnTo>
                  <a:lnTo>
                    <a:pt x="1009" y="994"/>
                  </a:lnTo>
                  <a:lnTo>
                    <a:pt x="1057" y="980"/>
                  </a:lnTo>
                  <a:lnTo>
                    <a:pt x="1069" y="976"/>
                  </a:lnTo>
                  <a:lnTo>
                    <a:pt x="1071" y="978"/>
                  </a:lnTo>
                  <a:lnTo>
                    <a:pt x="1055" y="982"/>
                  </a:lnTo>
                  <a:lnTo>
                    <a:pt x="1055" y="986"/>
                  </a:lnTo>
                  <a:lnTo>
                    <a:pt x="1045" y="986"/>
                  </a:lnTo>
                  <a:lnTo>
                    <a:pt x="1041" y="994"/>
                  </a:lnTo>
                  <a:lnTo>
                    <a:pt x="1053" y="1004"/>
                  </a:lnTo>
                  <a:lnTo>
                    <a:pt x="1047" y="1006"/>
                  </a:lnTo>
                  <a:lnTo>
                    <a:pt x="1037" y="1022"/>
                  </a:lnTo>
                  <a:lnTo>
                    <a:pt x="1027" y="1022"/>
                  </a:lnTo>
                  <a:lnTo>
                    <a:pt x="1025" y="1022"/>
                  </a:lnTo>
                  <a:lnTo>
                    <a:pt x="1027" y="1020"/>
                  </a:lnTo>
                  <a:lnTo>
                    <a:pt x="995" y="1024"/>
                  </a:lnTo>
                  <a:lnTo>
                    <a:pt x="993" y="1016"/>
                  </a:lnTo>
                  <a:lnTo>
                    <a:pt x="993" y="1004"/>
                  </a:lnTo>
                  <a:close/>
                  <a:moveTo>
                    <a:pt x="909" y="1008"/>
                  </a:moveTo>
                  <a:lnTo>
                    <a:pt x="915" y="996"/>
                  </a:lnTo>
                  <a:lnTo>
                    <a:pt x="933" y="990"/>
                  </a:lnTo>
                  <a:lnTo>
                    <a:pt x="935" y="992"/>
                  </a:lnTo>
                  <a:lnTo>
                    <a:pt x="929" y="992"/>
                  </a:lnTo>
                  <a:lnTo>
                    <a:pt x="929" y="998"/>
                  </a:lnTo>
                  <a:lnTo>
                    <a:pt x="933" y="1000"/>
                  </a:lnTo>
                  <a:lnTo>
                    <a:pt x="929" y="1004"/>
                  </a:lnTo>
                  <a:lnTo>
                    <a:pt x="967" y="1008"/>
                  </a:lnTo>
                  <a:lnTo>
                    <a:pt x="941" y="1024"/>
                  </a:lnTo>
                  <a:lnTo>
                    <a:pt x="961" y="1032"/>
                  </a:lnTo>
                  <a:lnTo>
                    <a:pt x="961" y="1048"/>
                  </a:lnTo>
                  <a:lnTo>
                    <a:pt x="973" y="1054"/>
                  </a:lnTo>
                  <a:lnTo>
                    <a:pt x="1003" y="1034"/>
                  </a:lnTo>
                  <a:lnTo>
                    <a:pt x="1021" y="1036"/>
                  </a:lnTo>
                  <a:lnTo>
                    <a:pt x="1023" y="1032"/>
                  </a:lnTo>
                  <a:lnTo>
                    <a:pt x="1037" y="1046"/>
                  </a:lnTo>
                  <a:lnTo>
                    <a:pt x="1041" y="1044"/>
                  </a:lnTo>
                  <a:lnTo>
                    <a:pt x="1061" y="1058"/>
                  </a:lnTo>
                  <a:lnTo>
                    <a:pt x="1077" y="1072"/>
                  </a:lnTo>
                  <a:lnTo>
                    <a:pt x="1077" y="1072"/>
                  </a:lnTo>
                  <a:lnTo>
                    <a:pt x="1081" y="1074"/>
                  </a:lnTo>
                  <a:lnTo>
                    <a:pt x="1083" y="1076"/>
                  </a:lnTo>
                  <a:lnTo>
                    <a:pt x="1083" y="1076"/>
                  </a:lnTo>
                  <a:lnTo>
                    <a:pt x="1091" y="1084"/>
                  </a:lnTo>
                  <a:lnTo>
                    <a:pt x="1109" y="1094"/>
                  </a:lnTo>
                  <a:lnTo>
                    <a:pt x="1115" y="1112"/>
                  </a:lnTo>
                  <a:lnTo>
                    <a:pt x="1115" y="1118"/>
                  </a:lnTo>
                  <a:lnTo>
                    <a:pt x="1113" y="1120"/>
                  </a:lnTo>
                  <a:lnTo>
                    <a:pt x="1093" y="1134"/>
                  </a:lnTo>
                  <a:lnTo>
                    <a:pt x="1073" y="1132"/>
                  </a:lnTo>
                  <a:lnTo>
                    <a:pt x="1049" y="1138"/>
                  </a:lnTo>
                  <a:lnTo>
                    <a:pt x="1021" y="1128"/>
                  </a:lnTo>
                  <a:lnTo>
                    <a:pt x="1015" y="1116"/>
                  </a:lnTo>
                  <a:lnTo>
                    <a:pt x="1005" y="1118"/>
                  </a:lnTo>
                  <a:lnTo>
                    <a:pt x="997" y="1108"/>
                  </a:lnTo>
                  <a:lnTo>
                    <a:pt x="961" y="1110"/>
                  </a:lnTo>
                  <a:lnTo>
                    <a:pt x="941" y="1118"/>
                  </a:lnTo>
                  <a:lnTo>
                    <a:pt x="919" y="1134"/>
                  </a:lnTo>
                  <a:lnTo>
                    <a:pt x="883" y="1128"/>
                  </a:lnTo>
                  <a:lnTo>
                    <a:pt x="883" y="1128"/>
                  </a:lnTo>
                  <a:lnTo>
                    <a:pt x="867" y="1122"/>
                  </a:lnTo>
                  <a:lnTo>
                    <a:pt x="865" y="1116"/>
                  </a:lnTo>
                  <a:lnTo>
                    <a:pt x="867" y="1116"/>
                  </a:lnTo>
                  <a:lnTo>
                    <a:pt x="865" y="1112"/>
                  </a:lnTo>
                  <a:lnTo>
                    <a:pt x="863" y="1112"/>
                  </a:lnTo>
                  <a:lnTo>
                    <a:pt x="863" y="1112"/>
                  </a:lnTo>
                  <a:lnTo>
                    <a:pt x="855" y="1100"/>
                  </a:lnTo>
                  <a:lnTo>
                    <a:pt x="861" y="1094"/>
                  </a:lnTo>
                  <a:lnTo>
                    <a:pt x="863" y="1084"/>
                  </a:lnTo>
                  <a:lnTo>
                    <a:pt x="873" y="1076"/>
                  </a:lnTo>
                  <a:lnTo>
                    <a:pt x="875" y="1068"/>
                  </a:lnTo>
                  <a:lnTo>
                    <a:pt x="877" y="1068"/>
                  </a:lnTo>
                  <a:lnTo>
                    <a:pt x="877" y="1066"/>
                  </a:lnTo>
                  <a:lnTo>
                    <a:pt x="877" y="1064"/>
                  </a:lnTo>
                  <a:lnTo>
                    <a:pt x="877" y="1064"/>
                  </a:lnTo>
                  <a:lnTo>
                    <a:pt x="879" y="1052"/>
                  </a:lnTo>
                  <a:lnTo>
                    <a:pt x="891" y="1040"/>
                  </a:lnTo>
                  <a:lnTo>
                    <a:pt x="893" y="1022"/>
                  </a:lnTo>
                  <a:lnTo>
                    <a:pt x="893" y="1022"/>
                  </a:lnTo>
                  <a:lnTo>
                    <a:pt x="893" y="1022"/>
                  </a:lnTo>
                  <a:lnTo>
                    <a:pt x="909" y="1008"/>
                  </a:lnTo>
                  <a:lnTo>
                    <a:pt x="907" y="1006"/>
                  </a:lnTo>
                  <a:lnTo>
                    <a:pt x="909" y="1008"/>
                  </a:lnTo>
                  <a:close/>
                  <a:moveTo>
                    <a:pt x="875" y="1148"/>
                  </a:moveTo>
                  <a:lnTo>
                    <a:pt x="853" y="1146"/>
                  </a:lnTo>
                  <a:lnTo>
                    <a:pt x="853" y="1152"/>
                  </a:lnTo>
                  <a:lnTo>
                    <a:pt x="839" y="1152"/>
                  </a:lnTo>
                  <a:lnTo>
                    <a:pt x="855" y="1140"/>
                  </a:lnTo>
                  <a:lnTo>
                    <a:pt x="879" y="1138"/>
                  </a:lnTo>
                  <a:lnTo>
                    <a:pt x="879" y="1138"/>
                  </a:lnTo>
                  <a:lnTo>
                    <a:pt x="883" y="1144"/>
                  </a:lnTo>
                  <a:lnTo>
                    <a:pt x="881" y="1144"/>
                  </a:lnTo>
                  <a:lnTo>
                    <a:pt x="873" y="1146"/>
                  </a:lnTo>
                  <a:lnTo>
                    <a:pt x="875" y="1148"/>
                  </a:lnTo>
                  <a:close/>
                  <a:moveTo>
                    <a:pt x="869" y="74"/>
                  </a:moveTo>
                  <a:lnTo>
                    <a:pt x="869" y="74"/>
                  </a:lnTo>
                  <a:lnTo>
                    <a:pt x="869" y="78"/>
                  </a:lnTo>
                  <a:lnTo>
                    <a:pt x="863" y="80"/>
                  </a:lnTo>
                  <a:lnTo>
                    <a:pt x="865" y="78"/>
                  </a:lnTo>
                  <a:lnTo>
                    <a:pt x="863" y="76"/>
                  </a:lnTo>
                  <a:lnTo>
                    <a:pt x="869" y="74"/>
                  </a:lnTo>
                  <a:close/>
                  <a:moveTo>
                    <a:pt x="769" y="102"/>
                  </a:moveTo>
                  <a:lnTo>
                    <a:pt x="773" y="100"/>
                  </a:lnTo>
                  <a:lnTo>
                    <a:pt x="769" y="104"/>
                  </a:lnTo>
                  <a:lnTo>
                    <a:pt x="769" y="112"/>
                  </a:lnTo>
                  <a:lnTo>
                    <a:pt x="767" y="110"/>
                  </a:lnTo>
                  <a:lnTo>
                    <a:pt x="769" y="102"/>
                  </a:lnTo>
                  <a:lnTo>
                    <a:pt x="769" y="102"/>
                  </a:lnTo>
                  <a:close/>
                  <a:moveTo>
                    <a:pt x="707" y="114"/>
                  </a:moveTo>
                  <a:lnTo>
                    <a:pt x="705" y="114"/>
                  </a:lnTo>
                  <a:lnTo>
                    <a:pt x="717" y="114"/>
                  </a:lnTo>
                  <a:lnTo>
                    <a:pt x="705" y="128"/>
                  </a:lnTo>
                  <a:lnTo>
                    <a:pt x="705" y="126"/>
                  </a:lnTo>
                  <a:lnTo>
                    <a:pt x="699" y="128"/>
                  </a:lnTo>
                  <a:lnTo>
                    <a:pt x="707" y="114"/>
                  </a:lnTo>
                  <a:close/>
                  <a:moveTo>
                    <a:pt x="685" y="138"/>
                  </a:moveTo>
                  <a:lnTo>
                    <a:pt x="693" y="132"/>
                  </a:lnTo>
                  <a:lnTo>
                    <a:pt x="691" y="142"/>
                  </a:lnTo>
                  <a:lnTo>
                    <a:pt x="687" y="138"/>
                  </a:lnTo>
                  <a:lnTo>
                    <a:pt x="685" y="138"/>
                  </a:lnTo>
                  <a:close/>
                  <a:moveTo>
                    <a:pt x="651" y="584"/>
                  </a:moveTo>
                  <a:lnTo>
                    <a:pt x="663" y="590"/>
                  </a:lnTo>
                  <a:lnTo>
                    <a:pt x="657" y="590"/>
                  </a:lnTo>
                  <a:lnTo>
                    <a:pt x="647" y="586"/>
                  </a:lnTo>
                  <a:lnTo>
                    <a:pt x="651" y="584"/>
                  </a:lnTo>
                  <a:close/>
                  <a:moveTo>
                    <a:pt x="573" y="722"/>
                  </a:moveTo>
                  <a:lnTo>
                    <a:pt x="569" y="728"/>
                  </a:lnTo>
                  <a:lnTo>
                    <a:pt x="569" y="726"/>
                  </a:lnTo>
                  <a:lnTo>
                    <a:pt x="573" y="722"/>
                  </a:lnTo>
                  <a:close/>
                  <a:moveTo>
                    <a:pt x="517" y="728"/>
                  </a:moveTo>
                  <a:lnTo>
                    <a:pt x="523" y="742"/>
                  </a:lnTo>
                  <a:lnTo>
                    <a:pt x="535" y="740"/>
                  </a:lnTo>
                  <a:lnTo>
                    <a:pt x="531" y="744"/>
                  </a:lnTo>
                  <a:lnTo>
                    <a:pt x="537" y="760"/>
                  </a:lnTo>
                  <a:lnTo>
                    <a:pt x="539" y="746"/>
                  </a:lnTo>
                  <a:lnTo>
                    <a:pt x="539" y="752"/>
                  </a:lnTo>
                  <a:lnTo>
                    <a:pt x="557" y="754"/>
                  </a:lnTo>
                  <a:lnTo>
                    <a:pt x="557" y="756"/>
                  </a:lnTo>
                  <a:lnTo>
                    <a:pt x="563" y="756"/>
                  </a:lnTo>
                  <a:lnTo>
                    <a:pt x="565" y="744"/>
                  </a:lnTo>
                  <a:lnTo>
                    <a:pt x="565" y="744"/>
                  </a:lnTo>
                  <a:lnTo>
                    <a:pt x="565" y="736"/>
                  </a:lnTo>
                  <a:lnTo>
                    <a:pt x="573" y="734"/>
                  </a:lnTo>
                  <a:lnTo>
                    <a:pt x="571" y="730"/>
                  </a:lnTo>
                  <a:lnTo>
                    <a:pt x="599" y="730"/>
                  </a:lnTo>
                  <a:lnTo>
                    <a:pt x="605" y="708"/>
                  </a:lnTo>
                  <a:lnTo>
                    <a:pt x="633" y="704"/>
                  </a:lnTo>
                  <a:lnTo>
                    <a:pt x="639" y="690"/>
                  </a:lnTo>
                  <a:lnTo>
                    <a:pt x="637" y="698"/>
                  </a:lnTo>
                  <a:lnTo>
                    <a:pt x="641" y="700"/>
                  </a:lnTo>
                  <a:lnTo>
                    <a:pt x="651" y="674"/>
                  </a:lnTo>
                  <a:lnTo>
                    <a:pt x="647" y="672"/>
                  </a:lnTo>
                  <a:lnTo>
                    <a:pt x="641" y="682"/>
                  </a:lnTo>
                  <a:lnTo>
                    <a:pt x="647" y="658"/>
                  </a:lnTo>
                  <a:lnTo>
                    <a:pt x="645" y="644"/>
                  </a:lnTo>
                  <a:lnTo>
                    <a:pt x="649" y="642"/>
                  </a:lnTo>
                  <a:lnTo>
                    <a:pt x="649" y="626"/>
                  </a:lnTo>
                  <a:lnTo>
                    <a:pt x="645" y="622"/>
                  </a:lnTo>
                  <a:lnTo>
                    <a:pt x="657" y="618"/>
                  </a:lnTo>
                  <a:lnTo>
                    <a:pt x="649" y="616"/>
                  </a:lnTo>
                  <a:lnTo>
                    <a:pt x="653" y="616"/>
                  </a:lnTo>
                  <a:lnTo>
                    <a:pt x="661" y="604"/>
                  </a:lnTo>
                  <a:lnTo>
                    <a:pt x="669" y="610"/>
                  </a:lnTo>
                  <a:lnTo>
                    <a:pt x="679" y="598"/>
                  </a:lnTo>
                  <a:lnTo>
                    <a:pt x="679" y="594"/>
                  </a:lnTo>
                  <a:lnTo>
                    <a:pt x="683" y="592"/>
                  </a:lnTo>
                  <a:lnTo>
                    <a:pt x="681" y="588"/>
                  </a:lnTo>
                  <a:lnTo>
                    <a:pt x="677" y="588"/>
                  </a:lnTo>
                  <a:lnTo>
                    <a:pt x="683" y="584"/>
                  </a:lnTo>
                  <a:lnTo>
                    <a:pt x="689" y="570"/>
                  </a:lnTo>
                  <a:lnTo>
                    <a:pt x="681" y="556"/>
                  </a:lnTo>
                  <a:lnTo>
                    <a:pt x="685" y="556"/>
                  </a:lnTo>
                  <a:lnTo>
                    <a:pt x="661" y="538"/>
                  </a:lnTo>
                  <a:lnTo>
                    <a:pt x="657" y="544"/>
                  </a:lnTo>
                  <a:lnTo>
                    <a:pt x="655" y="508"/>
                  </a:lnTo>
                  <a:lnTo>
                    <a:pt x="657" y="504"/>
                  </a:lnTo>
                  <a:lnTo>
                    <a:pt x="661" y="506"/>
                  </a:lnTo>
                  <a:lnTo>
                    <a:pt x="663" y="478"/>
                  </a:lnTo>
                  <a:lnTo>
                    <a:pt x="661" y="472"/>
                  </a:lnTo>
                  <a:lnTo>
                    <a:pt x="665" y="472"/>
                  </a:lnTo>
                  <a:lnTo>
                    <a:pt x="667" y="470"/>
                  </a:lnTo>
                  <a:lnTo>
                    <a:pt x="669" y="464"/>
                  </a:lnTo>
                  <a:lnTo>
                    <a:pt x="669" y="458"/>
                  </a:lnTo>
                  <a:lnTo>
                    <a:pt x="671" y="460"/>
                  </a:lnTo>
                  <a:lnTo>
                    <a:pt x="687" y="438"/>
                  </a:lnTo>
                  <a:lnTo>
                    <a:pt x="721" y="416"/>
                  </a:lnTo>
                  <a:lnTo>
                    <a:pt x="741" y="388"/>
                  </a:lnTo>
                  <a:lnTo>
                    <a:pt x="733" y="370"/>
                  </a:lnTo>
                  <a:lnTo>
                    <a:pt x="741" y="356"/>
                  </a:lnTo>
                  <a:lnTo>
                    <a:pt x="739" y="348"/>
                  </a:lnTo>
                  <a:lnTo>
                    <a:pt x="751" y="338"/>
                  </a:lnTo>
                  <a:lnTo>
                    <a:pt x="753" y="340"/>
                  </a:lnTo>
                  <a:lnTo>
                    <a:pt x="757" y="324"/>
                  </a:lnTo>
                  <a:lnTo>
                    <a:pt x="787" y="330"/>
                  </a:lnTo>
                  <a:lnTo>
                    <a:pt x="787" y="324"/>
                  </a:lnTo>
                  <a:lnTo>
                    <a:pt x="807" y="344"/>
                  </a:lnTo>
                  <a:lnTo>
                    <a:pt x="811" y="362"/>
                  </a:lnTo>
                  <a:lnTo>
                    <a:pt x="795" y="368"/>
                  </a:lnTo>
                  <a:lnTo>
                    <a:pt x="793" y="382"/>
                  </a:lnTo>
                  <a:lnTo>
                    <a:pt x="759" y="424"/>
                  </a:lnTo>
                  <a:lnTo>
                    <a:pt x="751" y="434"/>
                  </a:lnTo>
                  <a:lnTo>
                    <a:pt x="741" y="434"/>
                  </a:lnTo>
                  <a:lnTo>
                    <a:pt x="739" y="444"/>
                  </a:lnTo>
                  <a:lnTo>
                    <a:pt x="733" y="444"/>
                  </a:lnTo>
                  <a:lnTo>
                    <a:pt x="725" y="460"/>
                  </a:lnTo>
                  <a:lnTo>
                    <a:pt x="731" y="478"/>
                  </a:lnTo>
                  <a:lnTo>
                    <a:pt x="729" y="486"/>
                  </a:lnTo>
                  <a:lnTo>
                    <a:pt x="737" y="506"/>
                  </a:lnTo>
                  <a:lnTo>
                    <a:pt x="735" y="506"/>
                  </a:lnTo>
                  <a:lnTo>
                    <a:pt x="735" y="508"/>
                  </a:lnTo>
                  <a:lnTo>
                    <a:pt x="735" y="518"/>
                  </a:lnTo>
                  <a:lnTo>
                    <a:pt x="731" y="528"/>
                  </a:lnTo>
                  <a:lnTo>
                    <a:pt x="733" y="536"/>
                  </a:lnTo>
                  <a:lnTo>
                    <a:pt x="731" y="542"/>
                  </a:lnTo>
                  <a:lnTo>
                    <a:pt x="755" y="558"/>
                  </a:lnTo>
                  <a:lnTo>
                    <a:pt x="747" y="566"/>
                  </a:lnTo>
                  <a:lnTo>
                    <a:pt x="759" y="566"/>
                  </a:lnTo>
                  <a:lnTo>
                    <a:pt x="763" y="560"/>
                  </a:lnTo>
                  <a:lnTo>
                    <a:pt x="767" y="570"/>
                  </a:lnTo>
                  <a:lnTo>
                    <a:pt x="771" y="566"/>
                  </a:lnTo>
                  <a:lnTo>
                    <a:pt x="773" y="570"/>
                  </a:lnTo>
                  <a:lnTo>
                    <a:pt x="793" y="566"/>
                  </a:lnTo>
                  <a:lnTo>
                    <a:pt x="821" y="552"/>
                  </a:lnTo>
                  <a:lnTo>
                    <a:pt x="845" y="546"/>
                  </a:lnTo>
                  <a:lnTo>
                    <a:pt x="845" y="548"/>
                  </a:lnTo>
                  <a:lnTo>
                    <a:pt x="853" y="546"/>
                  </a:lnTo>
                  <a:lnTo>
                    <a:pt x="855" y="546"/>
                  </a:lnTo>
                  <a:lnTo>
                    <a:pt x="855" y="546"/>
                  </a:lnTo>
                  <a:lnTo>
                    <a:pt x="869" y="542"/>
                  </a:lnTo>
                  <a:lnTo>
                    <a:pt x="869" y="544"/>
                  </a:lnTo>
                  <a:lnTo>
                    <a:pt x="865" y="546"/>
                  </a:lnTo>
                  <a:lnTo>
                    <a:pt x="869" y="556"/>
                  </a:lnTo>
                  <a:lnTo>
                    <a:pt x="893" y="562"/>
                  </a:lnTo>
                  <a:lnTo>
                    <a:pt x="897" y="566"/>
                  </a:lnTo>
                  <a:lnTo>
                    <a:pt x="881" y="566"/>
                  </a:lnTo>
                  <a:lnTo>
                    <a:pt x="865" y="576"/>
                  </a:lnTo>
                  <a:lnTo>
                    <a:pt x="859" y="570"/>
                  </a:lnTo>
                  <a:lnTo>
                    <a:pt x="857" y="584"/>
                  </a:lnTo>
                  <a:lnTo>
                    <a:pt x="855" y="586"/>
                  </a:lnTo>
                  <a:lnTo>
                    <a:pt x="815" y="576"/>
                  </a:lnTo>
                  <a:lnTo>
                    <a:pt x="773" y="594"/>
                  </a:lnTo>
                  <a:lnTo>
                    <a:pt x="771" y="612"/>
                  </a:lnTo>
                  <a:lnTo>
                    <a:pt x="775" y="614"/>
                  </a:lnTo>
                  <a:lnTo>
                    <a:pt x="771" y="616"/>
                  </a:lnTo>
                  <a:lnTo>
                    <a:pt x="777" y="630"/>
                  </a:lnTo>
                  <a:lnTo>
                    <a:pt x="791" y="628"/>
                  </a:lnTo>
                  <a:lnTo>
                    <a:pt x="789" y="642"/>
                  </a:lnTo>
                  <a:lnTo>
                    <a:pt x="789" y="642"/>
                  </a:lnTo>
                  <a:lnTo>
                    <a:pt x="789" y="644"/>
                  </a:lnTo>
                  <a:lnTo>
                    <a:pt x="789" y="648"/>
                  </a:lnTo>
                  <a:lnTo>
                    <a:pt x="789" y="648"/>
                  </a:lnTo>
                  <a:lnTo>
                    <a:pt x="787" y="666"/>
                  </a:lnTo>
                  <a:lnTo>
                    <a:pt x="785" y="672"/>
                  </a:lnTo>
                  <a:lnTo>
                    <a:pt x="773" y="668"/>
                  </a:lnTo>
                  <a:lnTo>
                    <a:pt x="757" y="644"/>
                  </a:lnTo>
                  <a:lnTo>
                    <a:pt x="739" y="654"/>
                  </a:lnTo>
                  <a:lnTo>
                    <a:pt x="725" y="684"/>
                  </a:lnTo>
                  <a:lnTo>
                    <a:pt x="725" y="696"/>
                  </a:lnTo>
                  <a:lnTo>
                    <a:pt x="723" y="696"/>
                  </a:lnTo>
                  <a:lnTo>
                    <a:pt x="725" y="702"/>
                  </a:lnTo>
                  <a:lnTo>
                    <a:pt x="725" y="702"/>
                  </a:lnTo>
                  <a:lnTo>
                    <a:pt x="725" y="702"/>
                  </a:lnTo>
                  <a:lnTo>
                    <a:pt x="731" y="730"/>
                  </a:lnTo>
                  <a:lnTo>
                    <a:pt x="709" y="740"/>
                  </a:lnTo>
                  <a:lnTo>
                    <a:pt x="701" y="756"/>
                  </a:lnTo>
                  <a:lnTo>
                    <a:pt x="687" y="762"/>
                  </a:lnTo>
                  <a:lnTo>
                    <a:pt x="685" y="756"/>
                  </a:lnTo>
                  <a:lnTo>
                    <a:pt x="691" y="756"/>
                  </a:lnTo>
                  <a:lnTo>
                    <a:pt x="687" y="744"/>
                  </a:lnTo>
                  <a:lnTo>
                    <a:pt x="657" y="746"/>
                  </a:lnTo>
                  <a:lnTo>
                    <a:pt x="603" y="772"/>
                  </a:lnTo>
                  <a:lnTo>
                    <a:pt x="599" y="776"/>
                  </a:lnTo>
                  <a:lnTo>
                    <a:pt x="587" y="766"/>
                  </a:lnTo>
                  <a:lnTo>
                    <a:pt x="593" y="768"/>
                  </a:lnTo>
                  <a:lnTo>
                    <a:pt x="591" y="758"/>
                  </a:lnTo>
                  <a:lnTo>
                    <a:pt x="591" y="754"/>
                  </a:lnTo>
                  <a:lnTo>
                    <a:pt x="577" y="748"/>
                  </a:lnTo>
                  <a:lnTo>
                    <a:pt x="579" y="752"/>
                  </a:lnTo>
                  <a:lnTo>
                    <a:pt x="579" y="752"/>
                  </a:lnTo>
                  <a:lnTo>
                    <a:pt x="577" y="758"/>
                  </a:lnTo>
                  <a:lnTo>
                    <a:pt x="577" y="758"/>
                  </a:lnTo>
                  <a:lnTo>
                    <a:pt x="571" y="760"/>
                  </a:lnTo>
                  <a:lnTo>
                    <a:pt x="569" y="756"/>
                  </a:lnTo>
                  <a:lnTo>
                    <a:pt x="547" y="772"/>
                  </a:lnTo>
                  <a:lnTo>
                    <a:pt x="539" y="772"/>
                  </a:lnTo>
                  <a:lnTo>
                    <a:pt x="545" y="760"/>
                  </a:lnTo>
                  <a:lnTo>
                    <a:pt x="523" y="758"/>
                  </a:lnTo>
                  <a:lnTo>
                    <a:pt x="521" y="756"/>
                  </a:lnTo>
                  <a:lnTo>
                    <a:pt x="521" y="746"/>
                  </a:lnTo>
                  <a:lnTo>
                    <a:pt x="517" y="744"/>
                  </a:lnTo>
                  <a:lnTo>
                    <a:pt x="515" y="738"/>
                  </a:lnTo>
                  <a:lnTo>
                    <a:pt x="517" y="728"/>
                  </a:lnTo>
                  <a:close/>
                  <a:moveTo>
                    <a:pt x="835" y="1176"/>
                  </a:moveTo>
                  <a:lnTo>
                    <a:pt x="835" y="1182"/>
                  </a:lnTo>
                  <a:lnTo>
                    <a:pt x="831" y="1176"/>
                  </a:lnTo>
                  <a:lnTo>
                    <a:pt x="835" y="1176"/>
                  </a:lnTo>
                  <a:close/>
                  <a:moveTo>
                    <a:pt x="797" y="1140"/>
                  </a:moveTo>
                  <a:lnTo>
                    <a:pt x="791" y="1142"/>
                  </a:lnTo>
                  <a:lnTo>
                    <a:pt x="795" y="1140"/>
                  </a:lnTo>
                  <a:lnTo>
                    <a:pt x="797" y="1140"/>
                  </a:lnTo>
                  <a:close/>
                  <a:moveTo>
                    <a:pt x="765" y="1206"/>
                  </a:moveTo>
                  <a:lnTo>
                    <a:pt x="765" y="1206"/>
                  </a:lnTo>
                  <a:lnTo>
                    <a:pt x="755" y="1202"/>
                  </a:lnTo>
                  <a:lnTo>
                    <a:pt x="759" y="1202"/>
                  </a:lnTo>
                  <a:lnTo>
                    <a:pt x="765" y="1206"/>
                  </a:lnTo>
                  <a:close/>
                  <a:moveTo>
                    <a:pt x="765" y="1188"/>
                  </a:moveTo>
                  <a:lnTo>
                    <a:pt x="765" y="1188"/>
                  </a:lnTo>
                  <a:lnTo>
                    <a:pt x="765" y="1190"/>
                  </a:lnTo>
                  <a:lnTo>
                    <a:pt x="765" y="1188"/>
                  </a:lnTo>
                  <a:close/>
                  <a:moveTo>
                    <a:pt x="731" y="732"/>
                  </a:moveTo>
                  <a:lnTo>
                    <a:pt x="729" y="740"/>
                  </a:lnTo>
                  <a:lnTo>
                    <a:pt x="725" y="738"/>
                  </a:lnTo>
                  <a:lnTo>
                    <a:pt x="731" y="730"/>
                  </a:lnTo>
                  <a:lnTo>
                    <a:pt x="731" y="732"/>
                  </a:lnTo>
                  <a:lnTo>
                    <a:pt x="731" y="732"/>
                  </a:lnTo>
                  <a:close/>
                  <a:moveTo>
                    <a:pt x="435" y="800"/>
                  </a:moveTo>
                  <a:lnTo>
                    <a:pt x="433" y="810"/>
                  </a:lnTo>
                  <a:lnTo>
                    <a:pt x="437" y="810"/>
                  </a:lnTo>
                  <a:lnTo>
                    <a:pt x="435" y="814"/>
                  </a:lnTo>
                  <a:lnTo>
                    <a:pt x="429" y="806"/>
                  </a:lnTo>
                  <a:lnTo>
                    <a:pt x="435" y="800"/>
                  </a:lnTo>
                  <a:close/>
                  <a:moveTo>
                    <a:pt x="433" y="822"/>
                  </a:moveTo>
                  <a:lnTo>
                    <a:pt x="431" y="822"/>
                  </a:lnTo>
                  <a:lnTo>
                    <a:pt x="431" y="818"/>
                  </a:lnTo>
                  <a:lnTo>
                    <a:pt x="435" y="816"/>
                  </a:lnTo>
                  <a:lnTo>
                    <a:pt x="433" y="820"/>
                  </a:lnTo>
                  <a:lnTo>
                    <a:pt x="433" y="822"/>
                  </a:lnTo>
                  <a:close/>
                  <a:moveTo>
                    <a:pt x="611" y="1736"/>
                  </a:moveTo>
                  <a:lnTo>
                    <a:pt x="611" y="1736"/>
                  </a:lnTo>
                  <a:lnTo>
                    <a:pt x="607" y="1736"/>
                  </a:lnTo>
                  <a:lnTo>
                    <a:pt x="605" y="1738"/>
                  </a:lnTo>
                  <a:lnTo>
                    <a:pt x="607" y="1738"/>
                  </a:lnTo>
                  <a:lnTo>
                    <a:pt x="601" y="1742"/>
                  </a:lnTo>
                  <a:lnTo>
                    <a:pt x="583" y="1718"/>
                  </a:lnTo>
                  <a:lnTo>
                    <a:pt x="583" y="1714"/>
                  </a:lnTo>
                  <a:lnTo>
                    <a:pt x="583" y="1714"/>
                  </a:lnTo>
                  <a:lnTo>
                    <a:pt x="587" y="1714"/>
                  </a:lnTo>
                  <a:lnTo>
                    <a:pt x="593" y="1716"/>
                  </a:lnTo>
                  <a:lnTo>
                    <a:pt x="597" y="1728"/>
                  </a:lnTo>
                  <a:lnTo>
                    <a:pt x="615" y="1730"/>
                  </a:lnTo>
                  <a:lnTo>
                    <a:pt x="615" y="1734"/>
                  </a:lnTo>
                  <a:lnTo>
                    <a:pt x="611" y="1736"/>
                  </a:lnTo>
                  <a:close/>
                  <a:moveTo>
                    <a:pt x="897" y="2112"/>
                  </a:moveTo>
                  <a:lnTo>
                    <a:pt x="891" y="2102"/>
                  </a:lnTo>
                  <a:lnTo>
                    <a:pt x="889" y="2086"/>
                  </a:lnTo>
                  <a:lnTo>
                    <a:pt x="887" y="2078"/>
                  </a:lnTo>
                  <a:lnTo>
                    <a:pt x="887" y="2056"/>
                  </a:lnTo>
                  <a:lnTo>
                    <a:pt x="891" y="2064"/>
                  </a:lnTo>
                  <a:lnTo>
                    <a:pt x="897" y="2092"/>
                  </a:lnTo>
                  <a:lnTo>
                    <a:pt x="893" y="2102"/>
                  </a:lnTo>
                  <a:lnTo>
                    <a:pt x="907" y="2112"/>
                  </a:lnTo>
                  <a:lnTo>
                    <a:pt x="909" y="2120"/>
                  </a:lnTo>
                  <a:lnTo>
                    <a:pt x="897" y="2112"/>
                  </a:lnTo>
                  <a:close/>
                  <a:moveTo>
                    <a:pt x="917" y="2144"/>
                  </a:moveTo>
                  <a:lnTo>
                    <a:pt x="913" y="2140"/>
                  </a:lnTo>
                  <a:lnTo>
                    <a:pt x="913" y="2136"/>
                  </a:lnTo>
                  <a:lnTo>
                    <a:pt x="913" y="2136"/>
                  </a:lnTo>
                  <a:lnTo>
                    <a:pt x="911" y="2134"/>
                  </a:lnTo>
                  <a:lnTo>
                    <a:pt x="911" y="2130"/>
                  </a:lnTo>
                  <a:lnTo>
                    <a:pt x="911" y="2132"/>
                  </a:lnTo>
                  <a:lnTo>
                    <a:pt x="909" y="2124"/>
                  </a:lnTo>
                  <a:lnTo>
                    <a:pt x="917" y="2142"/>
                  </a:lnTo>
                  <a:lnTo>
                    <a:pt x="917" y="2144"/>
                  </a:lnTo>
                  <a:close/>
                  <a:moveTo>
                    <a:pt x="921" y="1950"/>
                  </a:moveTo>
                  <a:lnTo>
                    <a:pt x="913" y="1958"/>
                  </a:lnTo>
                  <a:lnTo>
                    <a:pt x="911" y="1958"/>
                  </a:lnTo>
                  <a:lnTo>
                    <a:pt x="911" y="1954"/>
                  </a:lnTo>
                  <a:lnTo>
                    <a:pt x="921" y="1946"/>
                  </a:lnTo>
                  <a:lnTo>
                    <a:pt x="921" y="1950"/>
                  </a:lnTo>
                  <a:close/>
                  <a:moveTo>
                    <a:pt x="917" y="1358"/>
                  </a:moveTo>
                  <a:lnTo>
                    <a:pt x="913" y="1360"/>
                  </a:lnTo>
                  <a:lnTo>
                    <a:pt x="911" y="1358"/>
                  </a:lnTo>
                  <a:lnTo>
                    <a:pt x="877" y="1372"/>
                  </a:lnTo>
                  <a:lnTo>
                    <a:pt x="839" y="1358"/>
                  </a:lnTo>
                  <a:lnTo>
                    <a:pt x="807" y="1356"/>
                  </a:lnTo>
                  <a:lnTo>
                    <a:pt x="803" y="1348"/>
                  </a:lnTo>
                  <a:lnTo>
                    <a:pt x="771" y="1342"/>
                  </a:lnTo>
                  <a:lnTo>
                    <a:pt x="765" y="1332"/>
                  </a:lnTo>
                  <a:lnTo>
                    <a:pt x="747" y="1326"/>
                  </a:lnTo>
                  <a:lnTo>
                    <a:pt x="727" y="1330"/>
                  </a:lnTo>
                  <a:lnTo>
                    <a:pt x="705" y="1346"/>
                  </a:lnTo>
                  <a:lnTo>
                    <a:pt x="703" y="1358"/>
                  </a:lnTo>
                  <a:lnTo>
                    <a:pt x="707" y="1368"/>
                  </a:lnTo>
                  <a:lnTo>
                    <a:pt x="703" y="1376"/>
                  </a:lnTo>
                  <a:lnTo>
                    <a:pt x="687" y="1384"/>
                  </a:lnTo>
                  <a:lnTo>
                    <a:pt x="665" y="1370"/>
                  </a:lnTo>
                  <a:lnTo>
                    <a:pt x="631" y="1362"/>
                  </a:lnTo>
                  <a:lnTo>
                    <a:pt x="619" y="1340"/>
                  </a:lnTo>
                  <a:lnTo>
                    <a:pt x="591" y="1330"/>
                  </a:lnTo>
                  <a:lnTo>
                    <a:pt x="567" y="1330"/>
                  </a:lnTo>
                  <a:lnTo>
                    <a:pt x="549" y="1322"/>
                  </a:lnTo>
                  <a:lnTo>
                    <a:pt x="549" y="1322"/>
                  </a:lnTo>
                  <a:lnTo>
                    <a:pt x="547" y="1320"/>
                  </a:lnTo>
                  <a:lnTo>
                    <a:pt x="545" y="1320"/>
                  </a:lnTo>
                  <a:lnTo>
                    <a:pt x="545" y="1320"/>
                  </a:lnTo>
                  <a:lnTo>
                    <a:pt x="545" y="1320"/>
                  </a:lnTo>
                  <a:lnTo>
                    <a:pt x="541" y="1314"/>
                  </a:lnTo>
                  <a:lnTo>
                    <a:pt x="541" y="1314"/>
                  </a:lnTo>
                  <a:lnTo>
                    <a:pt x="539" y="1304"/>
                  </a:lnTo>
                  <a:lnTo>
                    <a:pt x="531" y="1312"/>
                  </a:lnTo>
                  <a:lnTo>
                    <a:pt x="527" y="1310"/>
                  </a:lnTo>
                  <a:lnTo>
                    <a:pt x="523" y="1306"/>
                  </a:lnTo>
                  <a:lnTo>
                    <a:pt x="527" y="1306"/>
                  </a:lnTo>
                  <a:lnTo>
                    <a:pt x="527" y="1298"/>
                  </a:lnTo>
                  <a:lnTo>
                    <a:pt x="541" y="1288"/>
                  </a:lnTo>
                  <a:lnTo>
                    <a:pt x="545" y="1276"/>
                  </a:lnTo>
                  <a:lnTo>
                    <a:pt x="545" y="1266"/>
                  </a:lnTo>
                  <a:lnTo>
                    <a:pt x="537" y="1260"/>
                  </a:lnTo>
                  <a:lnTo>
                    <a:pt x="535" y="1256"/>
                  </a:lnTo>
                  <a:lnTo>
                    <a:pt x="545" y="1238"/>
                  </a:lnTo>
                  <a:lnTo>
                    <a:pt x="543" y="1230"/>
                  </a:lnTo>
                  <a:lnTo>
                    <a:pt x="531" y="1238"/>
                  </a:lnTo>
                  <a:lnTo>
                    <a:pt x="531" y="1238"/>
                  </a:lnTo>
                  <a:lnTo>
                    <a:pt x="529" y="1228"/>
                  </a:lnTo>
                  <a:lnTo>
                    <a:pt x="515" y="1226"/>
                  </a:lnTo>
                  <a:lnTo>
                    <a:pt x="499" y="1234"/>
                  </a:lnTo>
                  <a:lnTo>
                    <a:pt x="483" y="1236"/>
                  </a:lnTo>
                  <a:lnTo>
                    <a:pt x="471" y="1230"/>
                  </a:lnTo>
                  <a:lnTo>
                    <a:pt x="465" y="1234"/>
                  </a:lnTo>
                  <a:lnTo>
                    <a:pt x="455" y="1230"/>
                  </a:lnTo>
                  <a:lnTo>
                    <a:pt x="435" y="1240"/>
                  </a:lnTo>
                  <a:lnTo>
                    <a:pt x="429" y="1236"/>
                  </a:lnTo>
                  <a:lnTo>
                    <a:pt x="409" y="1234"/>
                  </a:lnTo>
                  <a:lnTo>
                    <a:pt x="360" y="1244"/>
                  </a:lnTo>
                  <a:lnTo>
                    <a:pt x="340" y="1254"/>
                  </a:lnTo>
                  <a:lnTo>
                    <a:pt x="336" y="1258"/>
                  </a:lnTo>
                  <a:lnTo>
                    <a:pt x="320" y="1262"/>
                  </a:lnTo>
                  <a:lnTo>
                    <a:pt x="312" y="1272"/>
                  </a:lnTo>
                  <a:lnTo>
                    <a:pt x="300" y="1276"/>
                  </a:lnTo>
                  <a:lnTo>
                    <a:pt x="280" y="1272"/>
                  </a:lnTo>
                  <a:lnTo>
                    <a:pt x="256" y="1274"/>
                  </a:lnTo>
                  <a:lnTo>
                    <a:pt x="246" y="1270"/>
                  </a:lnTo>
                  <a:lnTo>
                    <a:pt x="236" y="1258"/>
                  </a:lnTo>
                  <a:lnTo>
                    <a:pt x="236" y="1258"/>
                  </a:lnTo>
                  <a:lnTo>
                    <a:pt x="258" y="1242"/>
                  </a:lnTo>
                  <a:lnTo>
                    <a:pt x="302" y="1240"/>
                  </a:lnTo>
                  <a:lnTo>
                    <a:pt x="314" y="1222"/>
                  </a:lnTo>
                  <a:lnTo>
                    <a:pt x="326" y="1222"/>
                  </a:lnTo>
                  <a:lnTo>
                    <a:pt x="332" y="1204"/>
                  </a:lnTo>
                  <a:lnTo>
                    <a:pt x="342" y="1196"/>
                  </a:lnTo>
                  <a:lnTo>
                    <a:pt x="344" y="1190"/>
                  </a:lnTo>
                  <a:lnTo>
                    <a:pt x="336" y="1184"/>
                  </a:lnTo>
                  <a:lnTo>
                    <a:pt x="334" y="1176"/>
                  </a:lnTo>
                  <a:lnTo>
                    <a:pt x="354" y="1144"/>
                  </a:lnTo>
                  <a:lnTo>
                    <a:pt x="395" y="1118"/>
                  </a:lnTo>
                  <a:lnTo>
                    <a:pt x="401" y="1104"/>
                  </a:lnTo>
                  <a:lnTo>
                    <a:pt x="397" y="1100"/>
                  </a:lnTo>
                  <a:lnTo>
                    <a:pt x="395" y="1092"/>
                  </a:lnTo>
                  <a:lnTo>
                    <a:pt x="397" y="1084"/>
                  </a:lnTo>
                  <a:lnTo>
                    <a:pt x="411" y="1076"/>
                  </a:lnTo>
                  <a:lnTo>
                    <a:pt x="429" y="1078"/>
                  </a:lnTo>
                  <a:lnTo>
                    <a:pt x="451" y="1088"/>
                  </a:lnTo>
                  <a:lnTo>
                    <a:pt x="477" y="1068"/>
                  </a:lnTo>
                  <a:lnTo>
                    <a:pt x="489" y="1064"/>
                  </a:lnTo>
                  <a:lnTo>
                    <a:pt x="499" y="1054"/>
                  </a:lnTo>
                  <a:lnTo>
                    <a:pt x="523" y="1062"/>
                  </a:lnTo>
                  <a:lnTo>
                    <a:pt x="531" y="1086"/>
                  </a:lnTo>
                  <a:lnTo>
                    <a:pt x="543" y="1104"/>
                  </a:lnTo>
                  <a:lnTo>
                    <a:pt x="551" y="1106"/>
                  </a:lnTo>
                  <a:lnTo>
                    <a:pt x="579" y="1134"/>
                  </a:lnTo>
                  <a:lnTo>
                    <a:pt x="591" y="1134"/>
                  </a:lnTo>
                  <a:lnTo>
                    <a:pt x="603" y="1148"/>
                  </a:lnTo>
                  <a:lnTo>
                    <a:pt x="611" y="1148"/>
                  </a:lnTo>
                  <a:lnTo>
                    <a:pt x="615" y="1158"/>
                  </a:lnTo>
                  <a:lnTo>
                    <a:pt x="625" y="1166"/>
                  </a:lnTo>
                  <a:lnTo>
                    <a:pt x="627" y="1164"/>
                  </a:lnTo>
                  <a:lnTo>
                    <a:pt x="635" y="1188"/>
                  </a:lnTo>
                  <a:lnTo>
                    <a:pt x="629" y="1192"/>
                  </a:lnTo>
                  <a:lnTo>
                    <a:pt x="627" y="1200"/>
                  </a:lnTo>
                  <a:lnTo>
                    <a:pt x="593" y="1208"/>
                  </a:lnTo>
                  <a:lnTo>
                    <a:pt x="583" y="1202"/>
                  </a:lnTo>
                  <a:lnTo>
                    <a:pt x="569" y="1202"/>
                  </a:lnTo>
                  <a:lnTo>
                    <a:pt x="567" y="1210"/>
                  </a:lnTo>
                  <a:lnTo>
                    <a:pt x="569" y="1220"/>
                  </a:lnTo>
                  <a:lnTo>
                    <a:pt x="601" y="1234"/>
                  </a:lnTo>
                  <a:lnTo>
                    <a:pt x="609" y="1242"/>
                  </a:lnTo>
                  <a:lnTo>
                    <a:pt x="621" y="1242"/>
                  </a:lnTo>
                  <a:lnTo>
                    <a:pt x="621" y="1240"/>
                  </a:lnTo>
                  <a:lnTo>
                    <a:pt x="623" y="1232"/>
                  </a:lnTo>
                  <a:lnTo>
                    <a:pt x="621" y="1224"/>
                  </a:lnTo>
                  <a:lnTo>
                    <a:pt x="627" y="1210"/>
                  </a:lnTo>
                  <a:lnTo>
                    <a:pt x="627" y="1214"/>
                  </a:lnTo>
                  <a:lnTo>
                    <a:pt x="637" y="1214"/>
                  </a:lnTo>
                  <a:lnTo>
                    <a:pt x="647" y="1202"/>
                  </a:lnTo>
                  <a:lnTo>
                    <a:pt x="649" y="1190"/>
                  </a:lnTo>
                  <a:lnTo>
                    <a:pt x="659" y="1186"/>
                  </a:lnTo>
                  <a:lnTo>
                    <a:pt x="659" y="1174"/>
                  </a:lnTo>
                  <a:lnTo>
                    <a:pt x="649" y="1166"/>
                  </a:lnTo>
                  <a:lnTo>
                    <a:pt x="651" y="1154"/>
                  </a:lnTo>
                  <a:lnTo>
                    <a:pt x="657" y="1150"/>
                  </a:lnTo>
                  <a:lnTo>
                    <a:pt x="669" y="1158"/>
                  </a:lnTo>
                  <a:lnTo>
                    <a:pt x="681" y="1170"/>
                  </a:lnTo>
                  <a:lnTo>
                    <a:pt x="685" y="1158"/>
                  </a:lnTo>
                  <a:lnTo>
                    <a:pt x="673" y="1142"/>
                  </a:lnTo>
                  <a:lnTo>
                    <a:pt x="637" y="1124"/>
                  </a:lnTo>
                  <a:lnTo>
                    <a:pt x="641" y="1114"/>
                  </a:lnTo>
                  <a:lnTo>
                    <a:pt x="637" y="1110"/>
                  </a:lnTo>
                  <a:lnTo>
                    <a:pt x="621" y="1112"/>
                  </a:lnTo>
                  <a:lnTo>
                    <a:pt x="611" y="1106"/>
                  </a:lnTo>
                  <a:lnTo>
                    <a:pt x="601" y="1096"/>
                  </a:lnTo>
                  <a:lnTo>
                    <a:pt x="591" y="1068"/>
                  </a:lnTo>
                  <a:lnTo>
                    <a:pt x="571" y="1054"/>
                  </a:lnTo>
                  <a:lnTo>
                    <a:pt x="567" y="1044"/>
                  </a:lnTo>
                  <a:lnTo>
                    <a:pt x="571" y="1034"/>
                  </a:lnTo>
                  <a:lnTo>
                    <a:pt x="567" y="1030"/>
                  </a:lnTo>
                  <a:lnTo>
                    <a:pt x="567" y="1026"/>
                  </a:lnTo>
                  <a:lnTo>
                    <a:pt x="583" y="1016"/>
                  </a:lnTo>
                  <a:lnTo>
                    <a:pt x="587" y="1016"/>
                  </a:lnTo>
                  <a:lnTo>
                    <a:pt x="589" y="1020"/>
                  </a:lnTo>
                  <a:lnTo>
                    <a:pt x="587" y="1030"/>
                  </a:lnTo>
                  <a:lnTo>
                    <a:pt x="593" y="1040"/>
                  </a:lnTo>
                  <a:lnTo>
                    <a:pt x="599" y="1042"/>
                  </a:lnTo>
                  <a:lnTo>
                    <a:pt x="603" y="1034"/>
                  </a:lnTo>
                  <a:lnTo>
                    <a:pt x="613" y="1040"/>
                  </a:lnTo>
                  <a:lnTo>
                    <a:pt x="615" y="1048"/>
                  </a:lnTo>
                  <a:lnTo>
                    <a:pt x="621" y="1052"/>
                  </a:lnTo>
                  <a:lnTo>
                    <a:pt x="615" y="1056"/>
                  </a:lnTo>
                  <a:lnTo>
                    <a:pt x="635" y="1076"/>
                  </a:lnTo>
                  <a:lnTo>
                    <a:pt x="651" y="1078"/>
                  </a:lnTo>
                  <a:lnTo>
                    <a:pt x="657" y="1084"/>
                  </a:lnTo>
                  <a:lnTo>
                    <a:pt x="655" y="1084"/>
                  </a:lnTo>
                  <a:lnTo>
                    <a:pt x="655" y="1088"/>
                  </a:lnTo>
                  <a:lnTo>
                    <a:pt x="669" y="1092"/>
                  </a:lnTo>
                  <a:lnTo>
                    <a:pt x="675" y="1098"/>
                  </a:lnTo>
                  <a:lnTo>
                    <a:pt x="677" y="1100"/>
                  </a:lnTo>
                  <a:lnTo>
                    <a:pt x="677" y="1100"/>
                  </a:lnTo>
                  <a:lnTo>
                    <a:pt x="693" y="1116"/>
                  </a:lnTo>
                  <a:lnTo>
                    <a:pt x="693" y="1116"/>
                  </a:lnTo>
                  <a:lnTo>
                    <a:pt x="695" y="1116"/>
                  </a:lnTo>
                  <a:lnTo>
                    <a:pt x="699" y="1120"/>
                  </a:lnTo>
                  <a:lnTo>
                    <a:pt x="699" y="1118"/>
                  </a:lnTo>
                  <a:lnTo>
                    <a:pt x="699" y="1118"/>
                  </a:lnTo>
                  <a:lnTo>
                    <a:pt x="697" y="1128"/>
                  </a:lnTo>
                  <a:lnTo>
                    <a:pt x="697" y="1148"/>
                  </a:lnTo>
                  <a:lnTo>
                    <a:pt x="691" y="1148"/>
                  </a:lnTo>
                  <a:lnTo>
                    <a:pt x="707" y="1166"/>
                  </a:lnTo>
                  <a:lnTo>
                    <a:pt x="699" y="1166"/>
                  </a:lnTo>
                  <a:lnTo>
                    <a:pt x="711" y="1178"/>
                  </a:lnTo>
                  <a:lnTo>
                    <a:pt x="715" y="1176"/>
                  </a:lnTo>
                  <a:lnTo>
                    <a:pt x="713" y="1172"/>
                  </a:lnTo>
                  <a:lnTo>
                    <a:pt x="723" y="1186"/>
                  </a:lnTo>
                  <a:lnTo>
                    <a:pt x="723" y="1186"/>
                  </a:lnTo>
                  <a:lnTo>
                    <a:pt x="719" y="1186"/>
                  </a:lnTo>
                  <a:lnTo>
                    <a:pt x="731" y="1204"/>
                  </a:lnTo>
                  <a:lnTo>
                    <a:pt x="735" y="1204"/>
                  </a:lnTo>
                  <a:lnTo>
                    <a:pt x="729" y="1214"/>
                  </a:lnTo>
                  <a:lnTo>
                    <a:pt x="739" y="1228"/>
                  </a:lnTo>
                  <a:lnTo>
                    <a:pt x="739" y="1238"/>
                  </a:lnTo>
                  <a:lnTo>
                    <a:pt x="745" y="1244"/>
                  </a:lnTo>
                  <a:lnTo>
                    <a:pt x="747" y="1238"/>
                  </a:lnTo>
                  <a:lnTo>
                    <a:pt x="753" y="1252"/>
                  </a:lnTo>
                  <a:lnTo>
                    <a:pt x="761" y="1242"/>
                  </a:lnTo>
                  <a:lnTo>
                    <a:pt x="775" y="1256"/>
                  </a:lnTo>
                  <a:lnTo>
                    <a:pt x="767" y="1228"/>
                  </a:lnTo>
                  <a:lnTo>
                    <a:pt x="769" y="1230"/>
                  </a:lnTo>
                  <a:lnTo>
                    <a:pt x="779" y="1222"/>
                  </a:lnTo>
                  <a:lnTo>
                    <a:pt x="773" y="1212"/>
                  </a:lnTo>
                  <a:lnTo>
                    <a:pt x="777" y="1212"/>
                  </a:lnTo>
                  <a:lnTo>
                    <a:pt x="789" y="1224"/>
                  </a:lnTo>
                  <a:lnTo>
                    <a:pt x="789" y="1206"/>
                  </a:lnTo>
                  <a:lnTo>
                    <a:pt x="789" y="1206"/>
                  </a:lnTo>
                  <a:lnTo>
                    <a:pt x="793" y="1214"/>
                  </a:lnTo>
                  <a:lnTo>
                    <a:pt x="799" y="1214"/>
                  </a:lnTo>
                  <a:lnTo>
                    <a:pt x="809" y="1228"/>
                  </a:lnTo>
                  <a:lnTo>
                    <a:pt x="809" y="1210"/>
                  </a:lnTo>
                  <a:lnTo>
                    <a:pt x="801" y="1208"/>
                  </a:lnTo>
                  <a:lnTo>
                    <a:pt x="801" y="1208"/>
                  </a:lnTo>
                  <a:lnTo>
                    <a:pt x="791" y="1192"/>
                  </a:lnTo>
                  <a:lnTo>
                    <a:pt x="775" y="1182"/>
                  </a:lnTo>
                  <a:lnTo>
                    <a:pt x="763" y="1162"/>
                  </a:lnTo>
                  <a:lnTo>
                    <a:pt x="763" y="1154"/>
                  </a:lnTo>
                  <a:lnTo>
                    <a:pt x="781" y="1170"/>
                  </a:lnTo>
                  <a:lnTo>
                    <a:pt x="779" y="1160"/>
                  </a:lnTo>
                  <a:lnTo>
                    <a:pt x="791" y="1168"/>
                  </a:lnTo>
                  <a:lnTo>
                    <a:pt x="787" y="1158"/>
                  </a:lnTo>
                  <a:lnTo>
                    <a:pt x="791" y="1158"/>
                  </a:lnTo>
                  <a:lnTo>
                    <a:pt x="793" y="1154"/>
                  </a:lnTo>
                  <a:lnTo>
                    <a:pt x="785" y="1148"/>
                  </a:lnTo>
                  <a:lnTo>
                    <a:pt x="791" y="1144"/>
                  </a:lnTo>
                  <a:lnTo>
                    <a:pt x="801" y="1152"/>
                  </a:lnTo>
                  <a:lnTo>
                    <a:pt x="803" y="1140"/>
                  </a:lnTo>
                  <a:lnTo>
                    <a:pt x="803" y="1140"/>
                  </a:lnTo>
                  <a:lnTo>
                    <a:pt x="821" y="1144"/>
                  </a:lnTo>
                  <a:lnTo>
                    <a:pt x="821" y="1144"/>
                  </a:lnTo>
                  <a:lnTo>
                    <a:pt x="825" y="1146"/>
                  </a:lnTo>
                  <a:lnTo>
                    <a:pt x="825" y="1146"/>
                  </a:lnTo>
                  <a:lnTo>
                    <a:pt x="825" y="1146"/>
                  </a:lnTo>
                  <a:lnTo>
                    <a:pt x="829" y="1148"/>
                  </a:lnTo>
                  <a:lnTo>
                    <a:pt x="825" y="1150"/>
                  </a:lnTo>
                  <a:lnTo>
                    <a:pt x="825" y="1166"/>
                  </a:lnTo>
                  <a:lnTo>
                    <a:pt x="827" y="1162"/>
                  </a:lnTo>
                  <a:lnTo>
                    <a:pt x="823" y="1178"/>
                  </a:lnTo>
                  <a:lnTo>
                    <a:pt x="823" y="1178"/>
                  </a:lnTo>
                  <a:lnTo>
                    <a:pt x="813" y="1184"/>
                  </a:lnTo>
                  <a:lnTo>
                    <a:pt x="837" y="1188"/>
                  </a:lnTo>
                  <a:lnTo>
                    <a:pt x="839" y="1190"/>
                  </a:lnTo>
                  <a:lnTo>
                    <a:pt x="835" y="1194"/>
                  </a:lnTo>
                  <a:lnTo>
                    <a:pt x="831" y="1188"/>
                  </a:lnTo>
                  <a:lnTo>
                    <a:pt x="829" y="1196"/>
                  </a:lnTo>
                  <a:lnTo>
                    <a:pt x="817" y="1190"/>
                  </a:lnTo>
                  <a:lnTo>
                    <a:pt x="821" y="1212"/>
                  </a:lnTo>
                  <a:lnTo>
                    <a:pt x="827" y="1200"/>
                  </a:lnTo>
                  <a:lnTo>
                    <a:pt x="827" y="1206"/>
                  </a:lnTo>
                  <a:lnTo>
                    <a:pt x="843" y="1212"/>
                  </a:lnTo>
                  <a:lnTo>
                    <a:pt x="841" y="1220"/>
                  </a:lnTo>
                  <a:lnTo>
                    <a:pt x="847" y="1220"/>
                  </a:lnTo>
                  <a:lnTo>
                    <a:pt x="845" y="1224"/>
                  </a:lnTo>
                  <a:lnTo>
                    <a:pt x="849" y="1230"/>
                  </a:lnTo>
                  <a:lnTo>
                    <a:pt x="843" y="1236"/>
                  </a:lnTo>
                  <a:lnTo>
                    <a:pt x="857" y="1236"/>
                  </a:lnTo>
                  <a:lnTo>
                    <a:pt x="849" y="1240"/>
                  </a:lnTo>
                  <a:lnTo>
                    <a:pt x="851" y="1244"/>
                  </a:lnTo>
                  <a:lnTo>
                    <a:pt x="861" y="1242"/>
                  </a:lnTo>
                  <a:lnTo>
                    <a:pt x="861" y="1248"/>
                  </a:lnTo>
                  <a:lnTo>
                    <a:pt x="861" y="1246"/>
                  </a:lnTo>
                  <a:lnTo>
                    <a:pt x="855" y="1252"/>
                  </a:lnTo>
                  <a:lnTo>
                    <a:pt x="855" y="1262"/>
                  </a:lnTo>
                  <a:lnTo>
                    <a:pt x="865" y="1258"/>
                  </a:lnTo>
                  <a:lnTo>
                    <a:pt x="871" y="1242"/>
                  </a:lnTo>
                  <a:lnTo>
                    <a:pt x="871" y="1242"/>
                  </a:lnTo>
                  <a:lnTo>
                    <a:pt x="877" y="1246"/>
                  </a:lnTo>
                  <a:lnTo>
                    <a:pt x="881" y="1244"/>
                  </a:lnTo>
                  <a:lnTo>
                    <a:pt x="883" y="1252"/>
                  </a:lnTo>
                  <a:lnTo>
                    <a:pt x="897" y="1258"/>
                  </a:lnTo>
                  <a:lnTo>
                    <a:pt x="911" y="1252"/>
                  </a:lnTo>
                  <a:lnTo>
                    <a:pt x="913" y="1240"/>
                  </a:lnTo>
                  <a:lnTo>
                    <a:pt x="915" y="1240"/>
                  </a:lnTo>
                  <a:lnTo>
                    <a:pt x="953" y="1260"/>
                  </a:lnTo>
                  <a:lnTo>
                    <a:pt x="977" y="1252"/>
                  </a:lnTo>
                  <a:lnTo>
                    <a:pt x="985" y="1244"/>
                  </a:lnTo>
                  <a:lnTo>
                    <a:pt x="991" y="1242"/>
                  </a:lnTo>
                  <a:lnTo>
                    <a:pt x="1003" y="1248"/>
                  </a:lnTo>
                  <a:lnTo>
                    <a:pt x="1011" y="1240"/>
                  </a:lnTo>
                  <a:lnTo>
                    <a:pt x="1011" y="1242"/>
                  </a:lnTo>
                  <a:lnTo>
                    <a:pt x="1009" y="1244"/>
                  </a:lnTo>
                  <a:lnTo>
                    <a:pt x="1007" y="1252"/>
                  </a:lnTo>
                  <a:lnTo>
                    <a:pt x="1007" y="1252"/>
                  </a:lnTo>
                  <a:lnTo>
                    <a:pt x="1007" y="1258"/>
                  </a:lnTo>
                  <a:lnTo>
                    <a:pt x="1007" y="1258"/>
                  </a:lnTo>
                  <a:lnTo>
                    <a:pt x="1007" y="1258"/>
                  </a:lnTo>
                  <a:lnTo>
                    <a:pt x="1007" y="1262"/>
                  </a:lnTo>
                  <a:lnTo>
                    <a:pt x="1009" y="1286"/>
                  </a:lnTo>
                  <a:lnTo>
                    <a:pt x="991" y="1320"/>
                  </a:lnTo>
                  <a:lnTo>
                    <a:pt x="989" y="1320"/>
                  </a:lnTo>
                  <a:lnTo>
                    <a:pt x="989" y="1322"/>
                  </a:lnTo>
                  <a:lnTo>
                    <a:pt x="987" y="1326"/>
                  </a:lnTo>
                  <a:lnTo>
                    <a:pt x="989" y="1326"/>
                  </a:lnTo>
                  <a:lnTo>
                    <a:pt x="979" y="1354"/>
                  </a:lnTo>
                  <a:lnTo>
                    <a:pt x="973" y="1364"/>
                  </a:lnTo>
                  <a:lnTo>
                    <a:pt x="957" y="1368"/>
                  </a:lnTo>
                  <a:lnTo>
                    <a:pt x="947" y="1368"/>
                  </a:lnTo>
                  <a:lnTo>
                    <a:pt x="939" y="1362"/>
                  </a:lnTo>
                  <a:lnTo>
                    <a:pt x="935" y="1356"/>
                  </a:lnTo>
                  <a:lnTo>
                    <a:pt x="917" y="1358"/>
                  </a:lnTo>
                  <a:close/>
                  <a:moveTo>
                    <a:pt x="769" y="1182"/>
                  </a:moveTo>
                  <a:lnTo>
                    <a:pt x="773" y="1184"/>
                  </a:lnTo>
                  <a:lnTo>
                    <a:pt x="769" y="1186"/>
                  </a:lnTo>
                  <a:lnTo>
                    <a:pt x="769" y="1182"/>
                  </a:lnTo>
                  <a:close/>
                  <a:moveTo>
                    <a:pt x="955" y="2026"/>
                  </a:moveTo>
                  <a:lnTo>
                    <a:pt x="955" y="2028"/>
                  </a:lnTo>
                  <a:lnTo>
                    <a:pt x="955" y="2026"/>
                  </a:lnTo>
                  <a:lnTo>
                    <a:pt x="949" y="2028"/>
                  </a:lnTo>
                  <a:lnTo>
                    <a:pt x="941" y="2018"/>
                  </a:lnTo>
                  <a:lnTo>
                    <a:pt x="939" y="2028"/>
                  </a:lnTo>
                  <a:lnTo>
                    <a:pt x="937" y="2028"/>
                  </a:lnTo>
                  <a:lnTo>
                    <a:pt x="935" y="2020"/>
                  </a:lnTo>
                  <a:lnTo>
                    <a:pt x="935" y="2000"/>
                  </a:lnTo>
                  <a:lnTo>
                    <a:pt x="937" y="1986"/>
                  </a:lnTo>
                  <a:lnTo>
                    <a:pt x="949" y="1980"/>
                  </a:lnTo>
                  <a:lnTo>
                    <a:pt x="959" y="1984"/>
                  </a:lnTo>
                  <a:lnTo>
                    <a:pt x="963" y="1978"/>
                  </a:lnTo>
                  <a:lnTo>
                    <a:pt x="973" y="1978"/>
                  </a:lnTo>
                  <a:lnTo>
                    <a:pt x="975" y="1990"/>
                  </a:lnTo>
                  <a:lnTo>
                    <a:pt x="977" y="1990"/>
                  </a:lnTo>
                  <a:lnTo>
                    <a:pt x="973" y="1996"/>
                  </a:lnTo>
                  <a:lnTo>
                    <a:pt x="975" y="1998"/>
                  </a:lnTo>
                  <a:lnTo>
                    <a:pt x="975" y="2000"/>
                  </a:lnTo>
                  <a:lnTo>
                    <a:pt x="957" y="2020"/>
                  </a:lnTo>
                  <a:lnTo>
                    <a:pt x="963" y="2024"/>
                  </a:lnTo>
                  <a:lnTo>
                    <a:pt x="955" y="2026"/>
                  </a:lnTo>
                  <a:close/>
                  <a:moveTo>
                    <a:pt x="991" y="2244"/>
                  </a:moveTo>
                  <a:lnTo>
                    <a:pt x="987" y="2246"/>
                  </a:lnTo>
                  <a:lnTo>
                    <a:pt x="987" y="2240"/>
                  </a:lnTo>
                  <a:lnTo>
                    <a:pt x="977" y="2214"/>
                  </a:lnTo>
                  <a:lnTo>
                    <a:pt x="981" y="2202"/>
                  </a:lnTo>
                  <a:lnTo>
                    <a:pt x="981" y="2176"/>
                  </a:lnTo>
                  <a:lnTo>
                    <a:pt x="975" y="2168"/>
                  </a:lnTo>
                  <a:lnTo>
                    <a:pt x="975" y="2166"/>
                  </a:lnTo>
                  <a:lnTo>
                    <a:pt x="981" y="2170"/>
                  </a:lnTo>
                  <a:lnTo>
                    <a:pt x="985" y="2192"/>
                  </a:lnTo>
                  <a:lnTo>
                    <a:pt x="989" y="2200"/>
                  </a:lnTo>
                  <a:lnTo>
                    <a:pt x="985" y="2214"/>
                  </a:lnTo>
                  <a:lnTo>
                    <a:pt x="989" y="2238"/>
                  </a:lnTo>
                  <a:lnTo>
                    <a:pt x="989" y="2238"/>
                  </a:lnTo>
                  <a:lnTo>
                    <a:pt x="991" y="2246"/>
                  </a:lnTo>
                  <a:lnTo>
                    <a:pt x="991" y="2244"/>
                  </a:lnTo>
                  <a:close/>
                  <a:moveTo>
                    <a:pt x="1145" y="1740"/>
                  </a:moveTo>
                  <a:lnTo>
                    <a:pt x="1145" y="1738"/>
                  </a:lnTo>
                  <a:lnTo>
                    <a:pt x="1145" y="1738"/>
                  </a:lnTo>
                  <a:lnTo>
                    <a:pt x="1135" y="1730"/>
                  </a:lnTo>
                  <a:lnTo>
                    <a:pt x="1111" y="1704"/>
                  </a:lnTo>
                  <a:lnTo>
                    <a:pt x="1097" y="1696"/>
                  </a:lnTo>
                  <a:lnTo>
                    <a:pt x="1093" y="1696"/>
                  </a:lnTo>
                  <a:lnTo>
                    <a:pt x="1087" y="1690"/>
                  </a:lnTo>
                  <a:lnTo>
                    <a:pt x="1101" y="1690"/>
                  </a:lnTo>
                  <a:lnTo>
                    <a:pt x="1095" y="1684"/>
                  </a:lnTo>
                  <a:lnTo>
                    <a:pt x="1093" y="1682"/>
                  </a:lnTo>
                  <a:lnTo>
                    <a:pt x="1087" y="1678"/>
                  </a:lnTo>
                  <a:lnTo>
                    <a:pt x="1083" y="1680"/>
                  </a:lnTo>
                  <a:lnTo>
                    <a:pt x="1083" y="1686"/>
                  </a:lnTo>
                  <a:lnTo>
                    <a:pt x="1083" y="1692"/>
                  </a:lnTo>
                  <a:lnTo>
                    <a:pt x="1075" y="1678"/>
                  </a:lnTo>
                  <a:lnTo>
                    <a:pt x="1067" y="1648"/>
                  </a:lnTo>
                  <a:lnTo>
                    <a:pt x="1061" y="1638"/>
                  </a:lnTo>
                  <a:lnTo>
                    <a:pt x="1061" y="1638"/>
                  </a:lnTo>
                  <a:lnTo>
                    <a:pt x="1059" y="1636"/>
                  </a:lnTo>
                  <a:lnTo>
                    <a:pt x="1057" y="1632"/>
                  </a:lnTo>
                  <a:lnTo>
                    <a:pt x="1055" y="1634"/>
                  </a:lnTo>
                  <a:lnTo>
                    <a:pt x="1039" y="1620"/>
                  </a:lnTo>
                  <a:lnTo>
                    <a:pt x="1037" y="1576"/>
                  </a:lnTo>
                  <a:lnTo>
                    <a:pt x="1031" y="1570"/>
                  </a:lnTo>
                  <a:lnTo>
                    <a:pt x="1031" y="1558"/>
                  </a:lnTo>
                  <a:lnTo>
                    <a:pt x="1007" y="1536"/>
                  </a:lnTo>
                  <a:lnTo>
                    <a:pt x="1003" y="1524"/>
                  </a:lnTo>
                  <a:lnTo>
                    <a:pt x="1013" y="1520"/>
                  </a:lnTo>
                  <a:lnTo>
                    <a:pt x="1009" y="1518"/>
                  </a:lnTo>
                  <a:lnTo>
                    <a:pt x="997" y="1508"/>
                  </a:lnTo>
                  <a:lnTo>
                    <a:pt x="975" y="1466"/>
                  </a:lnTo>
                  <a:lnTo>
                    <a:pt x="965" y="1436"/>
                  </a:lnTo>
                  <a:lnTo>
                    <a:pt x="951" y="1416"/>
                  </a:lnTo>
                  <a:lnTo>
                    <a:pt x="945" y="1402"/>
                  </a:lnTo>
                  <a:lnTo>
                    <a:pt x="947" y="1398"/>
                  </a:lnTo>
                  <a:lnTo>
                    <a:pt x="959" y="1426"/>
                  </a:lnTo>
                  <a:lnTo>
                    <a:pt x="975" y="1442"/>
                  </a:lnTo>
                  <a:lnTo>
                    <a:pt x="983" y="1440"/>
                  </a:lnTo>
                  <a:lnTo>
                    <a:pt x="985" y="1436"/>
                  </a:lnTo>
                  <a:lnTo>
                    <a:pt x="993" y="1436"/>
                  </a:lnTo>
                  <a:lnTo>
                    <a:pt x="1027" y="1490"/>
                  </a:lnTo>
                  <a:lnTo>
                    <a:pt x="1035" y="1514"/>
                  </a:lnTo>
                  <a:lnTo>
                    <a:pt x="1043" y="1516"/>
                  </a:lnTo>
                  <a:lnTo>
                    <a:pt x="1053" y="1524"/>
                  </a:lnTo>
                  <a:lnTo>
                    <a:pt x="1065" y="1552"/>
                  </a:lnTo>
                  <a:lnTo>
                    <a:pt x="1065" y="1562"/>
                  </a:lnTo>
                  <a:lnTo>
                    <a:pt x="1071" y="1588"/>
                  </a:lnTo>
                  <a:lnTo>
                    <a:pt x="1089" y="1600"/>
                  </a:lnTo>
                  <a:lnTo>
                    <a:pt x="1101" y="1610"/>
                  </a:lnTo>
                  <a:lnTo>
                    <a:pt x="1105" y="1626"/>
                  </a:lnTo>
                  <a:lnTo>
                    <a:pt x="1115" y="1642"/>
                  </a:lnTo>
                  <a:lnTo>
                    <a:pt x="1125" y="1650"/>
                  </a:lnTo>
                  <a:lnTo>
                    <a:pt x="1133" y="1672"/>
                  </a:lnTo>
                  <a:lnTo>
                    <a:pt x="1135" y="1680"/>
                  </a:lnTo>
                  <a:lnTo>
                    <a:pt x="1131" y="1692"/>
                  </a:lnTo>
                  <a:lnTo>
                    <a:pt x="1137" y="1698"/>
                  </a:lnTo>
                  <a:lnTo>
                    <a:pt x="1145" y="1734"/>
                  </a:lnTo>
                  <a:lnTo>
                    <a:pt x="1149" y="1742"/>
                  </a:lnTo>
                  <a:lnTo>
                    <a:pt x="1145" y="1740"/>
                  </a:lnTo>
                  <a:close/>
                  <a:moveTo>
                    <a:pt x="1279" y="1474"/>
                  </a:moveTo>
                  <a:lnTo>
                    <a:pt x="1281" y="1484"/>
                  </a:lnTo>
                  <a:lnTo>
                    <a:pt x="1279" y="1480"/>
                  </a:lnTo>
                  <a:lnTo>
                    <a:pt x="1279" y="1474"/>
                  </a:lnTo>
                  <a:close/>
                  <a:moveTo>
                    <a:pt x="1352" y="1144"/>
                  </a:moveTo>
                  <a:lnTo>
                    <a:pt x="1333" y="1140"/>
                  </a:lnTo>
                  <a:lnTo>
                    <a:pt x="1329" y="1130"/>
                  </a:lnTo>
                  <a:lnTo>
                    <a:pt x="1327" y="1120"/>
                  </a:lnTo>
                  <a:lnTo>
                    <a:pt x="1341" y="1114"/>
                  </a:lnTo>
                  <a:lnTo>
                    <a:pt x="1343" y="1114"/>
                  </a:lnTo>
                  <a:lnTo>
                    <a:pt x="1349" y="1124"/>
                  </a:lnTo>
                  <a:lnTo>
                    <a:pt x="1358" y="1134"/>
                  </a:lnTo>
                  <a:lnTo>
                    <a:pt x="1349" y="1142"/>
                  </a:lnTo>
                  <a:lnTo>
                    <a:pt x="1352" y="1144"/>
                  </a:lnTo>
                  <a:close/>
                  <a:moveTo>
                    <a:pt x="1358" y="1024"/>
                  </a:moveTo>
                  <a:lnTo>
                    <a:pt x="1358" y="1030"/>
                  </a:lnTo>
                  <a:lnTo>
                    <a:pt x="1315" y="1020"/>
                  </a:lnTo>
                  <a:lnTo>
                    <a:pt x="1309" y="1026"/>
                  </a:lnTo>
                  <a:lnTo>
                    <a:pt x="1299" y="1026"/>
                  </a:lnTo>
                  <a:lnTo>
                    <a:pt x="1295" y="1036"/>
                  </a:lnTo>
                  <a:lnTo>
                    <a:pt x="1299" y="1044"/>
                  </a:lnTo>
                  <a:lnTo>
                    <a:pt x="1271" y="1044"/>
                  </a:lnTo>
                  <a:lnTo>
                    <a:pt x="1291" y="1064"/>
                  </a:lnTo>
                  <a:lnTo>
                    <a:pt x="1297" y="1084"/>
                  </a:lnTo>
                  <a:lnTo>
                    <a:pt x="1321" y="1094"/>
                  </a:lnTo>
                  <a:lnTo>
                    <a:pt x="1319" y="1114"/>
                  </a:lnTo>
                  <a:lnTo>
                    <a:pt x="1317" y="1114"/>
                  </a:lnTo>
                  <a:lnTo>
                    <a:pt x="1317" y="1116"/>
                  </a:lnTo>
                  <a:lnTo>
                    <a:pt x="1317" y="1120"/>
                  </a:lnTo>
                  <a:lnTo>
                    <a:pt x="1319" y="1120"/>
                  </a:lnTo>
                  <a:lnTo>
                    <a:pt x="1323" y="1134"/>
                  </a:lnTo>
                  <a:lnTo>
                    <a:pt x="1325" y="1132"/>
                  </a:lnTo>
                  <a:lnTo>
                    <a:pt x="1323" y="1154"/>
                  </a:lnTo>
                  <a:lnTo>
                    <a:pt x="1327" y="1166"/>
                  </a:lnTo>
                  <a:lnTo>
                    <a:pt x="1337" y="1162"/>
                  </a:lnTo>
                  <a:lnTo>
                    <a:pt x="1337" y="1164"/>
                  </a:lnTo>
                  <a:lnTo>
                    <a:pt x="1333" y="1168"/>
                  </a:lnTo>
                  <a:lnTo>
                    <a:pt x="1343" y="1172"/>
                  </a:lnTo>
                  <a:lnTo>
                    <a:pt x="1333" y="1178"/>
                  </a:lnTo>
                  <a:lnTo>
                    <a:pt x="1347" y="1186"/>
                  </a:lnTo>
                  <a:lnTo>
                    <a:pt x="1343" y="1198"/>
                  </a:lnTo>
                  <a:lnTo>
                    <a:pt x="1345" y="1222"/>
                  </a:lnTo>
                  <a:lnTo>
                    <a:pt x="1345" y="1222"/>
                  </a:lnTo>
                  <a:lnTo>
                    <a:pt x="1345" y="1224"/>
                  </a:lnTo>
                  <a:lnTo>
                    <a:pt x="1347" y="1226"/>
                  </a:lnTo>
                  <a:lnTo>
                    <a:pt x="1347" y="1226"/>
                  </a:lnTo>
                  <a:lnTo>
                    <a:pt x="1349" y="1234"/>
                  </a:lnTo>
                  <a:lnTo>
                    <a:pt x="1335" y="1234"/>
                  </a:lnTo>
                  <a:lnTo>
                    <a:pt x="1305" y="1240"/>
                  </a:lnTo>
                  <a:lnTo>
                    <a:pt x="1289" y="1234"/>
                  </a:lnTo>
                  <a:lnTo>
                    <a:pt x="1279" y="1222"/>
                  </a:lnTo>
                  <a:lnTo>
                    <a:pt x="1259" y="1218"/>
                  </a:lnTo>
                  <a:lnTo>
                    <a:pt x="1255" y="1198"/>
                  </a:lnTo>
                  <a:lnTo>
                    <a:pt x="1255" y="1186"/>
                  </a:lnTo>
                  <a:lnTo>
                    <a:pt x="1261" y="1188"/>
                  </a:lnTo>
                  <a:lnTo>
                    <a:pt x="1269" y="1158"/>
                  </a:lnTo>
                  <a:lnTo>
                    <a:pt x="1273" y="1154"/>
                  </a:lnTo>
                  <a:lnTo>
                    <a:pt x="1285" y="1158"/>
                  </a:lnTo>
                  <a:lnTo>
                    <a:pt x="1279" y="1146"/>
                  </a:lnTo>
                  <a:lnTo>
                    <a:pt x="1267" y="1144"/>
                  </a:lnTo>
                  <a:lnTo>
                    <a:pt x="1255" y="1124"/>
                  </a:lnTo>
                  <a:lnTo>
                    <a:pt x="1249" y="1116"/>
                  </a:lnTo>
                  <a:lnTo>
                    <a:pt x="1249" y="1116"/>
                  </a:lnTo>
                  <a:lnTo>
                    <a:pt x="1247" y="1114"/>
                  </a:lnTo>
                  <a:lnTo>
                    <a:pt x="1247" y="1114"/>
                  </a:lnTo>
                  <a:lnTo>
                    <a:pt x="1245" y="1112"/>
                  </a:lnTo>
                  <a:lnTo>
                    <a:pt x="1245" y="1112"/>
                  </a:lnTo>
                  <a:lnTo>
                    <a:pt x="1245" y="1112"/>
                  </a:lnTo>
                  <a:lnTo>
                    <a:pt x="1231" y="1084"/>
                  </a:lnTo>
                  <a:lnTo>
                    <a:pt x="1231" y="1064"/>
                  </a:lnTo>
                  <a:lnTo>
                    <a:pt x="1227" y="1064"/>
                  </a:lnTo>
                  <a:lnTo>
                    <a:pt x="1227" y="1064"/>
                  </a:lnTo>
                  <a:lnTo>
                    <a:pt x="1223" y="1054"/>
                  </a:lnTo>
                  <a:lnTo>
                    <a:pt x="1215" y="1046"/>
                  </a:lnTo>
                  <a:lnTo>
                    <a:pt x="1225" y="1026"/>
                  </a:lnTo>
                  <a:lnTo>
                    <a:pt x="1227" y="1018"/>
                  </a:lnTo>
                  <a:lnTo>
                    <a:pt x="1229" y="1020"/>
                  </a:lnTo>
                  <a:lnTo>
                    <a:pt x="1233" y="1004"/>
                  </a:lnTo>
                  <a:lnTo>
                    <a:pt x="1239" y="1018"/>
                  </a:lnTo>
                  <a:lnTo>
                    <a:pt x="1249" y="1004"/>
                  </a:lnTo>
                  <a:lnTo>
                    <a:pt x="1263" y="998"/>
                  </a:lnTo>
                  <a:lnTo>
                    <a:pt x="1255" y="994"/>
                  </a:lnTo>
                  <a:lnTo>
                    <a:pt x="1281" y="988"/>
                  </a:lnTo>
                  <a:lnTo>
                    <a:pt x="1293" y="978"/>
                  </a:lnTo>
                  <a:lnTo>
                    <a:pt x="1309" y="982"/>
                  </a:lnTo>
                  <a:lnTo>
                    <a:pt x="1323" y="978"/>
                  </a:lnTo>
                  <a:lnTo>
                    <a:pt x="1333" y="986"/>
                  </a:lnTo>
                  <a:lnTo>
                    <a:pt x="1347" y="1012"/>
                  </a:lnTo>
                  <a:lnTo>
                    <a:pt x="1360" y="1022"/>
                  </a:lnTo>
                  <a:lnTo>
                    <a:pt x="1360" y="1024"/>
                  </a:lnTo>
                  <a:lnTo>
                    <a:pt x="1358" y="1024"/>
                  </a:lnTo>
                  <a:close/>
                  <a:moveTo>
                    <a:pt x="1652" y="286"/>
                  </a:moveTo>
                  <a:lnTo>
                    <a:pt x="1656" y="286"/>
                  </a:lnTo>
                  <a:lnTo>
                    <a:pt x="1652" y="288"/>
                  </a:lnTo>
                  <a:lnTo>
                    <a:pt x="1652" y="286"/>
                  </a:lnTo>
                  <a:close/>
                  <a:moveTo>
                    <a:pt x="1778" y="186"/>
                  </a:moveTo>
                  <a:lnTo>
                    <a:pt x="1774" y="170"/>
                  </a:lnTo>
                  <a:lnTo>
                    <a:pt x="1790" y="180"/>
                  </a:lnTo>
                  <a:lnTo>
                    <a:pt x="1800" y="208"/>
                  </a:lnTo>
                  <a:lnTo>
                    <a:pt x="1792" y="212"/>
                  </a:lnTo>
                  <a:lnTo>
                    <a:pt x="1792" y="212"/>
                  </a:lnTo>
                  <a:lnTo>
                    <a:pt x="1788" y="208"/>
                  </a:lnTo>
                  <a:lnTo>
                    <a:pt x="1790" y="196"/>
                  </a:lnTo>
                  <a:lnTo>
                    <a:pt x="1778" y="186"/>
                  </a:lnTo>
                  <a:close/>
                  <a:moveTo>
                    <a:pt x="1796" y="242"/>
                  </a:moveTo>
                  <a:lnTo>
                    <a:pt x="1788" y="236"/>
                  </a:lnTo>
                  <a:lnTo>
                    <a:pt x="1804" y="242"/>
                  </a:lnTo>
                  <a:lnTo>
                    <a:pt x="1796" y="242"/>
                  </a:lnTo>
                  <a:close/>
                  <a:moveTo>
                    <a:pt x="1884" y="102"/>
                  </a:moveTo>
                  <a:lnTo>
                    <a:pt x="1884" y="100"/>
                  </a:lnTo>
                  <a:lnTo>
                    <a:pt x="1884" y="102"/>
                  </a:lnTo>
                  <a:lnTo>
                    <a:pt x="1884" y="102"/>
                  </a:lnTo>
                  <a:close/>
                  <a:moveTo>
                    <a:pt x="1890" y="106"/>
                  </a:moveTo>
                  <a:lnTo>
                    <a:pt x="1894" y="104"/>
                  </a:lnTo>
                  <a:lnTo>
                    <a:pt x="1894" y="108"/>
                  </a:lnTo>
                  <a:lnTo>
                    <a:pt x="1890" y="106"/>
                  </a:lnTo>
                  <a:close/>
                  <a:moveTo>
                    <a:pt x="1904" y="96"/>
                  </a:moveTo>
                  <a:lnTo>
                    <a:pt x="1896" y="100"/>
                  </a:lnTo>
                  <a:lnTo>
                    <a:pt x="1888" y="82"/>
                  </a:lnTo>
                  <a:lnTo>
                    <a:pt x="1884" y="90"/>
                  </a:lnTo>
                  <a:lnTo>
                    <a:pt x="1884" y="78"/>
                  </a:lnTo>
                  <a:lnTo>
                    <a:pt x="1884" y="52"/>
                  </a:lnTo>
                  <a:lnTo>
                    <a:pt x="1896" y="40"/>
                  </a:lnTo>
                  <a:lnTo>
                    <a:pt x="1902" y="20"/>
                  </a:lnTo>
                  <a:lnTo>
                    <a:pt x="1904" y="26"/>
                  </a:lnTo>
                  <a:lnTo>
                    <a:pt x="1896" y="46"/>
                  </a:lnTo>
                  <a:lnTo>
                    <a:pt x="1904" y="82"/>
                  </a:lnTo>
                  <a:lnTo>
                    <a:pt x="1904" y="96"/>
                  </a:lnTo>
                  <a:close/>
                  <a:moveTo>
                    <a:pt x="2190" y="1762"/>
                  </a:moveTo>
                  <a:lnTo>
                    <a:pt x="2188" y="1760"/>
                  </a:lnTo>
                  <a:lnTo>
                    <a:pt x="2190" y="1762"/>
                  </a:lnTo>
                  <a:lnTo>
                    <a:pt x="2190" y="17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sp>
          <p:nvSpPr>
            <p:cNvPr id="494" name="Freeform 137"/>
            <p:cNvSpPr>
              <a:spLocks/>
            </p:cNvSpPr>
            <p:nvPr userDrawn="1"/>
          </p:nvSpPr>
          <p:spPr bwMode="black">
            <a:xfrm>
              <a:off x="5345113" y="0"/>
              <a:ext cx="195263" cy="149225"/>
            </a:xfrm>
            <a:custGeom>
              <a:avLst/>
              <a:gdLst>
                <a:gd name="T0" fmla="*/ 2 w 123"/>
                <a:gd name="T1" fmla="*/ 0 h 94"/>
                <a:gd name="T2" fmla="*/ 0 w 123"/>
                <a:gd name="T3" fmla="*/ 16 h 94"/>
                <a:gd name="T4" fmla="*/ 4 w 123"/>
                <a:gd name="T5" fmla="*/ 30 h 94"/>
                <a:gd name="T6" fmla="*/ 38 w 123"/>
                <a:gd name="T7" fmla="*/ 34 h 94"/>
                <a:gd name="T8" fmla="*/ 38 w 123"/>
                <a:gd name="T9" fmla="*/ 48 h 94"/>
                <a:gd name="T10" fmla="*/ 32 w 123"/>
                <a:gd name="T11" fmla="*/ 42 h 94"/>
                <a:gd name="T12" fmla="*/ 12 w 123"/>
                <a:gd name="T13" fmla="*/ 42 h 94"/>
                <a:gd name="T14" fmla="*/ 38 w 123"/>
                <a:gd name="T15" fmla="*/ 74 h 94"/>
                <a:gd name="T16" fmla="*/ 38 w 123"/>
                <a:gd name="T17" fmla="*/ 50 h 94"/>
                <a:gd name="T18" fmla="*/ 40 w 123"/>
                <a:gd name="T19" fmla="*/ 48 h 94"/>
                <a:gd name="T20" fmla="*/ 50 w 123"/>
                <a:gd name="T21" fmla="*/ 56 h 94"/>
                <a:gd name="T22" fmla="*/ 42 w 123"/>
                <a:gd name="T23" fmla="*/ 58 h 94"/>
                <a:gd name="T24" fmla="*/ 44 w 123"/>
                <a:gd name="T25" fmla="*/ 76 h 94"/>
                <a:gd name="T26" fmla="*/ 59 w 123"/>
                <a:gd name="T27" fmla="*/ 76 h 94"/>
                <a:gd name="T28" fmla="*/ 59 w 123"/>
                <a:gd name="T29" fmla="*/ 76 h 94"/>
                <a:gd name="T30" fmla="*/ 71 w 123"/>
                <a:gd name="T31" fmla="*/ 92 h 94"/>
                <a:gd name="T32" fmla="*/ 77 w 123"/>
                <a:gd name="T33" fmla="*/ 82 h 94"/>
                <a:gd name="T34" fmla="*/ 103 w 123"/>
                <a:gd name="T35" fmla="*/ 90 h 94"/>
                <a:gd name="T36" fmla="*/ 99 w 123"/>
                <a:gd name="T37" fmla="*/ 86 h 94"/>
                <a:gd name="T38" fmla="*/ 103 w 123"/>
                <a:gd name="T39" fmla="*/ 86 h 94"/>
                <a:gd name="T40" fmla="*/ 109 w 123"/>
                <a:gd name="T41" fmla="*/ 94 h 94"/>
                <a:gd name="T42" fmla="*/ 115 w 123"/>
                <a:gd name="T43" fmla="*/ 84 h 94"/>
                <a:gd name="T44" fmla="*/ 111 w 123"/>
                <a:gd name="T45" fmla="*/ 82 h 94"/>
                <a:gd name="T46" fmla="*/ 123 w 123"/>
                <a:gd name="T47" fmla="*/ 78 h 94"/>
                <a:gd name="T48" fmla="*/ 91 w 123"/>
                <a:gd name="T49" fmla="*/ 48 h 94"/>
                <a:gd name="T50" fmla="*/ 79 w 123"/>
                <a:gd name="T51" fmla="*/ 6 h 94"/>
                <a:gd name="T52" fmla="*/ 79 w 123"/>
                <a:gd name="T53" fmla="*/ 0 h 94"/>
                <a:gd name="T54" fmla="*/ 2 w 123"/>
                <a:gd name="T5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 h="94">
                  <a:moveTo>
                    <a:pt x="2" y="0"/>
                  </a:moveTo>
                  <a:lnTo>
                    <a:pt x="0" y="16"/>
                  </a:lnTo>
                  <a:lnTo>
                    <a:pt x="4" y="30"/>
                  </a:lnTo>
                  <a:lnTo>
                    <a:pt x="38" y="34"/>
                  </a:lnTo>
                  <a:lnTo>
                    <a:pt x="38" y="48"/>
                  </a:lnTo>
                  <a:lnTo>
                    <a:pt x="32" y="42"/>
                  </a:lnTo>
                  <a:lnTo>
                    <a:pt x="12" y="42"/>
                  </a:lnTo>
                  <a:lnTo>
                    <a:pt x="38" y="74"/>
                  </a:lnTo>
                  <a:lnTo>
                    <a:pt x="38" y="50"/>
                  </a:lnTo>
                  <a:lnTo>
                    <a:pt x="40" y="48"/>
                  </a:lnTo>
                  <a:lnTo>
                    <a:pt x="50" y="56"/>
                  </a:lnTo>
                  <a:lnTo>
                    <a:pt x="42" y="58"/>
                  </a:lnTo>
                  <a:lnTo>
                    <a:pt x="44" y="76"/>
                  </a:lnTo>
                  <a:lnTo>
                    <a:pt x="59" y="76"/>
                  </a:lnTo>
                  <a:lnTo>
                    <a:pt x="59" y="76"/>
                  </a:lnTo>
                  <a:lnTo>
                    <a:pt x="71" y="92"/>
                  </a:lnTo>
                  <a:lnTo>
                    <a:pt x="77" y="82"/>
                  </a:lnTo>
                  <a:lnTo>
                    <a:pt x="103" y="90"/>
                  </a:lnTo>
                  <a:lnTo>
                    <a:pt x="99" y="86"/>
                  </a:lnTo>
                  <a:lnTo>
                    <a:pt x="103" y="86"/>
                  </a:lnTo>
                  <a:lnTo>
                    <a:pt x="109" y="94"/>
                  </a:lnTo>
                  <a:lnTo>
                    <a:pt x="115" y="84"/>
                  </a:lnTo>
                  <a:lnTo>
                    <a:pt x="111" y="82"/>
                  </a:lnTo>
                  <a:lnTo>
                    <a:pt x="123" y="78"/>
                  </a:lnTo>
                  <a:lnTo>
                    <a:pt x="91" y="48"/>
                  </a:lnTo>
                  <a:lnTo>
                    <a:pt x="79" y="6"/>
                  </a:lnTo>
                  <a:lnTo>
                    <a:pt x="79"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1C1C1C"/>
                </a:solidFill>
              </a:endParaRPr>
            </a:p>
          </p:txBody>
        </p:sp>
      </p:grpSp>
    </p:spTree>
    <p:extLst>
      <p:ext uri="{BB962C8B-B14F-4D97-AF65-F5344CB8AC3E}">
        <p14:creationId xmlns:p14="http://schemas.microsoft.com/office/powerpoint/2010/main" val="1384161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19" name="PlaceHolder 2"/>
          <p:cNvSpPr>
            <a:spLocks noGrp="1"/>
          </p:cNvSpPr>
          <p:nvPr>
            <p:ph type="body"/>
          </p:nvPr>
        </p:nvSpPr>
        <p:spPr>
          <a:xfrm>
            <a:off x="457200" y="1203480"/>
            <a:ext cx="4015800" cy="2982960"/>
          </a:xfrm>
          <a:prstGeom prst="rect">
            <a:avLst/>
          </a:prstGeom>
        </p:spPr>
        <p:txBody>
          <a:bodyPr lIns="0" tIns="0" rIns="0" bIns="0">
            <a:normAutofit/>
          </a:bodyPr>
          <a:lstStyle/>
          <a:p>
            <a:endParaRPr lang="en-US" sz="3200" b="0" strike="noStrike" spc="-1">
              <a:latin typeface="Arial"/>
            </a:endParaRPr>
          </a:p>
        </p:txBody>
      </p:sp>
      <p:sp>
        <p:nvSpPr>
          <p:cNvPr id="20"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n-US" sz="3200" b="0" strike="noStrike" spc="-1">
              <a:latin typeface="Arial"/>
            </a:endParaRPr>
          </a:p>
        </p:txBody>
      </p:sp>
      <p:sp>
        <p:nvSpPr>
          <p:cNvPr id="21" name="PlaceHolder 4"/>
          <p:cNvSpPr>
            <a:spLocks noGrp="1"/>
          </p:cNvSpPr>
          <p:nvPr>
            <p:ph type="body"/>
          </p:nvPr>
        </p:nvSpPr>
        <p:spPr>
          <a:xfrm>
            <a:off x="4674240" y="2761920"/>
            <a:ext cx="4015800" cy="142272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05200"/>
            <a:ext cx="8229240" cy="858600"/>
          </a:xfrm>
          <a:prstGeom prst="rect">
            <a:avLst/>
          </a:prstGeom>
        </p:spPr>
        <p:txBody>
          <a:bodyPr lIns="0" tIns="0" rIns="0" bIns="0" anchor="ctr"/>
          <a:lstStyle/>
          <a:p>
            <a:pPr algn="ctr"/>
            <a:endParaRPr lang="en-US" sz="4400" b="0" strike="noStrike" spc="-1">
              <a:latin typeface="Arial"/>
            </a:endParaRPr>
          </a:p>
        </p:txBody>
      </p:sp>
      <p:sp>
        <p:nvSpPr>
          <p:cNvPr id="23" name="PlaceHolder 2"/>
          <p:cNvSpPr>
            <a:spLocks noGrp="1"/>
          </p:cNvSpPr>
          <p:nvPr>
            <p:ph type="body"/>
          </p:nvPr>
        </p:nvSpPr>
        <p:spPr>
          <a:xfrm>
            <a:off x="457200" y="1203480"/>
            <a:ext cx="4015800" cy="1422720"/>
          </a:xfrm>
          <a:prstGeom prst="rect">
            <a:avLst/>
          </a:prstGeom>
        </p:spPr>
        <p:txBody>
          <a:bodyPr lIns="0" tIns="0" rIns="0" bIns="0">
            <a:normAutofit/>
          </a:bodyPr>
          <a:lstStyle/>
          <a:p>
            <a:endParaRPr lang="en-US" sz="3200" b="0" strike="noStrike" spc="-1">
              <a:latin typeface="Arial"/>
            </a:endParaRPr>
          </a:p>
        </p:txBody>
      </p:sp>
      <p:sp>
        <p:nvSpPr>
          <p:cNvPr id="24" name="PlaceHolder 3"/>
          <p:cNvSpPr>
            <a:spLocks noGrp="1"/>
          </p:cNvSpPr>
          <p:nvPr>
            <p:ph type="body"/>
          </p:nvPr>
        </p:nvSpPr>
        <p:spPr>
          <a:xfrm>
            <a:off x="4674240" y="1203480"/>
            <a:ext cx="4015800" cy="1422720"/>
          </a:xfrm>
          <a:prstGeom prst="rect">
            <a:avLst/>
          </a:prstGeom>
        </p:spPr>
        <p:txBody>
          <a:bodyPr lIns="0" tIns="0" rIns="0" bIns="0">
            <a:normAutofit/>
          </a:bodyPr>
          <a:lstStyle/>
          <a:p>
            <a:endParaRPr lang="en-US" sz="3200" b="0" strike="noStrike" spc="-1">
              <a:latin typeface="Arial"/>
            </a:endParaRPr>
          </a:p>
        </p:txBody>
      </p:sp>
      <p:sp>
        <p:nvSpPr>
          <p:cNvPr id="25" name="PlaceHolder 4"/>
          <p:cNvSpPr>
            <a:spLocks noGrp="1"/>
          </p:cNvSpPr>
          <p:nvPr>
            <p:ph type="body"/>
          </p:nvPr>
        </p:nvSpPr>
        <p:spPr>
          <a:xfrm>
            <a:off x="457200" y="2761920"/>
            <a:ext cx="8229240" cy="1422720"/>
          </a:xfrm>
          <a:prstGeom prst="rect">
            <a:avLst/>
          </a:prstGeom>
        </p:spPr>
        <p:txBody>
          <a:bodyPr lIns="0" tIns="0" rIns="0" bIns="0">
            <a:normAutofit/>
          </a:bodyPr>
          <a:lstStyle/>
          <a:p>
            <a:endParaRPr lang="en-US"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2.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wmf"/><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9" Type="http://schemas.openxmlformats.org/officeDocument/2006/relationships/slideLayout" Target="../slideLayouts/slideLayout64.xml"/><Relationship Id="rId21" Type="http://schemas.openxmlformats.org/officeDocument/2006/relationships/slideLayout" Target="../slideLayouts/slideLayout46.xml"/><Relationship Id="rId34" Type="http://schemas.openxmlformats.org/officeDocument/2006/relationships/slideLayout" Target="../slideLayouts/slideLayout59.xml"/><Relationship Id="rId42" Type="http://schemas.openxmlformats.org/officeDocument/2006/relationships/slideLayout" Target="../slideLayouts/slideLayout67.xml"/><Relationship Id="rId47" Type="http://schemas.openxmlformats.org/officeDocument/2006/relationships/slideLayout" Target="../slideLayouts/slideLayout72.xml"/><Relationship Id="rId50" Type="http://schemas.openxmlformats.org/officeDocument/2006/relationships/theme" Target="../theme/theme3.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9" Type="http://schemas.openxmlformats.org/officeDocument/2006/relationships/slideLayout" Target="../slideLayouts/slideLayout54.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slideLayout" Target="../slideLayouts/slideLayout57.xml"/><Relationship Id="rId37" Type="http://schemas.openxmlformats.org/officeDocument/2006/relationships/slideLayout" Target="../slideLayouts/slideLayout62.xml"/><Relationship Id="rId40" Type="http://schemas.openxmlformats.org/officeDocument/2006/relationships/slideLayout" Target="../slideLayouts/slideLayout65.xml"/><Relationship Id="rId45" Type="http://schemas.openxmlformats.org/officeDocument/2006/relationships/slideLayout" Target="../slideLayouts/slideLayout70.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36" Type="http://schemas.openxmlformats.org/officeDocument/2006/relationships/slideLayout" Target="../slideLayouts/slideLayout61.xml"/><Relationship Id="rId49" Type="http://schemas.openxmlformats.org/officeDocument/2006/relationships/slideLayout" Target="../slideLayouts/slideLayout74.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slideLayout" Target="../slideLayouts/slideLayout56.xml"/><Relationship Id="rId44" Type="http://schemas.openxmlformats.org/officeDocument/2006/relationships/slideLayout" Target="../slideLayouts/slideLayout69.xml"/><Relationship Id="rId52" Type="http://schemas.openxmlformats.org/officeDocument/2006/relationships/image" Target="../media/image2.jpeg"/><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 Id="rId35" Type="http://schemas.openxmlformats.org/officeDocument/2006/relationships/slideLayout" Target="../slideLayouts/slideLayout60.xml"/><Relationship Id="rId43" Type="http://schemas.openxmlformats.org/officeDocument/2006/relationships/slideLayout" Target="../slideLayouts/slideLayout68.xml"/><Relationship Id="rId48" Type="http://schemas.openxmlformats.org/officeDocument/2006/relationships/slideLayout" Target="../slideLayouts/slideLayout73.xml"/><Relationship Id="rId8" Type="http://schemas.openxmlformats.org/officeDocument/2006/relationships/slideLayout" Target="../slideLayouts/slideLayout33.xml"/><Relationship Id="rId51" Type="http://schemas.openxmlformats.org/officeDocument/2006/relationships/image" Target="../media/image1.wmf"/><Relationship Id="rId3" Type="http://schemas.openxmlformats.org/officeDocument/2006/relationships/slideLayout" Target="../slideLayouts/slideLayout28.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33" Type="http://schemas.openxmlformats.org/officeDocument/2006/relationships/slideLayout" Target="../slideLayouts/slideLayout58.xml"/><Relationship Id="rId38" Type="http://schemas.openxmlformats.org/officeDocument/2006/relationships/slideLayout" Target="../slideLayouts/slideLayout63.xml"/><Relationship Id="rId46" Type="http://schemas.openxmlformats.org/officeDocument/2006/relationships/slideLayout" Target="../slideLayouts/slideLayout71.xml"/><Relationship Id="rId20" Type="http://schemas.openxmlformats.org/officeDocument/2006/relationships/slideLayout" Target="../slideLayouts/slideLayout45.xml"/><Relationship Id="rId41" Type="http://schemas.openxmlformats.org/officeDocument/2006/relationships/slideLayout" Target="../slideLayouts/slideLayout66.xml"/><Relationship Id="rId1" Type="http://schemas.openxmlformats.org/officeDocument/2006/relationships/slideLayout" Target="../slideLayouts/slideLayout26.xml"/><Relationship Id="rId6"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rgbClr val="FFFFFF"/>
        </a:solidFill>
        <a:effectLst/>
      </p:bgPr>
    </p:bg>
    <p:spTree>
      <p:nvGrpSpPr>
        <p:cNvPr id="1" name=""/>
        <p:cNvGrpSpPr/>
        <p:nvPr/>
      </p:nvGrpSpPr>
      <p:grpSpPr>
        <a:xfrm>
          <a:off x="0" y="0"/>
          <a:ext cx="0" cy="0"/>
          <a:chOff x="0" y="0"/>
          <a:chExt cx="0" cy="0"/>
        </a:xfrm>
      </p:grpSpPr>
      <p:sp>
        <p:nvSpPr>
          <p:cNvPr id="5" name="CustomShape 1"/>
          <p:cNvSpPr/>
          <p:nvPr/>
        </p:nvSpPr>
        <p:spPr>
          <a:xfrm>
            <a:off x="0" y="0"/>
            <a:ext cx="455040" cy="5143500"/>
          </a:xfrm>
          <a:prstGeom prst="rect">
            <a:avLst/>
          </a:prstGeom>
          <a:solidFill>
            <a:srgbClr val="007B91"/>
          </a:solidFill>
          <a:ln w="9360">
            <a:solidFill>
              <a:srgbClr val="007B91"/>
            </a:solidFill>
            <a:round/>
          </a:ln>
          <a:effectLst/>
        </p:spPr>
        <p:style>
          <a:lnRef idx="0">
            <a:scrgbClr r="0" g="0" b="0"/>
          </a:lnRef>
          <a:fillRef idx="0">
            <a:scrgbClr r="0" g="0" b="0"/>
          </a:fillRef>
          <a:effectRef idx="0">
            <a:scrgbClr r="0" g="0" b="0"/>
          </a:effectRef>
          <a:fontRef idx="minor"/>
        </p:style>
      </p:sp>
      <p:pic>
        <p:nvPicPr>
          <p:cNvPr id="6" name="Picture 10"/>
          <p:cNvPicPr>
            <a:picLocks noChangeAspect="1"/>
          </p:cNvPicPr>
          <p:nvPr/>
        </p:nvPicPr>
        <p:blipFill rotWithShape="1">
          <a:blip r:embed="rId14"/>
          <a:srcRect r="54224"/>
          <a:stretch/>
        </p:blipFill>
        <p:spPr>
          <a:xfrm>
            <a:off x="50817" y="4431204"/>
            <a:ext cx="353399" cy="94140"/>
          </a:xfrm>
          <a:prstGeom prst="rect">
            <a:avLst/>
          </a:prstGeom>
          <a:ln>
            <a:noFill/>
          </a:ln>
          <a:effectLst>
            <a:glow rad="12700">
              <a:schemeClr val="bg1">
                <a:alpha val="57000"/>
              </a:schemeClr>
            </a:glow>
          </a:effectLst>
        </p:spPr>
      </p:pic>
      <p:pic>
        <p:nvPicPr>
          <p:cNvPr id="2" name="Picture 2"/>
          <p:cNvPicPr>
            <a:picLocks noChangeAspect="1"/>
          </p:cNvPicPr>
          <p:nvPr/>
        </p:nvPicPr>
        <p:blipFill>
          <a:blip r:embed="rId15"/>
          <a:stretch/>
        </p:blipFill>
        <p:spPr>
          <a:xfrm>
            <a:off x="-4292" y="4756785"/>
            <a:ext cx="463619" cy="386715"/>
          </a:xfrm>
          <a:prstGeom prst="rect">
            <a:avLst/>
          </a:prstGeom>
          <a:ln>
            <a:noFill/>
          </a:ln>
        </p:spPr>
      </p:pic>
      <p:sp>
        <p:nvSpPr>
          <p:cNvPr id="3" name="PlaceHolder 2"/>
          <p:cNvSpPr>
            <a:spLocks noGrp="1"/>
          </p:cNvSpPr>
          <p:nvPr>
            <p:ph type="title"/>
          </p:nvPr>
        </p:nvSpPr>
        <p:spPr>
          <a:xfrm>
            <a:off x="457200" y="205200"/>
            <a:ext cx="8229240" cy="858600"/>
          </a:xfrm>
          <a:prstGeom prst="rect">
            <a:avLst/>
          </a:prstGeom>
        </p:spPr>
        <p:txBody>
          <a:bodyPr lIns="0" tIns="0" rIns="0" bIns="0" anchor="ctr"/>
          <a:lstStyle/>
          <a:p>
            <a:pPr algn="ctr"/>
            <a:r>
              <a:rPr lang="en-US" sz="4400" b="0" strike="noStrike" spc="-1">
                <a:latin typeface="Arial"/>
              </a:rPr>
              <a:t>Click to edit the title text format</a:t>
            </a:r>
          </a:p>
        </p:txBody>
      </p:sp>
      <p:sp>
        <p:nvSpPr>
          <p:cNvPr id="4" name="PlaceHolder 3"/>
          <p:cNvSpPr>
            <a:spLocks noGrp="1"/>
          </p:cNvSpPr>
          <p:nvPr>
            <p:ph type="body"/>
          </p:nvPr>
        </p:nvSpPr>
        <p:spPr>
          <a:xfrm>
            <a:off x="457200" y="1203480"/>
            <a:ext cx="8229240" cy="298296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n-US" sz="3200" b="0" strike="noStrike" spc="-1">
                <a:latin typeface="Arial"/>
              </a:rPr>
              <a:t>Click to edit the outline text format</a:t>
            </a:r>
          </a:p>
          <a:p>
            <a:pPr marL="864000" lvl="1" indent="-324000">
              <a:spcBef>
                <a:spcPts val="1134"/>
              </a:spcBef>
              <a:buClr>
                <a:srgbClr val="000000"/>
              </a:buClr>
              <a:buSzPct val="75000"/>
              <a:buFont typeface="Symbol" charset="2"/>
              <a:buChar char=""/>
            </a:pPr>
            <a:r>
              <a:rPr lang="en-US" sz="2800" b="0" strike="noStrike" spc="-1">
                <a:latin typeface="Arial"/>
              </a:rPr>
              <a:t>Second Outline Level</a:t>
            </a:r>
          </a:p>
          <a:p>
            <a:pPr marL="1296000" lvl="2" indent="-288000">
              <a:spcBef>
                <a:spcPts val="850"/>
              </a:spcBef>
              <a:buClr>
                <a:srgbClr val="000000"/>
              </a:buClr>
              <a:buSzPct val="45000"/>
              <a:buFont typeface="Wingdings" charset="2"/>
              <a:buChar char=""/>
            </a:pPr>
            <a:r>
              <a:rPr lang="en-US" sz="2400" b="0" strike="noStrike" spc="-1">
                <a:latin typeface="Arial"/>
              </a:rPr>
              <a:t>Third Outline Level</a:t>
            </a:r>
          </a:p>
          <a:p>
            <a:pPr marL="1728000" lvl="3" indent="-216000">
              <a:spcBef>
                <a:spcPts val="567"/>
              </a:spcBef>
              <a:buClr>
                <a:srgbClr val="000000"/>
              </a:buClr>
              <a:buSzPct val="75000"/>
              <a:buFont typeface="Symbol" charset="2"/>
              <a:buChar char=""/>
            </a:pPr>
            <a:r>
              <a:rPr lang="en-US" sz="2000" b="0" strike="noStrike" spc="-1">
                <a:latin typeface="Arial"/>
              </a:rPr>
              <a:t>Fourth Outline Level</a:t>
            </a:r>
          </a:p>
          <a:p>
            <a:pPr marL="2160000" lvl="4" indent="-216000">
              <a:spcBef>
                <a:spcPts val="283"/>
              </a:spcBef>
              <a:buClr>
                <a:srgbClr val="000000"/>
              </a:buClr>
              <a:buSzPct val="45000"/>
              <a:buFont typeface="Wingdings" charset="2"/>
              <a:buChar char=""/>
            </a:pPr>
            <a:r>
              <a:rPr lang="en-US" sz="2000" b="0" strike="noStrike" spc="-1">
                <a:latin typeface="Arial"/>
              </a:rPr>
              <a:t>Fifth Outline Level</a:t>
            </a:r>
          </a:p>
          <a:p>
            <a:pPr marL="2592000" lvl="5" indent="-216000">
              <a:spcBef>
                <a:spcPts val="283"/>
              </a:spcBef>
              <a:buClr>
                <a:srgbClr val="000000"/>
              </a:buClr>
              <a:buSzPct val="45000"/>
              <a:buFont typeface="Wingdings" charset="2"/>
              <a:buChar char=""/>
            </a:pPr>
            <a:r>
              <a:rPr lang="en-US" sz="2000" b="0" strike="noStrike" spc="-1">
                <a:latin typeface="Arial"/>
              </a:rPr>
              <a:t>Sixth Outline Level</a:t>
            </a:r>
          </a:p>
          <a:p>
            <a:pPr marL="3024000" lvl="6" indent="-216000">
              <a:spcBef>
                <a:spcPts val="283"/>
              </a:spcBef>
              <a:buClr>
                <a:srgbClr val="000000"/>
              </a:buClr>
              <a:buSzPct val="45000"/>
              <a:buFont typeface="Wingdings" charset="2"/>
              <a:buChar char=""/>
            </a:pPr>
            <a:r>
              <a:rPr lang="en-US" sz="2000" b="0" strike="noStrike" spc="-1">
                <a:latin typeface="Arial"/>
              </a:rPr>
              <a:t>Seventh Outline Level</a:t>
            </a:r>
          </a:p>
        </p:txBody>
      </p:sp>
      <p:pic>
        <p:nvPicPr>
          <p:cNvPr id="8" name="Picture 10">
            <a:extLst>
              <a:ext uri="{FF2B5EF4-FFF2-40B4-BE49-F238E27FC236}">
                <a16:creationId xmlns:a16="http://schemas.microsoft.com/office/drawing/2014/main" id="{68B91A6B-203A-498A-8EDF-C43EDDFC6A55}"/>
              </a:ext>
            </a:extLst>
          </p:cNvPr>
          <p:cNvPicPr>
            <a:picLocks noChangeAspect="1"/>
          </p:cNvPicPr>
          <p:nvPr userDrawn="1"/>
        </p:nvPicPr>
        <p:blipFill rotWithShape="1">
          <a:blip r:embed="rId14"/>
          <a:srcRect l="45734"/>
          <a:stretch/>
        </p:blipFill>
        <p:spPr>
          <a:xfrm>
            <a:off x="28942" y="4545742"/>
            <a:ext cx="397147" cy="89241"/>
          </a:xfrm>
          <a:prstGeom prst="rect">
            <a:avLst/>
          </a:prstGeom>
          <a:ln>
            <a:noFill/>
          </a:ln>
          <a:effectLst>
            <a:glow rad="12700">
              <a:schemeClr val="bg1">
                <a:alpha val="57000"/>
              </a:schemeClr>
            </a:glow>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2">
            <a:extLst>
              <a:ext uri="{FF2B5EF4-FFF2-40B4-BE49-F238E27FC236}">
                <a16:creationId xmlns:a16="http://schemas.microsoft.com/office/drawing/2014/main" id="{2551302C-D205-104E-AAF4-7D992F2430C7}"/>
              </a:ext>
            </a:extLst>
          </p:cNvPr>
          <p:cNvSpPr>
            <a:spLocks noGrp="1"/>
          </p:cNvSpPr>
          <p:nvPr>
            <p:ph type="title"/>
          </p:nvPr>
        </p:nvSpPr>
        <p:spPr bwMode="auto">
          <a:xfrm>
            <a:off x="781050" y="426988"/>
            <a:ext cx="78867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US" altLang="en-US"/>
              <a:t>Click to edit Master title style</a:t>
            </a:r>
            <a:endParaRPr lang="en-US" altLang="en-US" dirty="0"/>
          </a:p>
        </p:txBody>
      </p:sp>
      <p:sp>
        <p:nvSpPr>
          <p:cNvPr id="10" name="Rectangle 9">
            <a:extLst>
              <a:ext uri="{FF2B5EF4-FFF2-40B4-BE49-F238E27FC236}">
                <a16:creationId xmlns:a16="http://schemas.microsoft.com/office/drawing/2014/main" id="{B5ECBF2B-EF98-CB4D-8254-DB13357056FC}"/>
              </a:ext>
            </a:extLst>
          </p:cNvPr>
          <p:cNvSpPr/>
          <p:nvPr/>
        </p:nvSpPr>
        <p:spPr>
          <a:xfrm>
            <a:off x="0" y="0"/>
            <a:ext cx="457200" cy="5149850"/>
          </a:xfrm>
          <a:prstGeom prst="rect">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endParaRPr>
          </a:p>
        </p:txBody>
      </p:sp>
      <p:pic>
        <p:nvPicPr>
          <p:cNvPr id="1030" name="Picture 10" title="Stanford University">
            <a:extLst>
              <a:ext uri="{FF2B5EF4-FFF2-40B4-BE49-F238E27FC236}">
                <a16:creationId xmlns:a16="http://schemas.microsoft.com/office/drawing/2014/main" id="{80F3DD4E-0EBE-0442-8C94-1C4AE604BF28}"/>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442791" y="4895743"/>
            <a:ext cx="1224959" cy="1509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705242CD-63A7-DD42-917A-47E8F21CCC00}"/>
              </a:ext>
            </a:extLst>
          </p:cNvPr>
          <p:cNvPicPr>
            <a:picLocks noChangeAspect="1"/>
          </p:cNvPicPr>
          <p:nvPr/>
        </p:nvPicPr>
        <p:blipFill>
          <a:blip r:embed="rId16"/>
          <a:stretch>
            <a:fillRect/>
          </a:stretch>
        </p:blipFill>
        <p:spPr>
          <a:xfrm>
            <a:off x="0" y="4768318"/>
            <a:ext cx="457200" cy="381531"/>
          </a:xfrm>
          <a:prstGeom prst="rect">
            <a:avLst/>
          </a:prstGeom>
        </p:spPr>
      </p:pic>
      <p:sp>
        <p:nvSpPr>
          <p:cNvPr id="9" name="Slide Number Placeholder 8">
            <a:extLst>
              <a:ext uri="{FF2B5EF4-FFF2-40B4-BE49-F238E27FC236}">
                <a16:creationId xmlns:a16="http://schemas.microsoft.com/office/drawing/2014/main" id="{2CDDA94B-875F-D14E-9FE3-639014AA2C40}"/>
              </a:ext>
            </a:extLst>
          </p:cNvPr>
          <p:cNvSpPr>
            <a:spLocks noGrp="1"/>
          </p:cNvSpPr>
          <p:nvPr>
            <p:ph type="sldNum" sz="quarter" idx="4"/>
          </p:nvPr>
        </p:nvSpPr>
        <p:spPr>
          <a:xfrm>
            <a:off x="6952785" y="4814094"/>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73BAE0F-CB61-5045-A9A5-4BF345CE1A35}" type="slidenum">
              <a:rPr lang="en-US" smtClean="0"/>
              <a:t>‹#›</a:t>
            </a:fld>
            <a:endParaRPr lang="en-US" dirty="0"/>
          </a:p>
        </p:txBody>
      </p:sp>
      <p:sp>
        <p:nvSpPr>
          <p:cNvPr id="11" name="Text Placeholder 10">
            <a:extLst>
              <a:ext uri="{FF2B5EF4-FFF2-40B4-BE49-F238E27FC236}">
                <a16:creationId xmlns:a16="http://schemas.microsoft.com/office/drawing/2014/main" id="{647EC0F4-CD19-C14F-9D35-A4A726A974A2}"/>
              </a:ext>
            </a:extLst>
          </p:cNvPr>
          <p:cNvSpPr>
            <a:spLocks noGrp="1"/>
          </p:cNvSpPr>
          <p:nvPr>
            <p:ph type="body" idx="1"/>
          </p:nvPr>
        </p:nvSpPr>
        <p:spPr>
          <a:xfrm>
            <a:off x="781050" y="1072773"/>
            <a:ext cx="7886700" cy="326231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a:extLst>
              <a:ext uri="{FF2B5EF4-FFF2-40B4-BE49-F238E27FC236}">
                <a16:creationId xmlns:a16="http://schemas.microsoft.com/office/drawing/2014/main" id="{6E1F3FDD-5CE8-4971-A50D-B52B311CA06D}"/>
              </a:ext>
            </a:extLst>
          </p:cNvPr>
          <p:cNvSpPr txBox="1">
            <a:spLocks/>
          </p:cNvSpPr>
          <p:nvPr userDrawn="1"/>
        </p:nvSpPr>
        <p:spPr bwMode="gray">
          <a:xfrm>
            <a:off x="625940" y="4951412"/>
            <a:ext cx="3312319" cy="182880"/>
          </a:xfrm>
          <a:prstGeom prst="rect">
            <a:avLst/>
          </a:prstGeom>
        </p:spPr>
        <p:txBody>
          <a:bodyPr vert="horz" lIns="0" tIns="0" rIns="0" bIns="0" rtlCol="0" anchor="ctr"/>
          <a:lstStyle>
            <a:defPPr>
              <a:defRPr lang="en-US"/>
            </a:defPPr>
            <a:lvl1pPr marL="0" algn="l" defTabSz="914400" rtl="0" eaLnBrk="1" latinLnBrk="0" hangingPunct="1">
              <a:defRPr sz="700" kern="1200" spc="4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aseline="0" dirty="0">
                <a:solidFill>
                  <a:schemeClr val="bg2"/>
                </a:solidFill>
                <a:latin typeface="+mn-lt"/>
                <a:ea typeface="+mn-ea"/>
                <a:cs typeface="+mn-cs"/>
              </a:rPr>
              <a:t>Natural Capital Symposium </a:t>
            </a:r>
            <a:r>
              <a:rPr lang="en-US" baseline="0" dirty="0">
                <a:solidFill>
                  <a:schemeClr val="bg2"/>
                </a:solidFill>
                <a:sym typeface="Symbol"/>
              </a:rPr>
              <a:t> Stanford</a:t>
            </a:r>
            <a:r>
              <a:rPr lang="en-US" baseline="0" dirty="0">
                <a:solidFill>
                  <a:schemeClr val="bg2"/>
                </a:solidFill>
                <a:latin typeface="+mn-lt"/>
                <a:ea typeface="+mn-ea"/>
                <a:cs typeface="+mn-cs"/>
              </a:rPr>
              <a:t> University </a:t>
            </a:r>
            <a:r>
              <a:rPr lang="en-US" baseline="0" dirty="0">
                <a:solidFill>
                  <a:schemeClr val="bg2"/>
                </a:solidFill>
                <a:sym typeface="Symbol"/>
              </a:rPr>
              <a:t> March, 2019</a:t>
            </a:r>
            <a:endParaRPr lang="en-US" dirty="0">
              <a:solidFill>
                <a:schemeClr val="bg2"/>
              </a:solidFill>
            </a:endParaRPr>
          </a:p>
        </p:txBody>
      </p:sp>
    </p:spTree>
    <p:extLst>
      <p:ext uri="{BB962C8B-B14F-4D97-AF65-F5344CB8AC3E}">
        <p14:creationId xmlns:p14="http://schemas.microsoft.com/office/powerpoint/2010/main" val="154076446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hf sldNum="0" hdr="0" ftr="0" dt="0"/>
  <p:txStyles>
    <p:titleStyle>
      <a:lvl1pPr algn="l" defTabSz="457200" rtl="0" eaLnBrk="1" fontAlgn="base" hangingPunct="1">
        <a:lnSpc>
          <a:spcPct val="85000"/>
        </a:lnSpc>
        <a:spcBef>
          <a:spcPct val="0"/>
        </a:spcBef>
        <a:spcAft>
          <a:spcPct val="0"/>
        </a:spcAft>
        <a:defRPr sz="2400" kern="1200">
          <a:solidFill>
            <a:schemeClr val="accent1"/>
          </a:solidFill>
          <a:latin typeface="Arial" panose="020B0604020202020204" pitchFamily="34" charset="0"/>
          <a:ea typeface="ＭＳ Ｐゴシック" charset="0"/>
          <a:cs typeface="Arial" panose="020B0604020202020204" pitchFamily="34" charset="0"/>
        </a:defRPr>
      </a:lvl1pPr>
      <a:lvl2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2pPr>
      <a:lvl3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3pPr>
      <a:lvl4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4pPr>
      <a:lvl5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5pPr>
      <a:lvl6pPr marL="4572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6pPr>
      <a:lvl7pPr marL="9144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7pPr>
      <a:lvl8pPr marL="13716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8pPr>
      <a:lvl9pPr marL="18288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9pPr>
    </p:titleStyle>
    <p:bodyStyle>
      <a:lvl1pPr marL="0" indent="0" algn="l" defTabSz="457200" rtl="0" eaLnBrk="1" fontAlgn="base" hangingPunct="1">
        <a:spcBef>
          <a:spcPct val="20000"/>
        </a:spcBef>
        <a:spcAft>
          <a:spcPct val="0"/>
        </a:spcAft>
        <a:buClr>
          <a:schemeClr val="bg2"/>
        </a:buClr>
        <a:buFont typeface="Arial" panose="020B0604020202020204" pitchFamily="34" charset="0"/>
        <a:buNone/>
        <a:defRPr kern="1200" cap="small" spc="20" baseline="0">
          <a:solidFill>
            <a:schemeClr val="tx1"/>
          </a:solidFill>
          <a:latin typeface="+mj-lt"/>
          <a:ea typeface="ＭＳ Ｐゴシック" charset="0"/>
          <a:cs typeface="Arial" panose="020B0604020202020204" pitchFamily="34" charset="0"/>
        </a:defRPr>
      </a:lvl1pPr>
      <a:lvl2pPr marL="288925" indent="-288925" algn="l" defTabSz="457200" rtl="0" eaLnBrk="1" fontAlgn="base" hangingPunct="1">
        <a:spcBef>
          <a:spcPct val="20000"/>
        </a:spcBef>
        <a:spcAft>
          <a:spcPct val="0"/>
        </a:spcAft>
        <a:buClr>
          <a:schemeClr val="accent1"/>
        </a:buClr>
        <a:buFont typeface="Wingdings" pitchFamily="2" charset="2"/>
        <a:buChar char="§"/>
        <a:defRPr kern="1200">
          <a:solidFill>
            <a:schemeClr val="accent1"/>
          </a:solidFill>
          <a:latin typeface="Arial" panose="020B0604020202020204" pitchFamily="34" charset="0"/>
          <a:ea typeface="ＭＳ Ｐゴシック" charset="0"/>
          <a:cs typeface="Arial" panose="020B0604020202020204" pitchFamily="34" charset="0"/>
        </a:defRPr>
      </a:lvl2pPr>
      <a:lvl3pPr marL="569913" indent="-225425" algn="l" defTabSz="457200" rtl="0" eaLnBrk="1" fontAlgn="base" hangingPunct="1">
        <a:spcBef>
          <a:spcPct val="20000"/>
        </a:spcBef>
        <a:spcAft>
          <a:spcPct val="0"/>
        </a:spcAft>
        <a:buClr>
          <a:schemeClr val="accent1"/>
        </a:buClr>
        <a:buSzPct val="102000"/>
        <a:buFont typeface="Source Sans Pro" panose="020B0503030403020204" pitchFamily="34" charset="77"/>
        <a:buChar char="›"/>
        <a:defRPr kern="1200">
          <a:solidFill>
            <a:srgbClr val="595959"/>
          </a:solidFill>
          <a:latin typeface="Arial" panose="020B0604020202020204" pitchFamily="34" charset="0"/>
          <a:ea typeface="ＭＳ Ｐゴシック" charset="0"/>
          <a:cs typeface="Arial" panose="020B0604020202020204" pitchFamily="34" charset="0"/>
        </a:defRPr>
      </a:lvl3pPr>
      <a:lvl4pPr marL="914400" indent="-227013" algn="l" defTabSz="457200" rtl="0" eaLnBrk="1" fontAlgn="base" hangingPunct="1">
        <a:spcBef>
          <a:spcPct val="20000"/>
        </a:spcBef>
        <a:spcAft>
          <a:spcPct val="0"/>
        </a:spcAft>
        <a:buClr>
          <a:schemeClr val="accent1"/>
        </a:buClr>
        <a:buFont typeface="Arial" panose="020B0604020202020204" pitchFamily="34" charset="0"/>
        <a:buChar char="•"/>
        <a:defRPr kern="1200">
          <a:solidFill>
            <a:srgbClr val="595959"/>
          </a:solidFill>
          <a:latin typeface="Arial" panose="020B0604020202020204" pitchFamily="34" charset="0"/>
          <a:ea typeface="ＭＳ Ｐゴシック" charset="0"/>
          <a:cs typeface="Arial" panose="020B0604020202020204" pitchFamily="34" charset="0"/>
        </a:defRPr>
      </a:lvl4pPr>
      <a:lvl5pPr marL="1258888" indent="-227013" algn="l" defTabSz="457200" rtl="0" eaLnBrk="1" fontAlgn="base" hangingPunct="1">
        <a:spcBef>
          <a:spcPct val="20000"/>
        </a:spcBef>
        <a:spcAft>
          <a:spcPct val="0"/>
        </a:spcAft>
        <a:buClr>
          <a:schemeClr val="accent1"/>
        </a:buClr>
        <a:buFont typeface="Source Sans Pro" panose="020B0503030403020204" pitchFamily="34" charset="77"/>
        <a:buChar char="–"/>
        <a:defRPr kern="1200">
          <a:solidFill>
            <a:srgbClr val="595959"/>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2">
            <a:extLst>
              <a:ext uri="{FF2B5EF4-FFF2-40B4-BE49-F238E27FC236}">
                <a16:creationId xmlns:a16="http://schemas.microsoft.com/office/drawing/2014/main" id="{2551302C-D205-104E-AAF4-7D992F2430C7}"/>
              </a:ext>
            </a:extLst>
          </p:cNvPr>
          <p:cNvSpPr>
            <a:spLocks noGrp="1"/>
          </p:cNvSpPr>
          <p:nvPr>
            <p:ph type="title"/>
          </p:nvPr>
        </p:nvSpPr>
        <p:spPr bwMode="auto">
          <a:xfrm>
            <a:off x="781050" y="426988"/>
            <a:ext cx="78867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91440" bIns="45720" numCol="1" anchor="b" anchorCtr="0" compatLnSpc="1">
            <a:prstTxWarp prst="textNoShape">
              <a:avLst/>
            </a:prstTxWarp>
          </a:bodyPr>
          <a:lstStyle/>
          <a:p>
            <a:pPr lvl="0"/>
            <a:r>
              <a:rPr lang="en-US" altLang="en-US"/>
              <a:t>Click to edit Master title style</a:t>
            </a:r>
            <a:endParaRPr lang="en-US" altLang="en-US" dirty="0"/>
          </a:p>
        </p:txBody>
      </p:sp>
      <p:sp>
        <p:nvSpPr>
          <p:cNvPr id="10" name="Rectangle 9">
            <a:extLst>
              <a:ext uri="{FF2B5EF4-FFF2-40B4-BE49-F238E27FC236}">
                <a16:creationId xmlns:a16="http://schemas.microsoft.com/office/drawing/2014/main" id="{B5ECBF2B-EF98-CB4D-8254-DB13357056FC}"/>
              </a:ext>
            </a:extLst>
          </p:cNvPr>
          <p:cNvSpPr/>
          <p:nvPr/>
        </p:nvSpPr>
        <p:spPr>
          <a:xfrm>
            <a:off x="0" y="0"/>
            <a:ext cx="457200" cy="5149850"/>
          </a:xfrm>
          <a:prstGeom prst="rect">
            <a:avLst/>
          </a:prstGeom>
          <a:solidFill>
            <a:schemeClr val="accent6"/>
          </a:solid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latin typeface="Arial"/>
            </a:endParaRPr>
          </a:p>
        </p:txBody>
      </p:sp>
      <p:pic>
        <p:nvPicPr>
          <p:cNvPr id="1030" name="Picture 10" title="Stanford University">
            <a:extLst>
              <a:ext uri="{FF2B5EF4-FFF2-40B4-BE49-F238E27FC236}">
                <a16:creationId xmlns:a16="http://schemas.microsoft.com/office/drawing/2014/main" id="{80F3DD4E-0EBE-0442-8C94-1C4AE604BF28}"/>
              </a:ext>
            </a:extLst>
          </p:cNvPr>
          <p:cNvPicPr>
            <a:picLocks noChangeAspect="1"/>
          </p:cNvPicPr>
          <p:nvPr/>
        </p:nvPicPr>
        <p:blipFill>
          <a:blip r:embed="rId51">
            <a:extLst>
              <a:ext uri="{28A0092B-C50C-407E-A947-70E740481C1C}">
                <a14:useLocalDpi xmlns:a14="http://schemas.microsoft.com/office/drawing/2010/main" val="0"/>
              </a:ext>
            </a:extLst>
          </a:blip>
          <a:srcRect/>
          <a:stretch>
            <a:fillRect/>
          </a:stretch>
        </p:blipFill>
        <p:spPr bwMode="auto">
          <a:xfrm>
            <a:off x="7406030" y="4872972"/>
            <a:ext cx="1261720" cy="1554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705242CD-63A7-DD42-917A-47E8F21CCC00}"/>
              </a:ext>
            </a:extLst>
          </p:cNvPr>
          <p:cNvPicPr>
            <a:picLocks noChangeAspect="1"/>
          </p:cNvPicPr>
          <p:nvPr/>
        </p:nvPicPr>
        <p:blipFill>
          <a:blip r:embed="rId52"/>
          <a:stretch>
            <a:fillRect/>
          </a:stretch>
        </p:blipFill>
        <p:spPr>
          <a:xfrm>
            <a:off x="1" y="4757894"/>
            <a:ext cx="462082" cy="385605"/>
          </a:xfrm>
          <a:prstGeom prst="rect">
            <a:avLst/>
          </a:prstGeom>
        </p:spPr>
      </p:pic>
      <p:sp>
        <p:nvSpPr>
          <p:cNvPr id="9" name="Slide Number Placeholder 8">
            <a:extLst>
              <a:ext uri="{FF2B5EF4-FFF2-40B4-BE49-F238E27FC236}">
                <a16:creationId xmlns:a16="http://schemas.microsoft.com/office/drawing/2014/main" id="{2CDDA94B-875F-D14E-9FE3-639014AA2C40}"/>
              </a:ext>
            </a:extLst>
          </p:cNvPr>
          <p:cNvSpPr>
            <a:spLocks noGrp="1"/>
          </p:cNvSpPr>
          <p:nvPr>
            <p:ph type="sldNum" sz="quarter" idx="4"/>
          </p:nvPr>
        </p:nvSpPr>
        <p:spPr>
          <a:xfrm>
            <a:off x="6952785" y="4814094"/>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F73BAE0F-CB61-5045-A9A5-4BF345CE1A35}" type="slidenum">
              <a:rPr lang="en-US" smtClean="0"/>
              <a:t>‹#›</a:t>
            </a:fld>
            <a:endParaRPr lang="en-US" dirty="0"/>
          </a:p>
        </p:txBody>
      </p:sp>
      <p:sp>
        <p:nvSpPr>
          <p:cNvPr id="11" name="Text Placeholder 10">
            <a:extLst>
              <a:ext uri="{FF2B5EF4-FFF2-40B4-BE49-F238E27FC236}">
                <a16:creationId xmlns:a16="http://schemas.microsoft.com/office/drawing/2014/main" id="{647EC0F4-CD19-C14F-9D35-A4A726A974A2}"/>
              </a:ext>
            </a:extLst>
          </p:cNvPr>
          <p:cNvSpPr>
            <a:spLocks noGrp="1"/>
          </p:cNvSpPr>
          <p:nvPr>
            <p:ph type="body" idx="1"/>
          </p:nvPr>
        </p:nvSpPr>
        <p:spPr>
          <a:xfrm>
            <a:off x="781050" y="1072773"/>
            <a:ext cx="7886700" cy="3262312"/>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1"/>
            <a:r>
              <a:rPr lang="en-US" dirty="0"/>
              <a:t>Bullet 2</a:t>
            </a:r>
          </a:p>
        </p:txBody>
      </p:sp>
      <p:sp>
        <p:nvSpPr>
          <p:cNvPr id="8" name="Footer Placeholder 4">
            <a:extLst>
              <a:ext uri="{FF2B5EF4-FFF2-40B4-BE49-F238E27FC236}">
                <a16:creationId xmlns:a16="http://schemas.microsoft.com/office/drawing/2014/main" id="{1943DDD2-6A86-4ACF-91DE-FBA7A67305D0}"/>
              </a:ext>
            </a:extLst>
          </p:cNvPr>
          <p:cNvSpPr txBox="1">
            <a:spLocks/>
          </p:cNvSpPr>
          <p:nvPr userDrawn="1"/>
        </p:nvSpPr>
        <p:spPr bwMode="gray">
          <a:xfrm>
            <a:off x="541773" y="4955223"/>
            <a:ext cx="4655950" cy="182880"/>
          </a:xfrm>
          <a:prstGeom prst="rect">
            <a:avLst/>
          </a:prstGeom>
        </p:spPr>
        <p:txBody>
          <a:bodyPr vert="horz" lIns="0" tIns="0" rIns="0" bIns="0" rtlCol="0" anchor="ctr"/>
          <a:lstStyle>
            <a:defPPr>
              <a:defRPr lang="en-US"/>
            </a:defPPr>
            <a:lvl1pPr marL="0" algn="l" defTabSz="914400" rtl="0" eaLnBrk="1" latinLnBrk="0" hangingPunct="1">
              <a:defRPr sz="700" kern="1200" spc="40" baseline="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aseline="0" dirty="0">
                <a:solidFill>
                  <a:schemeClr val="bg2"/>
                </a:solidFill>
                <a:latin typeface="+mn-lt"/>
                <a:ea typeface="+mn-ea"/>
                <a:cs typeface="+mn-cs"/>
              </a:rPr>
              <a:t>Natural Capital Symposium </a:t>
            </a:r>
            <a:r>
              <a:rPr lang="en-US" baseline="0" dirty="0">
                <a:solidFill>
                  <a:schemeClr val="bg2"/>
                </a:solidFill>
                <a:sym typeface="Symbol"/>
              </a:rPr>
              <a:t> Stanford</a:t>
            </a:r>
            <a:r>
              <a:rPr lang="en-US" baseline="0" dirty="0">
                <a:solidFill>
                  <a:schemeClr val="bg2"/>
                </a:solidFill>
                <a:latin typeface="+mn-lt"/>
                <a:ea typeface="+mn-ea"/>
                <a:cs typeface="+mn-cs"/>
              </a:rPr>
              <a:t> University </a:t>
            </a:r>
            <a:r>
              <a:rPr lang="en-US" baseline="0" dirty="0">
                <a:solidFill>
                  <a:schemeClr val="bg2"/>
                </a:solidFill>
                <a:sym typeface="Symbol"/>
              </a:rPr>
              <a:t> March, 2019</a:t>
            </a:r>
            <a:endParaRPr lang="en-US" dirty="0">
              <a:solidFill>
                <a:schemeClr val="bg2"/>
              </a:solidFill>
            </a:endParaRPr>
          </a:p>
        </p:txBody>
      </p:sp>
    </p:spTree>
    <p:extLst>
      <p:ext uri="{BB962C8B-B14F-4D97-AF65-F5344CB8AC3E}">
        <p14:creationId xmlns:p14="http://schemas.microsoft.com/office/powerpoint/2010/main" val="132053447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20" r:id="rId15"/>
    <p:sldLayoutId id="2147483722" r:id="rId16"/>
    <p:sldLayoutId id="2147483723" r:id="rId17"/>
    <p:sldLayoutId id="2147483724" r:id="rId18"/>
    <p:sldLayoutId id="2147483725" r:id="rId19"/>
    <p:sldLayoutId id="2147483726" r:id="rId20"/>
    <p:sldLayoutId id="2147483727" r:id="rId21"/>
    <p:sldLayoutId id="2147483728" r:id="rId22"/>
    <p:sldLayoutId id="2147483729" r:id="rId23"/>
    <p:sldLayoutId id="2147483730" r:id="rId24"/>
    <p:sldLayoutId id="2147483731" r:id="rId25"/>
    <p:sldLayoutId id="2147483732" r:id="rId26"/>
    <p:sldLayoutId id="2147483733" r:id="rId27"/>
    <p:sldLayoutId id="2147483734" r:id="rId28"/>
    <p:sldLayoutId id="2147483735" r:id="rId29"/>
    <p:sldLayoutId id="2147483736" r:id="rId30"/>
    <p:sldLayoutId id="2147483737" r:id="rId31"/>
    <p:sldLayoutId id="2147483738" r:id="rId32"/>
    <p:sldLayoutId id="2147483739" r:id="rId33"/>
    <p:sldLayoutId id="2147483740" r:id="rId34"/>
    <p:sldLayoutId id="2147483741" r:id="rId35"/>
    <p:sldLayoutId id="2147483742" r:id="rId36"/>
    <p:sldLayoutId id="2147483743" r:id="rId37"/>
    <p:sldLayoutId id="2147483744" r:id="rId38"/>
    <p:sldLayoutId id="2147483745" r:id="rId39"/>
    <p:sldLayoutId id="2147483746" r:id="rId40"/>
    <p:sldLayoutId id="2147483747" r:id="rId41"/>
    <p:sldLayoutId id="2147483748" r:id="rId42"/>
    <p:sldLayoutId id="2147483749" r:id="rId43"/>
    <p:sldLayoutId id="2147483750" r:id="rId44"/>
    <p:sldLayoutId id="2147483751" r:id="rId45"/>
    <p:sldLayoutId id="2147483752" r:id="rId46"/>
    <p:sldLayoutId id="2147483753" r:id="rId47"/>
    <p:sldLayoutId id="2147483754" r:id="rId48"/>
    <p:sldLayoutId id="2147483755" r:id="rId49"/>
  </p:sldLayoutIdLst>
  <p:hf sldNum="0" hdr="0" ftr="0" dt="0"/>
  <p:txStyles>
    <p:titleStyle>
      <a:lvl1pPr algn="l" defTabSz="457200" rtl="0" eaLnBrk="1" fontAlgn="base" hangingPunct="1">
        <a:lnSpc>
          <a:spcPct val="85000"/>
        </a:lnSpc>
        <a:spcBef>
          <a:spcPct val="0"/>
        </a:spcBef>
        <a:spcAft>
          <a:spcPct val="0"/>
        </a:spcAft>
        <a:defRPr sz="2400" kern="1200">
          <a:solidFill>
            <a:schemeClr val="accent1"/>
          </a:solidFill>
          <a:latin typeface="Arial" panose="020B0604020202020204" pitchFamily="34" charset="0"/>
          <a:ea typeface="ＭＳ Ｐゴシック" charset="0"/>
          <a:cs typeface="Arial" panose="020B0604020202020204" pitchFamily="34" charset="0"/>
        </a:defRPr>
      </a:lvl1pPr>
      <a:lvl2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2pPr>
      <a:lvl3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3pPr>
      <a:lvl4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4pPr>
      <a:lvl5pPr algn="l" defTabSz="457200" rtl="0" eaLnBrk="1" fontAlgn="base" hangingPunct="1">
        <a:lnSpc>
          <a:spcPct val="85000"/>
        </a:lnSpc>
        <a:spcBef>
          <a:spcPct val="0"/>
        </a:spcBef>
        <a:spcAft>
          <a:spcPct val="0"/>
        </a:spcAft>
        <a:defRPr sz="2400">
          <a:solidFill>
            <a:schemeClr val="bg2"/>
          </a:solidFill>
          <a:latin typeface="Arial" charset="0"/>
          <a:ea typeface="ＭＳ Ｐゴシック" charset="0"/>
          <a:cs typeface="ＭＳ Ｐゴシック" charset="0"/>
        </a:defRPr>
      </a:lvl5pPr>
      <a:lvl6pPr marL="4572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6pPr>
      <a:lvl7pPr marL="9144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7pPr>
      <a:lvl8pPr marL="13716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8pPr>
      <a:lvl9pPr marL="1828800" algn="l" defTabSz="457200" rtl="0" eaLnBrk="1" fontAlgn="base" hangingPunct="1">
        <a:lnSpc>
          <a:spcPct val="85000"/>
        </a:lnSpc>
        <a:spcBef>
          <a:spcPct val="0"/>
        </a:spcBef>
        <a:spcAft>
          <a:spcPct val="0"/>
        </a:spcAft>
        <a:defRPr sz="2400">
          <a:solidFill>
            <a:schemeClr val="bg2"/>
          </a:solidFill>
          <a:latin typeface="Source Sans Pro Semibold" charset="0"/>
          <a:ea typeface="ＭＳ Ｐゴシック" charset="0"/>
          <a:cs typeface="ＭＳ Ｐゴシック" charset="0"/>
        </a:defRPr>
      </a:lvl9pPr>
    </p:titleStyle>
    <p:bodyStyle>
      <a:lvl1pPr marL="0" indent="0" algn="l" defTabSz="457200" rtl="0" eaLnBrk="1" fontAlgn="base" hangingPunct="1">
        <a:spcBef>
          <a:spcPct val="20000"/>
        </a:spcBef>
        <a:spcAft>
          <a:spcPct val="0"/>
        </a:spcAft>
        <a:buClr>
          <a:schemeClr val="bg2"/>
        </a:buClr>
        <a:buFont typeface="Arial" panose="020B0604020202020204" pitchFamily="34" charset="0"/>
        <a:buNone/>
        <a:defRPr kern="1200" cap="small" spc="20" baseline="0">
          <a:solidFill>
            <a:schemeClr val="tx1"/>
          </a:solidFill>
          <a:latin typeface="+mj-lt"/>
          <a:ea typeface="ＭＳ Ｐゴシック" charset="0"/>
          <a:cs typeface="Arial" panose="020B0604020202020204" pitchFamily="34" charset="0"/>
        </a:defRPr>
      </a:lvl1pPr>
      <a:lvl2pPr marL="288925" indent="-288925" algn="l" defTabSz="457200" rtl="0" eaLnBrk="1" fontAlgn="base" hangingPunct="1">
        <a:spcBef>
          <a:spcPct val="20000"/>
        </a:spcBef>
        <a:spcAft>
          <a:spcPct val="0"/>
        </a:spcAft>
        <a:buClr>
          <a:schemeClr val="accent1"/>
        </a:buClr>
        <a:buFont typeface="Wingdings" pitchFamily="2" charset="2"/>
        <a:buChar char="§"/>
        <a:defRPr kern="1200">
          <a:solidFill>
            <a:schemeClr val="accent1"/>
          </a:solidFill>
          <a:latin typeface="Arial" panose="020B0604020202020204" pitchFamily="34" charset="0"/>
          <a:ea typeface="ＭＳ Ｐゴシック" charset="0"/>
          <a:cs typeface="Arial" panose="020B0604020202020204" pitchFamily="34" charset="0"/>
        </a:defRPr>
      </a:lvl2pPr>
      <a:lvl3pPr marL="569913" indent="-225425" algn="l" defTabSz="457200" rtl="0" eaLnBrk="1" fontAlgn="base" hangingPunct="1">
        <a:spcBef>
          <a:spcPct val="20000"/>
        </a:spcBef>
        <a:spcAft>
          <a:spcPct val="0"/>
        </a:spcAft>
        <a:buClr>
          <a:schemeClr val="accent1"/>
        </a:buClr>
        <a:buSzPct val="102000"/>
        <a:buFont typeface="Source Sans Pro" panose="020B0503030403020204" pitchFamily="34" charset="77"/>
        <a:buChar char="›"/>
        <a:defRPr kern="1200">
          <a:solidFill>
            <a:srgbClr val="595959"/>
          </a:solidFill>
          <a:latin typeface="Arial" panose="020B0604020202020204" pitchFamily="34" charset="0"/>
          <a:ea typeface="ＭＳ Ｐゴシック" charset="0"/>
          <a:cs typeface="Arial" panose="020B0604020202020204" pitchFamily="34" charset="0"/>
        </a:defRPr>
      </a:lvl3pPr>
      <a:lvl4pPr marL="914400" indent="-227013" algn="l" defTabSz="457200" rtl="0" eaLnBrk="1" fontAlgn="base" hangingPunct="1">
        <a:spcBef>
          <a:spcPct val="20000"/>
        </a:spcBef>
        <a:spcAft>
          <a:spcPct val="0"/>
        </a:spcAft>
        <a:buClr>
          <a:schemeClr val="accent1"/>
        </a:buClr>
        <a:buFont typeface="Arial" panose="020B0604020202020204" pitchFamily="34" charset="0"/>
        <a:buChar char="•"/>
        <a:defRPr kern="1200">
          <a:solidFill>
            <a:srgbClr val="595959"/>
          </a:solidFill>
          <a:latin typeface="Arial" panose="020B0604020202020204" pitchFamily="34" charset="0"/>
          <a:ea typeface="ＭＳ Ｐゴシック" charset="0"/>
          <a:cs typeface="Arial" panose="020B0604020202020204" pitchFamily="34" charset="0"/>
        </a:defRPr>
      </a:lvl4pPr>
      <a:lvl5pPr marL="1258888" indent="-227013" algn="l" defTabSz="457200" rtl="0" eaLnBrk="1" fontAlgn="base" hangingPunct="1">
        <a:spcBef>
          <a:spcPct val="20000"/>
        </a:spcBef>
        <a:spcAft>
          <a:spcPct val="0"/>
        </a:spcAft>
        <a:buClr>
          <a:schemeClr val="accent1"/>
        </a:buClr>
        <a:buFont typeface="Source Sans Pro" panose="020B0503030403020204" pitchFamily="34" charset="77"/>
        <a:buChar char="–"/>
        <a:defRPr kern="1200">
          <a:solidFill>
            <a:srgbClr val="595959"/>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12.sv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14.svg"/><Relationship Id="rId9" Type="http://schemas.openxmlformats.org/officeDocument/2006/relationships/image" Target="../media/image9.png"/><Relationship Id="rId14" Type="http://schemas.openxmlformats.org/officeDocument/2006/relationships/image" Target="../media/image20.svg"/></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19.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12.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0.svg"/><Relationship Id="rId4" Type="http://schemas.openxmlformats.org/officeDocument/2006/relationships/image" Target="../media/image14.svg"/><Relationship Id="rId9" Type="http://schemas.openxmlformats.org/officeDocument/2006/relationships/image" Target="../media/image9.png"/><Relationship Id="rId14" Type="http://schemas.openxmlformats.org/officeDocument/2006/relationships/image" Target="../media/image20.svg"/></Relationships>
</file>

<file path=ppt/slides/_rels/slide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9FFE3BA2-149B-C058-7C4C-27B69EF07589}"/>
              </a:ext>
            </a:extLst>
          </p:cNvPr>
          <p:cNvGraphicFramePr>
            <a:graphicFrameLocks noGrp="1"/>
          </p:cNvGraphicFramePr>
          <p:nvPr/>
        </p:nvGraphicFramePr>
        <p:xfrm>
          <a:off x="605560" y="1209121"/>
          <a:ext cx="3840480" cy="3840480"/>
        </p:xfrm>
        <a:graphic>
          <a:graphicData uri="http://schemas.openxmlformats.org/drawingml/2006/table">
            <a:tbl>
              <a:tblPr bandRow="1">
                <a:tableStyleId>{5940675A-B579-460E-94D1-54222C63F5DA}</a:tableStyleId>
              </a:tblPr>
              <a:tblGrid>
                <a:gridCol w="548640">
                  <a:extLst>
                    <a:ext uri="{9D8B030D-6E8A-4147-A177-3AD203B41FA5}">
                      <a16:colId xmlns:a16="http://schemas.microsoft.com/office/drawing/2014/main" val="2136224055"/>
                    </a:ext>
                  </a:extLst>
                </a:gridCol>
                <a:gridCol w="548640">
                  <a:extLst>
                    <a:ext uri="{9D8B030D-6E8A-4147-A177-3AD203B41FA5}">
                      <a16:colId xmlns:a16="http://schemas.microsoft.com/office/drawing/2014/main" val="2889624968"/>
                    </a:ext>
                  </a:extLst>
                </a:gridCol>
                <a:gridCol w="548640">
                  <a:extLst>
                    <a:ext uri="{9D8B030D-6E8A-4147-A177-3AD203B41FA5}">
                      <a16:colId xmlns:a16="http://schemas.microsoft.com/office/drawing/2014/main" val="3643798377"/>
                    </a:ext>
                  </a:extLst>
                </a:gridCol>
                <a:gridCol w="548640">
                  <a:extLst>
                    <a:ext uri="{9D8B030D-6E8A-4147-A177-3AD203B41FA5}">
                      <a16:colId xmlns:a16="http://schemas.microsoft.com/office/drawing/2014/main" val="1735010423"/>
                    </a:ext>
                  </a:extLst>
                </a:gridCol>
                <a:gridCol w="548640">
                  <a:extLst>
                    <a:ext uri="{9D8B030D-6E8A-4147-A177-3AD203B41FA5}">
                      <a16:colId xmlns:a16="http://schemas.microsoft.com/office/drawing/2014/main" val="3668818987"/>
                    </a:ext>
                  </a:extLst>
                </a:gridCol>
                <a:gridCol w="548640">
                  <a:extLst>
                    <a:ext uri="{9D8B030D-6E8A-4147-A177-3AD203B41FA5}">
                      <a16:colId xmlns:a16="http://schemas.microsoft.com/office/drawing/2014/main" val="3366593741"/>
                    </a:ext>
                  </a:extLst>
                </a:gridCol>
                <a:gridCol w="548640">
                  <a:extLst>
                    <a:ext uri="{9D8B030D-6E8A-4147-A177-3AD203B41FA5}">
                      <a16:colId xmlns:a16="http://schemas.microsoft.com/office/drawing/2014/main" val="2013875091"/>
                    </a:ext>
                  </a:extLst>
                </a:gridCol>
              </a:tblGrid>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5184554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46478037"/>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71186"/>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8512129"/>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16803993"/>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1821080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36437279"/>
                  </a:ext>
                </a:extLst>
              </a:tr>
            </a:tbl>
          </a:graphicData>
        </a:graphic>
      </p:graphicFrame>
      <p:grpSp>
        <p:nvGrpSpPr>
          <p:cNvPr id="10" name="组合 135">
            <a:extLst>
              <a:ext uri="{FF2B5EF4-FFF2-40B4-BE49-F238E27FC236}">
                <a16:creationId xmlns:a16="http://schemas.microsoft.com/office/drawing/2014/main" id="{736CE60F-0E3D-7ABE-7056-AF196A69741A}"/>
              </a:ext>
            </a:extLst>
          </p:cNvPr>
          <p:cNvGrpSpPr/>
          <p:nvPr/>
        </p:nvGrpSpPr>
        <p:grpSpPr>
          <a:xfrm>
            <a:off x="605559" y="1209121"/>
            <a:ext cx="3830984" cy="3840480"/>
            <a:chOff x="3479317" y="2676987"/>
            <a:chExt cx="2359284" cy="2235127"/>
          </a:xfrm>
        </p:grpSpPr>
        <p:sp>
          <p:nvSpPr>
            <p:cNvPr id="15" name="椭圆 13">
              <a:extLst>
                <a:ext uri="{FF2B5EF4-FFF2-40B4-BE49-F238E27FC236}">
                  <a16:creationId xmlns:a16="http://schemas.microsoft.com/office/drawing/2014/main" id="{60B7DB4B-2D0E-E0BD-6342-AFA74D20F19C}"/>
                </a:ext>
              </a:extLst>
            </p:cNvPr>
            <p:cNvSpPr/>
            <p:nvPr/>
          </p:nvSpPr>
          <p:spPr>
            <a:xfrm>
              <a:off x="3479317" y="2676987"/>
              <a:ext cx="2359284" cy="2235127"/>
            </a:xfrm>
            <a:prstGeom prst="ellipse">
              <a:avLst/>
            </a:prstGeom>
            <a:noFill/>
            <a:ln w="38100">
              <a:solidFill>
                <a:srgbClr val="BD7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7" name="矩形 45">
              <a:extLst>
                <a:ext uri="{FF2B5EF4-FFF2-40B4-BE49-F238E27FC236}">
                  <a16:creationId xmlns:a16="http://schemas.microsoft.com/office/drawing/2014/main" id="{7E55312E-822D-7913-4F6E-F4879946C237}"/>
                </a:ext>
              </a:extLst>
            </p:cNvPr>
            <p:cNvSpPr/>
            <p:nvPr/>
          </p:nvSpPr>
          <p:spPr>
            <a:xfrm>
              <a:off x="3675503" y="3642407"/>
              <a:ext cx="747613" cy="170167"/>
            </a:xfrm>
            <a:prstGeom prst="rect">
              <a:avLst/>
            </a:prstGeom>
          </p:spPr>
          <p:txBody>
            <a:bodyPr wrap="square">
              <a:spAutoFit/>
            </a:bodyPr>
            <a:lstStyle/>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radius 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a:t>
              </a: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   </a:t>
              </a:r>
              <a:endParaRPr lang="en-US" altLang="zh-CN" sz="1300" b="1" i="1" dirty="0">
                <a:effectLst>
                  <a:glow rad="152400">
                    <a:schemeClr val="bg1"/>
                  </a:glow>
                </a:effectLst>
                <a:latin typeface="Arial" panose="020B0604020202020204" pitchFamily="34" charset="0"/>
                <a:ea typeface="Verdana" panose="020B0604030504040204" pitchFamily="34" charset="0"/>
                <a:cs typeface="Arial" panose="020B0604020202020204" pitchFamily="34" charset="0"/>
              </a:endParaRPr>
            </a:p>
          </p:txBody>
        </p:sp>
        <p:cxnSp>
          <p:nvCxnSpPr>
            <p:cNvPr id="18" name="直接箭头连接符 76">
              <a:extLst>
                <a:ext uri="{FF2B5EF4-FFF2-40B4-BE49-F238E27FC236}">
                  <a16:creationId xmlns:a16="http://schemas.microsoft.com/office/drawing/2014/main" id="{208C3086-B019-815E-EEEF-71CC1ED32E0B}"/>
                </a:ext>
              </a:extLst>
            </p:cNvPr>
            <p:cNvCxnSpPr>
              <a:cxnSpLocks/>
            </p:cNvCxnSpPr>
            <p:nvPr/>
          </p:nvCxnSpPr>
          <p:spPr>
            <a:xfrm flipH="1">
              <a:off x="3479317" y="3821494"/>
              <a:ext cx="1000780" cy="1"/>
            </a:xfrm>
            <a:prstGeom prst="straightConnector1">
              <a:avLst/>
            </a:prstGeom>
            <a:ln w="57150">
              <a:solidFill>
                <a:srgbClr val="BD744A"/>
              </a:solidFill>
              <a:prstDash val="sysDash"/>
              <a:tailEnd type="triangle"/>
            </a:ln>
          </p:spPr>
          <p:style>
            <a:lnRef idx="1">
              <a:schemeClr val="accent1"/>
            </a:lnRef>
            <a:fillRef idx="0">
              <a:schemeClr val="accent1"/>
            </a:fillRef>
            <a:effectRef idx="0">
              <a:schemeClr val="accent1"/>
            </a:effectRef>
            <a:fontRef idx="minor">
              <a:schemeClr val="tx1"/>
            </a:fontRef>
          </p:style>
        </p:cxnSp>
      </p:grpSp>
      <p:pic>
        <p:nvPicPr>
          <p:cNvPr id="6" name="图形 41" descr="落叶树">
            <a:extLst>
              <a:ext uri="{FF2B5EF4-FFF2-40B4-BE49-F238E27FC236}">
                <a16:creationId xmlns:a16="http://schemas.microsoft.com/office/drawing/2014/main" id="{0DB04483-D08D-4DBD-D568-F8775D5C387B}"/>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18980" y="2832622"/>
            <a:ext cx="607017" cy="607017"/>
          </a:xfrm>
          <a:prstGeom prst="rect">
            <a:avLst/>
          </a:prstGeom>
        </p:spPr>
      </p:pic>
      <p:pic>
        <p:nvPicPr>
          <p:cNvPr id="37" name="图形 44" descr="建筑">
            <a:extLst>
              <a:ext uri="{FF2B5EF4-FFF2-40B4-BE49-F238E27FC236}">
                <a16:creationId xmlns:a16="http://schemas.microsoft.com/office/drawing/2014/main" id="{5A956FE9-BC97-CB17-EBB3-38DF84AE255C}"/>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11539" y="1967363"/>
            <a:ext cx="310896" cy="310896"/>
          </a:xfrm>
          <a:prstGeom prst="rect">
            <a:avLst/>
          </a:prstGeom>
        </p:spPr>
      </p:pic>
      <p:pic>
        <p:nvPicPr>
          <p:cNvPr id="42" name="图形 44" descr="建筑">
            <a:extLst>
              <a:ext uri="{FF2B5EF4-FFF2-40B4-BE49-F238E27FC236}">
                <a16:creationId xmlns:a16="http://schemas.microsoft.com/office/drawing/2014/main" id="{55431C2B-2701-7033-96CE-74A55A444F8E}"/>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994950" y="2515713"/>
            <a:ext cx="310896" cy="310896"/>
          </a:xfrm>
          <a:prstGeom prst="rect">
            <a:avLst/>
          </a:prstGeom>
        </p:spPr>
      </p:pic>
      <p:sp>
        <p:nvSpPr>
          <p:cNvPr id="41" name="TextBox 40">
            <a:extLst>
              <a:ext uri="{FF2B5EF4-FFF2-40B4-BE49-F238E27FC236}">
                <a16:creationId xmlns:a16="http://schemas.microsoft.com/office/drawing/2014/main" id="{F647046C-B0D8-16FC-97FB-1183636EC18A}"/>
              </a:ext>
            </a:extLst>
          </p:cNvPr>
          <p:cNvSpPr txBox="1"/>
          <p:nvPr/>
        </p:nvSpPr>
        <p:spPr>
          <a:xfrm>
            <a:off x="808839" y="553982"/>
            <a:ext cx="3421069" cy="492443"/>
          </a:xfrm>
          <a:prstGeom prst="rect">
            <a:avLst/>
          </a:prstGeom>
          <a:noFill/>
        </p:spPr>
        <p:txBody>
          <a:bodyPr wrap="square" rtlCol="0">
            <a:spAutoFit/>
          </a:bodyPr>
          <a:lstStyle/>
          <a:p>
            <a:pPr algn="ctr"/>
            <a:r>
              <a:rPr lang="en-US" sz="1300" b="1">
                <a:solidFill>
                  <a:schemeClr val="bg2">
                    <a:lumMod val="25000"/>
                  </a:schemeClr>
                </a:solidFill>
              </a:rPr>
              <a:t>Figure 14, step 1</a:t>
            </a:r>
            <a:r>
              <a:rPr lang="en-US" sz="1300">
                <a:solidFill>
                  <a:schemeClr val="bg2">
                    <a:lumMod val="25000"/>
                  </a:schemeClr>
                </a:solidFill>
              </a:rPr>
              <a:t> </a:t>
            </a:r>
          </a:p>
          <a:p>
            <a:pPr algn="ctr"/>
            <a:r>
              <a:rPr lang="en-US" sz="1300">
                <a:solidFill>
                  <a:schemeClr val="bg2">
                    <a:lumMod val="25000"/>
                  </a:schemeClr>
                </a:solidFill>
              </a:rPr>
              <a:t>population within search radius of nature</a:t>
            </a:r>
          </a:p>
        </p:txBody>
      </p:sp>
      <p:pic>
        <p:nvPicPr>
          <p:cNvPr id="8" name="图形 44" descr="建筑">
            <a:extLst>
              <a:ext uri="{FF2B5EF4-FFF2-40B4-BE49-F238E27FC236}">
                <a16:creationId xmlns:a16="http://schemas.microsoft.com/office/drawing/2014/main" id="{B297B5C5-E2A6-01CF-964F-F4F197BC5494}"/>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84837" y="2515713"/>
            <a:ext cx="310896" cy="310896"/>
          </a:xfrm>
          <a:prstGeom prst="rect">
            <a:avLst/>
          </a:prstGeom>
        </p:spPr>
      </p:pic>
      <p:pic>
        <p:nvPicPr>
          <p:cNvPr id="44" name="图形 44" descr="建筑">
            <a:extLst>
              <a:ext uri="{FF2B5EF4-FFF2-40B4-BE49-F238E27FC236}">
                <a16:creationId xmlns:a16="http://schemas.microsoft.com/office/drawing/2014/main" id="{48D9CD36-56C7-6EA3-A9B5-A8E6356EDDFC}"/>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55546" y="4154754"/>
            <a:ext cx="310896" cy="310896"/>
          </a:xfrm>
          <a:prstGeom prst="rect">
            <a:avLst/>
          </a:prstGeom>
        </p:spPr>
      </p:pic>
      <p:pic>
        <p:nvPicPr>
          <p:cNvPr id="46" name="Graphic 45" descr="City with solid fill">
            <a:extLst>
              <a:ext uri="{FF2B5EF4-FFF2-40B4-BE49-F238E27FC236}">
                <a16:creationId xmlns:a16="http://schemas.microsoft.com/office/drawing/2014/main" id="{93F3AA29-16D6-2532-E3DA-59DF1A18F2C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79806" y="3532421"/>
            <a:ext cx="457200" cy="457200"/>
          </a:xfrm>
          <a:prstGeom prst="rect">
            <a:avLst/>
          </a:prstGeom>
        </p:spPr>
      </p:pic>
      <p:pic>
        <p:nvPicPr>
          <p:cNvPr id="47" name="图形 44" descr="建筑">
            <a:extLst>
              <a:ext uri="{FF2B5EF4-FFF2-40B4-BE49-F238E27FC236}">
                <a16:creationId xmlns:a16="http://schemas.microsoft.com/office/drawing/2014/main" id="{9473F717-B900-9E5E-C9FD-F96711C12299}"/>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75632" y="4698344"/>
            <a:ext cx="310896" cy="310896"/>
          </a:xfrm>
          <a:prstGeom prst="rect">
            <a:avLst/>
          </a:prstGeom>
        </p:spPr>
      </p:pic>
      <p:pic>
        <p:nvPicPr>
          <p:cNvPr id="48" name="图形 44" descr="建筑">
            <a:extLst>
              <a:ext uri="{FF2B5EF4-FFF2-40B4-BE49-F238E27FC236}">
                <a16:creationId xmlns:a16="http://schemas.microsoft.com/office/drawing/2014/main" id="{BF43E9BE-F0A8-7270-B03F-B1421F783240}"/>
              </a:ext>
            </a:extLst>
          </p:cNvPr>
          <p:cNvPicPr>
            <a:picLocks noChangeAspect="1"/>
          </p:cNvPicPr>
          <p:nvPr/>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38817" y="4698344"/>
            <a:ext cx="310896" cy="310896"/>
          </a:xfrm>
          <a:prstGeom prst="rect">
            <a:avLst/>
          </a:prstGeom>
        </p:spPr>
      </p:pic>
      <p:graphicFrame>
        <p:nvGraphicFramePr>
          <p:cNvPr id="5" name="Table 4">
            <a:extLst>
              <a:ext uri="{FF2B5EF4-FFF2-40B4-BE49-F238E27FC236}">
                <a16:creationId xmlns:a16="http://schemas.microsoft.com/office/drawing/2014/main" id="{7C30FD03-1344-349F-3D44-FED66783F814}"/>
              </a:ext>
            </a:extLst>
          </p:cNvPr>
          <p:cNvGraphicFramePr>
            <a:graphicFrameLocks noGrp="1"/>
          </p:cNvGraphicFramePr>
          <p:nvPr/>
        </p:nvGraphicFramePr>
        <p:xfrm>
          <a:off x="5032751" y="1209121"/>
          <a:ext cx="3840480" cy="3840480"/>
        </p:xfrm>
        <a:graphic>
          <a:graphicData uri="http://schemas.openxmlformats.org/drawingml/2006/table">
            <a:tbl>
              <a:tblPr bandRow="1">
                <a:tableStyleId>{5940675A-B579-460E-94D1-54222C63F5DA}</a:tableStyleId>
              </a:tblPr>
              <a:tblGrid>
                <a:gridCol w="548640">
                  <a:extLst>
                    <a:ext uri="{9D8B030D-6E8A-4147-A177-3AD203B41FA5}">
                      <a16:colId xmlns:a16="http://schemas.microsoft.com/office/drawing/2014/main" val="2136224055"/>
                    </a:ext>
                  </a:extLst>
                </a:gridCol>
                <a:gridCol w="548640">
                  <a:extLst>
                    <a:ext uri="{9D8B030D-6E8A-4147-A177-3AD203B41FA5}">
                      <a16:colId xmlns:a16="http://schemas.microsoft.com/office/drawing/2014/main" val="2889624968"/>
                    </a:ext>
                  </a:extLst>
                </a:gridCol>
                <a:gridCol w="548640">
                  <a:extLst>
                    <a:ext uri="{9D8B030D-6E8A-4147-A177-3AD203B41FA5}">
                      <a16:colId xmlns:a16="http://schemas.microsoft.com/office/drawing/2014/main" val="3643798377"/>
                    </a:ext>
                  </a:extLst>
                </a:gridCol>
                <a:gridCol w="548640">
                  <a:extLst>
                    <a:ext uri="{9D8B030D-6E8A-4147-A177-3AD203B41FA5}">
                      <a16:colId xmlns:a16="http://schemas.microsoft.com/office/drawing/2014/main" val="1735010423"/>
                    </a:ext>
                  </a:extLst>
                </a:gridCol>
                <a:gridCol w="548640">
                  <a:extLst>
                    <a:ext uri="{9D8B030D-6E8A-4147-A177-3AD203B41FA5}">
                      <a16:colId xmlns:a16="http://schemas.microsoft.com/office/drawing/2014/main" val="3668818987"/>
                    </a:ext>
                  </a:extLst>
                </a:gridCol>
                <a:gridCol w="548640">
                  <a:extLst>
                    <a:ext uri="{9D8B030D-6E8A-4147-A177-3AD203B41FA5}">
                      <a16:colId xmlns:a16="http://schemas.microsoft.com/office/drawing/2014/main" val="3366593741"/>
                    </a:ext>
                  </a:extLst>
                </a:gridCol>
                <a:gridCol w="548640">
                  <a:extLst>
                    <a:ext uri="{9D8B030D-6E8A-4147-A177-3AD203B41FA5}">
                      <a16:colId xmlns:a16="http://schemas.microsoft.com/office/drawing/2014/main" val="2013875091"/>
                    </a:ext>
                  </a:extLst>
                </a:gridCol>
              </a:tblGrid>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5184554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46478037"/>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71186"/>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848512129"/>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16803993"/>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1821080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36437279"/>
                  </a:ext>
                </a:extLst>
              </a:tr>
            </a:tbl>
          </a:graphicData>
        </a:graphic>
      </p:graphicFrame>
      <p:grpSp>
        <p:nvGrpSpPr>
          <p:cNvPr id="7" name="组合 135">
            <a:extLst>
              <a:ext uri="{FF2B5EF4-FFF2-40B4-BE49-F238E27FC236}">
                <a16:creationId xmlns:a16="http://schemas.microsoft.com/office/drawing/2014/main" id="{37FA7D97-5A07-4017-9515-043944B6601A}"/>
              </a:ext>
            </a:extLst>
          </p:cNvPr>
          <p:cNvGrpSpPr/>
          <p:nvPr/>
        </p:nvGrpSpPr>
        <p:grpSpPr>
          <a:xfrm>
            <a:off x="5032750" y="1209121"/>
            <a:ext cx="3830984" cy="3840480"/>
            <a:chOff x="3479317" y="2676987"/>
            <a:chExt cx="2359284" cy="2235127"/>
          </a:xfrm>
        </p:grpSpPr>
        <p:sp>
          <p:nvSpPr>
            <p:cNvPr id="9" name="椭圆 13">
              <a:extLst>
                <a:ext uri="{FF2B5EF4-FFF2-40B4-BE49-F238E27FC236}">
                  <a16:creationId xmlns:a16="http://schemas.microsoft.com/office/drawing/2014/main" id="{E3EF01A5-49FE-D430-6AA0-18D1845B471D}"/>
                </a:ext>
              </a:extLst>
            </p:cNvPr>
            <p:cNvSpPr/>
            <p:nvPr/>
          </p:nvSpPr>
          <p:spPr>
            <a:xfrm>
              <a:off x="3479317" y="2676987"/>
              <a:ext cx="2359284" cy="2235127"/>
            </a:xfrm>
            <a:prstGeom prst="ellipse">
              <a:avLst/>
            </a:prstGeom>
            <a:noFill/>
            <a:ln w="38100">
              <a:solidFill>
                <a:srgbClr val="BD7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2" name="直接箭头连接符 76">
              <a:extLst>
                <a:ext uri="{FF2B5EF4-FFF2-40B4-BE49-F238E27FC236}">
                  <a16:creationId xmlns:a16="http://schemas.microsoft.com/office/drawing/2014/main" id="{9ABCF8E6-3B62-7103-0404-19EB1B4A243F}"/>
                </a:ext>
              </a:extLst>
            </p:cNvPr>
            <p:cNvCxnSpPr>
              <a:cxnSpLocks/>
            </p:cNvCxnSpPr>
            <p:nvPr/>
          </p:nvCxnSpPr>
          <p:spPr>
            <a:xfrm flipH="1">
              <a:off x="3479317" y="3818126"/>
              <a:ext cx="1000780" cy="1"/>
            </a:xfrm>
            <a:prstGeom prst="straightConnector1">
              <a:avLst/>
            </a:prstGeom>
            <a:ln w="57150">
              <a:solidFill>
                <a:srgbClr val="BD744A"/>
              </a:solidFill>
              <a:prstDash val="sysDash"/>
              <a:tailEnd type="triangle"/>
            </a:ln>
          </p:spPr>
          <p:style>
            <a:lnRef idx="1">
              <a:schemeClr val="accent1"/>
            </a:lnRef>
            <a:fillRef idx="0">
              <a:schemeClr val="accent1"/>
            </a:fillRef>
            <a:effectRef idx="0">
              <a:schemeClr val="accent1"/>
            </a:effectRef>
            <a:fontRef idx="minor">
              <a:schemeClr val="tx1"/>
            </a:fontRef>
          </p:style>
        </p:cxnSp>
      </p:grpSp>
      <p:pic>
        <p:nvPicPr>
          <p:cNvPr id="13" name="图形 41" descr="落叶树">
            <a:extLst>
              <a:ext uri="{FF2B5EF4-FFF2-40B4-BE49-F238E27FC236}">
                <a16:creationId xmlns:a16="http://schemas.microsoft.com/office/drawing/2014/main" id="{3A8D75BA-2DFA-03DB-CDD5-011C3A90F69A}"/>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70017" y="2879085"/>
            <a:ext cx="519622" cy="519622"/>
          </a:xfrm>
          <a:prstGeom prst="rect">
            <a:avLst/>
          </a:prstGeom>
        </p:spPr>
      </p:pic>
      <p:sp>
        <p:nvSpPr>
          <p:cNvPr id="19" name="TextBox 18">
            <a:extLst>
              <a:ext uri="{FF2B5EF4-FFF2-40B4-BE49-F238E27FC236}">
                <a16:creationId xmlns:a16="http://schemas.microsoft.com/office/drawing/2014/main" id="{874C8D5B-5AD1-6A7D-80E1-94A867F985E7}"/>
              </a:ext>
            </a:extLst>
          </p:cNvPr>
          <p:cNvSpPr txBox="1"/>
          <p:nvPr/>
        </p:nvSpPr>
        <p:spPr>
          <a:xfrm>
            <a:off x="5353609" y="547844"/>
            <a:ext cx="3185487" cy="492443"/>
          </a:xfrm>
          <a:prstGeom prst="rect">
            <a:avLst/>
          </a:prstGeom>
          <a:noFill/>
        </p:spPr>
        <p:txBody>
          <a:bodyPr wrap="none" rtlCol="0">
            <a:spAutoFit/>
          </a:bodyPr>
          <a:lstStyle/>
          <a:p>
            <a:pPr algn="ctr"/>
            <a:r>
              <a:rPr lang="en-US" sz="1300" b="1">
                <a:solidFill>
                  <a:schemeClr val="bg2">
                    <a:lumMod val="25000"/>
                  </a:schemeClr>
                </a:solidFill>
              </a:rPr>
              <a:t>Figure 15, step 2</a:t>
            </a:r>
          </a:p>
          <a:p>
            <a:pPr algn="ctr"/>
            <a:r>
              <a:rPr lang="en-US" sz="1300">
                <a:solidFill>
                  <a:schemeClr val="bg2">
                    <a:lumMod val="25000"/>
                  </a:schemeClr>
                </a:solidFill>
              </a:rPr>
              <a:t>nature within search radius of population</a:t>
            </a:r>
          </a:p>
        </p:txBody>
      </p:sp>
      <p:pic>
        <p:nvPicPr>
          <p:cNvPr id="43" name="图形 41" descr="落叶树">
            <a:extLst>
              <a:ext uri="{FF2B5EF4-FFF2-40B4-BE49-F238E27FC236}">
                <a16:creationId xmlns:a16="http://schemas.microsoft.com/office/drawing/2014/main" id="{ADA63B8B-141F-10DA-7783-197BC3B4A270}"/>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88430" y="1246701"/>
            <a:ext cx="519622" cy="519622"/>
          </a:xfrm>
          <a:prstGeom prst="rect">
            <a:avLst/>
          </a:prstGeom>
        </p:spPr>
      </p:pic>
      <p:pic>
        <p:nvPicPr>
          <p:cNvPr id="45" name="图形 41" descr="落叶树">
            <a:extLst>
              <a:ext uri="{FF2B5EF4-FFF2-40B4-BE49-F238E27FC236}">
                <a16:creationId xmlns:a16="http://schemas.microsoft.com/office/drawing/2014/main" id="{AFBA7802-686A-B5AD-892A-C9B3D69329E4}"/>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70017" y="3421742"/>
            <a:ext cx="519622" cy="519622"/>
          </a:xfrm>
          <a:prstGeom prst="rect">
            <a:avLst/>
          </a:prstGeom>
        </p:spPr>
      </p:pic>
      <p:pic>
        <p:nvPicPr>
          <p:cNvPr id="49" name="图形 41" descr="落叶树">
            <a:extLst>
              <a:ext uri="{FF2B5EF4-FFF2-40B4-BE49-F238E27FC236}">
                <a16:creationId xmlns:a16="http://schemas.microsoft.com/office/drawing/2014/main" id="{1F6ED3DF-0130-7FB1-904D-81E2043ED7F4}"/>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49619" y="3941364"/>
            <a:ext cx="519622" cy="519622"/>
          </a:xfrm>
          <a:prstGeom prst="rect">
            <a:avLst/>
          </a:prstGeom>
        </p:spPr>
      </p:pic>
      <p:pic>
        <p:nvPicPr>
          <p:cNvPr id="50" name="图形 41" descr="落叶树">
            <a:extLst>
              <a:ext uri="{FF2B5EF4-FFF2-40B4-BE49-F238E27FC236}">
                <a16:creationId xmlns:a16="http://schemas.microsoft.com/office/drawing/2014/main" id="{35D937E7-8F69-B910-0BEF-AFFE6DD35B5B}"/>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49619" y="4458976"/>
            <a:ext cx="519622" cy="519622"/>
          </a:xfrm>
          <a:prstGeom prst="rect">
            <a:avLst/>
          </a:prstGeom>
        </p:spPr>
      </p:pic>
      <p:pic>
        <p:nvPicPr>
          <p:cNvPr id="51" name="图形 41" descr="落叶树">
            <a:extLst>
              <a:ext uri="{FF2B5EF4-FFF2-40B4-BE49-F238E27FC236}">
                <a16:creationId xmlns:a16="http://schemas.microsoft.com/office/drawing/2014/main" id="{8C5ABEA4-2EF0-06B1-ADE6-03BBA2BD28E5}"/>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621951" y="3934379"/>
            <a:ext cx="519622" cy="519622"/>
          </a:xfrm>
          <a:prstGeom prst="rect">
            <a:avLst/>
          </a:prstGeom>
        </p:spPr>
      </p:pic>
      <p:sp>
        <p:nvSpPr>
          <p:cNvPr id="54" name="TextBox 53">
            <a:extLst>
              <a:ext uri="{FF2B5EF4-FFF2-40B4-BE49-F238E27FC236}">
                <a16:creationId xmlns:a16="http://schemas.microsoft.com/office/drawing/2014/main" id="{925BD3C6-A54D-2166-37B7-4FE55057C18E}"/>
              </a:ext>
            </a:extLst>
          </p:cNvPr>
          <p:cNvSpPr txBox="1"/>
          <p:nvPr/>
        </p:nvSpPr>
        <p:spPr>
          <a:xfrm>
            <a:off x="2345288" y="2862590"/>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55" name="TextBox 54">
            <a:extLst>
              <a:ext uri="{FF2B5EF4-FFF2-40B4-BE49-F238E27FC236}">
                <a16:creationId xmlns:a16="http://schemas.microsoft.com/office/drawing/2014/main" id="{B5BD5BC0-2A3F-F220-6813-F2A7AA5EF81E}"/>
              </a:ext>
            </a:extLst>
          </p:cNvPr>
          <p:cNvSpPr txBox="1"/>
          <p:nvPr/>
        </p:nvSpPr>
        <p:spPr>
          <a:xfrm>
            <a:off x="6779471" y="1262649"/>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56" name="TextBox 55">
            <a:extLst>
              <a:ext uri="{FF2B5EF4-FFF2-40B4-BE49-F238E27FC236}">
                <a16:creationId xmlns:a16="http://schemas.microsoft.com/office/drawing/2014/main" id="{E01DF8FF-9514-2EE8-78B0-ADD006728493}"/>
              </a:ext>
            </a:extLst>
          </p:cNvPr>
          <p:cNvSpPr txBox="1"/>
          <p:nvPr/>
        </p:nvSpPr>
        <p:spPr>
          <a:xfrm>
            <a:off x="7861899" y="2889950"/>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57" name="TextBox 56">
            <a:extLst>
              <a:ext uri="{FF2B5EF4-FFF2-40B4-BE49-F238E27FC236}">
                <a16:creationId xmlns:a16="http://schemas.microsoft.com/office/drawing/2014/main" id="{5F0B3CBB-E32C-75E6-61F6-9425616921DD}"/>
              </a:ext>
            </a:extLst>
          </p:cNvPr>
          <p:cNvSpPr txBox="1"/>
          <p:nvPr/>
        </p:nvSpPr>
        <p:spPr>
          <a:xfrm>
            <a:off x="7855742" y="3432374"/>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58" name="TextBox 57">
            <a:extLst>
              <a:ext uri="{FF2B5EF4-FFF2-40B4-BE49-F238E27FC236}">
                <a16:creationId xmlns:a16="http://schemas.microsoft.com/office/drawing/2014/main" id="{E1D16ED1-D470-F4E0-7EB9-BD3E4A50DFD1}"/>
              </a:ext>
            </a:extLst>
          </p:cNvPr>
          <p:cNvSpPr txBox="1"/>
          <p:nvPr/>
        </p:nvSpPr>
        <p:spPr>
          <a:xfrm>
            <a:off x="5706343" y="3944334"/>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59" name="TextBox 58">
            <a:extLst>
              <a:ext uri="{FF2B5EF4-FFF2-40B4-BE49-F238E27FC236}">
                <a16:creationId xmlns:a16="http://schemas.microsoft.com/office/drawing/2014/main" id="{CF926080-2278-A84F-E79D-1D2013AF330F}"/>
              </a:ext>
            </a:extLst>
          </p:cNvPr>
          <p:cNvSpPr txBox="1"/>
          <p:nvPr/>
        </p:nvSpPr>
        <p:spPr>
          <a:xfrm>
            <a:off x="6240660" y="3954257"/>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60" name="TextBox 59">
            <a:extLst>
              <a:ext uri="{FF2B5EF4-FFF2-40B4-BE49-F238E27FC236}">
                <a16:creationId xmlns:a16="http://schemas.microsoft.com/office/drawing/2014/main" id="{35A87ED1-88C6-5D47-5B24-0957A8592E1E}"/>
              </a:ext>
            </a:extLst>
          </p:cNvPr>
          <p:cNvSpPr txBox="1"/>
          <p:nvPr/>
        </p:nvSpPr>
        <p:spPr>
          <a:xfrm>
            <a:off x="6245976" y="4477271"/>
            <a:ext cx="348172" cy="307777"/>
          </a:xfrm>
          <a:prstGeom prst="rect">
            <a:avLst/>
          </a:prstGeom>
          <a:noFill/>
        </p:spPr>
        <p:txBody>
          <a:bodyPr wrap="none" rtlCol="0">
            <a:spAutoFit/>
          </a:bodyPr>
          <a:lstStyle/>
          <a:p>
            <a:r>
              <a:rPr lang="en-US" sz="1400" b="1" i="1">
                <a:effectLst>
                  <a:glow rad="63500">
                    <a:schemeClr val="bg1">
                      <a:alpha val="75000"/>
                    </a:schemeClr>
                  </a:glow>
                </a:effectLst>
              </a:rPr>
              <a:t>R</a:t>
            </a:r>
            <a:r>
              <a:rPr lang="en-US" sz="1400" b="1" i="1" baseline="-25000">
                <a:effectLst>
                  <a:glow rad="63500">
                    <a:schemeClr val="bg1">
                      <a:alpha val="75000"/>
                    </a:schemeClr>
                  </a:glow>
                </a:effectLst>
              </a:rPr>
              <a:t>j</a:t>
            </a:r>
          </a:p>
        </p:txBody>
      </p:sp>
      <p:sp>
        <p:nvSpPr>
          <p:cNvPr id="61" name="TextBox 60">
            <a:extLst>
              <a:ext uri="{FF2B5EF4-FFF2-40B4-BE49-F238E27FC236}">
                <a16:creationId xmlns:a16="http://schemas.microsoft.com/office/drawing/2014/main" id="{961D5302-2546-17ED-895A-6ED899CB88E0}"/>
              </a:ext>
            </a:extLst>
          </p:cNvPr>
          <p:cNvSpPr txBox="1"/>
          <p:nvPr/>
        </p:nvSpPr>
        <p:spPr>
          <a:xfrm>
            <a:off x="6779471" y="2811213"/>
            <a:ext cx="348172" cy="307777"/>
          </a:xfrm>
          <a:prstGeom prst="rect">
            <a:avLst/>
          </a:prstGeom>
          <a:noFill/>
        </p:spPr>
        <p:txBody>
          <a:bodyPr wrap="none" rtlCol="0">
            <a:spAutoFit/>
          </a:bodyPr>
          <a:lstStyle/>
          <a:p>
            <a:r>
              <a:rPr lang="en-US" sz="1400" b="1" i="1">
                <a:effectLst>
                  <a:glow rad="63500">
                    <a:schemeClr val="bg1">
                      <a:alpha val="75000"/>
                    </a:schemeClr>
                  </a:glow>
                </a:effectLst>
              </a:rPr>
              <a:t>A</a:t>
            </a:r>
            <a:r>
              <a:rPr lang="en-US" sz="1400" b="1" i="1" baseline="-25000">
                <a:effectLst>
                  <a:glow rad="63500">
                    <a:schemeClr val="bg1">
                      <a:alpha val="75000"/>
                    </a:schemeClr>
                  </a:glow>
                </a:effectLst>
              </a:rPr>
              <a:t>i</a:t>
            </a:r>
            <a:endParaRPr lang="en-US" sz="1600" b="1" i="1" baseline="-25000">
              <a:effectLst>
                <a:glow rad="63500">
                  <a:schemeClr val="bg1">
                    <a:alpha val="75000"/>
                  </a:schemeClr>
                </a:glow>
              </a:effectLst>
            </a:endParaRPr>
          </a:p>
        </p:txBody>
      </p:sp>
      <p:sp>
        <p:nvSpPr>
          <p:cNvPr id="62" name="TextBox 61">
            <a:extLst>
              <a:ext uri="{FF2B5EF4-FFF2-40B4-BE49-F238E27FC236}">
                <a16:creationId xmlns:a16="http://schemas.microsoft.com/office/drawing/2014/main" id="{FE4A326E-9C93-9B2F-3F91-F7417353AF36}"/>
              </a:ext>
            </a:extLst>
          </p:cNvPr>
          <p:cNvSpPr txBox="1"/>
          <p:nvPr/>
        </p:nvSpPr>
        <p:spPr>
          <a:xfrm>
            <a:off x="1788811" y="1719665"/>
            <a:ext cx="344966" cy="276999"/>
          </a:xfrm>
          <a:prstGeom prst="rect">
            <a:avLst/>
          </a:prstGeom>
          <a:noFill/>
        </p:spPr>
        <p:txBody>
          <a:bodyPr wrap="none" rtlCol="0">
            <a:spAutoFit/>
          </a:bodyPr>
          <a:lstStyle/>
          <a:p>
            <a:r>
              <a:rPr lang="en-US" sz="1200" b="1" i="1">
                <a:effectLst>
                  <a:glow rad="63500">
                    <a:schemeClr val="bg1">
                      <a:alpha val="75000"/>
                    </a:schemeClr>
                  </a:glow>
                </a:effectLst>
              </a:rPr>
              <a:t>P</a:t>
            </a:r>
            <a:r>
              <a:rPr lang="en-US" sz="1200" b="1" i="1" baseline="-25000">
                <a:effectLst>
                  <a:glow rad="63500">
                    <a:schemeClr val="bg1">
                      <a:alpha val="75000"/>
                    </a:schemeClr>
                  </a:glow>
                </a:effectLst>
              </a:rPr>
              <a:t>k</a:t>
            </a:r>
            <a:endParaRPr lang="en-US" sz="1400" b="1" i="1" baseline="-25000">
              <a:effectLst>
                <a:glow rad="63500">
                  <a:schemeClr val="bg1">
                    <a:alpha val="75000"/>
                  </a:schemeClr>
                </a:glow>
              </a:effectLst>
            </a:endParaRPr>
          </a:p>
        </p:txBody>
      </p:sp>
      <p:pic>
        <p:nvPicPr>
          <p:cNvPr id="67" name="Graphic 66" descr="City with solid fill">
            <a:extLst>
              <a:ext uri="{FF2B5EF4-FFF2-40B4-BE49-F238E27FC236}">
                <a16:creationId xmlns:a16="http://schemas.microsoft.com/office/drawing/2014/main" id="{29DDF3F3-000B-12A7-3C87-127C4792251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713007" y="2994646"/>
            <a:ext cx="457200" cy="457200"/>
          </a:xfrm>
          <a:prstGeom prst="rect">
            <a:avLst/>
          </a:prstGeom>
        </p:spPr>
      </p:pic>
      <p:sp>
        <p:nvSpPr>
          <p:cNvPr id="3" name="CustomShape 1">
            <a:extLst>
              <a:ext uri="{FF2B5EF4-FFF2-40B4-BE49-F238E27FC236}">
                <a16:creationId xmlns:a16="http://schemas.microsoft.com/office/drawing/2014/main" id="{4357BBDE-98CE-F281-1341-A1A6347EB8CE}"/>
              </a:ext>
            </a:extLst>
          </p:cNvPr>
          <p:cNvSpPr/>
          <p:nvPr/>
        </p:nvSpPr>
        <p:spPr>
          <a:xfrm>
            <a:off x="659901" y="173826"/>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r>
              <a:rPr lang="en-US" b="0" strike="noStrike" spc="-1">
                <a:solidFill>
                  <a:schemeClr val="bg2">
                    <a:lumMod val="25000"/>
                  </a:schemeClr>
                </a:solidFill>
              </a:rPr>
              <a:t>Figures 14 and 15 </a:t>
            </a:r>
            <a:r>
              <a:rPr lang="en-US" sz="1600" b="0" strike="noStrike" spc="-1">
                <a:solidFill>
                  <a:schemeClr val="bg2">
                    <a:lumMod val="25000"/>
                  </a:schemeClr>
                </a:solidFill>
              </a:rPr>
              <a:t>- </a:t>
            </a:r>
            <a:r>
              <a:rPr lang="en-US" sz="1600">
                <a:solidFill>
                  <a:schemeClr val="bg2">
                    <a:lumMod val="25000"/>
                  </a:schemeClr>
                </a:solidFill>
              </a:rPr>
              <a:t>2-step floating catchment area method</a:t>
            </a:r>
          </a:p>
          <a:p>
            <a:pPr>
              <a:lnSpc>
                <a:spcPct val="100000"/>
              </a:lnSpc>
            </a:pPr>
            <a:endParaRPr lang="en-US" sz="2000" b="0" strike="noStrike" spc="-1" dirty="0">
              <a:solidFill>
                <a:schemeClr val="bg2">
                  <a:lumMod val="25000"/>
                </a:schemeClr>
              </a:solidFill>
            </a:endParaRPr>
          </a:p>
        </p:txBody>
      </p:sp>
      <p:sp>
        <p:nvSpPr>
          <p:cNvPr id="2" name="TextBox 1">
            <a:extLst>
              <a:ext uri="{FF2B5EF4-FFF2-40B4-BE49-F238E27FC236}">
                <a16:creationId xmlns:a16="http://schemas.microsoft.com/office/drawing/2014/main" id="{96BEE6FA-8605-776D-40D0-C8C3B8E8ADA5}"/>
              </a:ext>
            </a:extLst>
          </p:cNvPr>
          <p:cNvSpPr txBox="1"/>
          <p:nvPr/>
        </p:nvSpPr>
        <p:spPr>
          <a:xfrm>
            <a:off x="2867680" y="2278851"/>
            <a:ext cx="344966" cy="276999"/>
          </a:xfrm>
          <a:prstGeom prst="rect">
            <a:avLst/>
          </a:prstGeom>
          <a:noFill/>
        </p:spPr>
        <p:txBody>
          <a:bodyPr wrap="none" rtlCol="0">
            <a:spAutoFit/>
          </a:bodyPr>
          <a:lstStyle/>
          <a:p>
            <a:r>
              <a:rPr lang="en-US" sz="1200" b="1" i="1">
                <a:effectLst>
                  <a:glow rad="63500">
                    <a:schemeClr val="bg1">
                      <a:alpha val="75000"/>
                    </a:schemeClr>
                  </a:glow>
                </a:effectLst>
              </a:rPr>
              <a:t>P</a:t>
            </a:r>
            <a:r>
              <a:rPr lang="en-US" sz="1200" b="1" i="1" baseline="-25000">
                <a:effectLst>
                  <a:glow rad="63500">
                    <a:schemeClr val="bg1">
                      <a:alpha val="75000"/>
                    </a:schemeClr>
                  </a:glow>
                </a:effectLst>
              </a:rPr>
              <a:t>k</a:t>
            </a:r>
            <a:endParaRPr lang="en-US" sz="1400" b="1" i="1" baseline="-25000">
              <a:effectLst>
                <a:glow rad="63500">
                  <a:schemeClr val="bg1">
                    <a:alpha val="75000"/>
                  </a:schemeClr>
                </a:glow>
              </a:effectLst>
            </a:endParaRPr>
          </a:p>
        </p:txBody>
      </p:sp>
      <p:sp>
        <p:nvSpPr>
          <p:cNvPr id="14" name="TextBox 13">
            <a:extLst>
              <a:ext uri="{FF2B5EF4-FFF2-40B4-BE49-F238E27FC236}">
                <a16:creationId xmlns:a16="http://schemas.microsoft.com/office/drawing/2014/main" id="{60DC0AA8-99FC-4705-578A-D00990F94C0F}"/>
              </a:ext>
            </a:extLst>
          </p:cNvPr>
          <p:cNvSpPr txBox="1"/>
          <p:nvPr/>
        </p:nvSpPr>
        <p:spPr>
          <a:xfrm>
            <a:off x="3493831" y="3362523"/>
            <a:ext cx="344966" cy="276999"/>
          </a:xfrm>
          <a:prstGeom prst="rect">
            <a:avLst/>
          </a:prstGeom>
          <a:noFill/>
        </p:spPr>
        <p:txBody>
          <a:bodyPr wrap="none" rtlCol="0">
            <a:spAutoFit/>
          </a:bodyPr>
          <a:lstStyle/>
          <a:p>
            <a:r>
              <a:rPr lang="en-US" sz="1200" b="1" i="1">
                <a:effectLst>
                  <a:glow rad="63500">
                    <a:schemeClr val="bg1">
                      <a:alpha val="75000"/>
                    </a:schemeClr>
                  </a:glow>
                </a:effectLst>
              </a:rPr>
              <a:t>P</a:t>
            </a:r>
            <a:r>
              <a:rPr lang="en-US" sz="1200" b="1" i="1" baseline="-25000">
                <a:effectLst>
                  <a:glow rad="63500">
                    <a:schemeClr val="bg1">
                      <a:alpha val="75000"/>
                    </a:schemeClr>
                  </a:glow>
                </a:effectLst>
              </a:rPr>
              <a:t>k</a:t>
            </a:r>
            <a:endParaRPr lang="en-US" sz="1400" b="1" i="1" baseline="-25000">
              <a:effectLst>
                <a:glow rad="63500">
                  <a:schemeClr val="bg1">
                    <a:alpha val="75000"/>
                  </a:schemeClr>
                </a:glow>
              </a:effectLst>
            </a:endParaRPr>
          </a:p>
        </p:txBody>
      </p:sp>
      <p:sp>
        <p:nvSpPr>
          <p:cNvPr id="16" name="TextBox 15">
            <a:extLst>
              <a:ext uri="{FF2B5EF4-FFF2-40B4-BE49-F238E27FC236}">
                <a16:creationId xmlns:a16="http://schemas.microsoft.com/office/drawing/2014/main" id="{ADDC5143-A850-CF8D-E0EF-267586675683}"/>
              </a:ext>
            </a:extLst>
          </p:cNvPr>
          <p:cNvSpPr txBox="1"/>
          <p:nvPr/>
        </p:nvSpPr>
        <p:spPr>
          <a:xfrm>
            <a:off x="2353302" y="4461884"/>
            <a:ext cx="344966" cy="276999"/>
          </a:xfrm>
          <a:prstGeom prst="rect">
            <a:avLst/>
          </a:prstGeom>
          <a:noFill/>
        </p:spPr>
        <p:txBody>
          <a:bodyPr wrap="none" rtlCol="0">
            <a:spAutoFit/>
          </a:bodyPr>
          <a:lstStyle/>
          <a:p>
            <a:r>
              <a:rPr lang="en-US" sz="1200" b="1" i="1">
                <a:effectLst>
                  <a:glow rad="63500">
                    <a:schemeClr val="bg1">
                      <a:alpha val="75000"/>
                    </a:schemeClr>
                  </a:glow>
                </a:effectLst>
              </a:rPr>
              <a:t>P</a:t>
            </a:r>
            <a:r>
              <a:rPr lang="en-US" sz="1200" b="1" i="1" baseline="-25000">
                <a:effectLst>
                  <a:glow rad="63500">
                    <a:schemeClr val="bg1">
                      <a:alpha val="75000"/>
                    </a:schemeClr>
                  </a:glow>
                </a:effectLst>
              </a:rPr>
              <a:t>k</a:t>
            </a:r>
            <a:endParaRPr lang="en-US" sz="1400" b="1" i="1" baseline="-25000">
              <a:effectLst>
                <a:glow rad="63500">
                  <a:schemeClr val="bg1">
                    <a:alpha val="75000"/>
                  </a:schemeClr>
                </a:glow>
              </a:effectLst>
            </a:endParaRPr>
          </a:p>
        </p:txBody>
      </p:sp>
      <p:sp>
        <p:nvSpPr>
          <p:cNvPr id="20" name="TextBox 19">
            <a:extLst>
              <a:ext uri="{FF2B5EF4-FFF2-40B4-BE49-F238E27FC236}">
                <a16:creationId xmlns:a16="http://schemas.microsoft.com/office/drawing/2014/main" id="{736986F5-65E4-37AA-FD74-3F6AE25F3B3A}"/>
              </a:ext>
            </a:extLst>
          </p:cNvPr>
          <p:cNvSpPr txBox="1"/>
          <p:nvPr/>
        </p:nvSpPr>
        <p:spPr>
          <a:xfrm>
            <a:off x="1254803" y="3918689"/>
            <a:ext cx="344966" cy="276999"/>
          </a:xfrm>
          <a:prstGeom prst="rect">
            <a:avLst/>
          </a:prstGeom>
          <a:noFill/>
        </p:spPr>
        <p:txBody>
          <a:bodyPr wrap="none" rtlCol="0">
            <a:spAutoFit/>
          </a:bodyPr>
          <a:lstStyle/>
          <a:p>
            <a:r>
              <a:rPr lang="en-US" sz="1200" b="1" i="1">
                <a:effectLst>
                  <a:glow rad="63500">
                    <a:schemeClr val="bg1">
                      <a:alpha val="75000"/>
                    </a:schemeClr>
                  </a:glow>
                </a:effectLst>
              </a:rPr>
              <a:t>P</a:t>
            </a:r>
            <a:r>
              <a:rPr lang="en-US" sz="1200" b="1" i="1" baseline="-25000">
                <a:effectLst>
                  <a:glow rad="63500">
                    <a:schemeClr val="bg1">
                      <a:alpha val="75000"/>
                    </a:schemeClr>
                  </a:glow>
                </a:effectLst>
              </a:rPr>
              <a:t>k</a:t>
            </a:r>
            <a:endParaRPr lang="en-US" sz="1400" b="1" i="1" baseline="-25000">
              <a:effectLst>
                <a:glow rad="63500">
                  <a:schemeClr val="bg1">
                    <a:alpha val="75000"/>
                  </a:schemeClr>
                </a:glow>
              </a:effectLst>
            </a:endParaRPr>
          </a:p>
        </p:txBody>
      </p:sp>
      <p:cxnSp>
        <p:nvCxnSpPr>
          <p:cNvPr id="21" name="直接箭头连接符 76">
            <a:extLst>
              <a:ext uri="{FF2B5EF4-FFF2-40B4-BE49-F238E27FC236}">
                <a16:creationId xmlns:a16="http://schemas.microsoft.com/office/drawing/2014/main" id="{7A4CB348-0F4D-DC02-E0E6-942656AF4869}"/>
              </a:ext>
            </a:extLst>
          </p:cNvPr>
          <p:cNvCxnSpPr>
            <a:cxnSpLocks/>
          </p:cNvCxnSpPr>
          <p:nvPr/>
        </p:nvCxnSpPr>
        <p:spPr>
          <a:xfrm>
            <a:off x="2519373" y="3439271"/>
            <a:ext cx="0" cy="1029972"/>
          </a:xfrm>
          <a:prstGeom prst="straightConnector1">
            <a:avLst/>
          </a:prstGeom>
          <a:ln w="57150">
            <a:solidFill>
              <a:schemeClr val="bg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3" name="矩形 45">
            <a:extLst>
              <a:ext uri="{FF2B5EF4-FFF2-40B4-BE49-F238E27FC236}">
                <a16:creationId xmlns:a16="http://schemas.microsoft.com/office/drawing/2014/main" id="{88814432-0B96-D628-CF41-54092CD49D0C}"/>
              </a:ext>
            </a:extLst>
          </p:cNvPr>
          <p:cNvSpPr/>
          <p:nvPr/>
        </p:nvSpPr>
        <p:spPr>
          <a:xfrm>
            <a:off x="2452347" y="3966533"/>
            <a:ext cx="1213967" cy="492443"/>
          </a:xfrm>
          <a:prstGeom prst="rect">
            <a:avLst/>
          </a:prstGeom>
        </p:spPr>
        <p:txBody>
          <a:bodyPr wrap="square">
            <a:spAutoFit/>
          </a:bodyPr>
          <a:lstStyle/>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distance</a:t>
            </a:r>
          </a:p>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j -&gt; k   </a:t>
            </a:r>
            <a:endParaRPr lang="en-US" altLang="zh-CN" sz="1300" b="1" i="1" dirty="0">
              <a:effectLst>
                <a:glow rad="152400">
                  <a:schemeClr val="bg1"/>
                </a:glow>
              </a:effectLst>
              <a:latin typeface="Arial" panose="020B0604020202020204" pitchFamily="34" charset="0"/>
              <a:ea typeface="Verdana" panose="020B0604030504040204" pitchFamily="34" charset="0"/>
              <a:cs typeface="Arial" panose="020B0604020202020204" pitchFamily="34" charset="0"/>
            </a:endParaRPr>
          </a:p>
        </p:txBody>
      </p:sp>
      <p:cxnSp>
        <p:nvCxnSpPr>
          <p:cNvPr id="24" name="直接箭头连接符 76">
            <a:extLst>
              <a:ext uri="{FF2B5EF4-FFF2-40B4-BE49-F238E27FC236}">
                <a16:creationId xmlns:a16="http://schemas.microsoft.com/office/drawing/2014/main" id="{8D0A662E-01F3-E0D3-2BA9-4C7B68860422}"/>
              </a:ext>
            </a:extLst>
          </p:cNvPr>
          <p:cNvCxnSpPr>
            <a:cxnSpLocks/>
            <a:stCxn id="61" idx="0"/>
          </p:cNvCxnSpPr>
          <p:nvPr/>
        </p:nvCxnSpPr>
        <p:spPr>
          <a:xfrm flipV="1">
            <a:off x="6953557" y="1776231"/>
            <a:ext cx="0" cy="1034982"/>
          </a:xfrm>
          <a:prstGeom prst="straightConnector1">
            <a:avLst/>
          </a:prstGeom>
          <a:ln w="57150">
            <a:solidFill>
              <a:schemeClr val="accent3">
                <a:lumMod val="7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9" name="矩形 45">
            <a:extLst>
              <a:ext uri="{FF2B5EF4-FFF2-40B4-BE49-F238E27FC236}">
                <a16:creationId xmlns:a16="http://schemas.microsoft.com/office/drawing/2014/main" id="{EE90B530-D348-5C53-0DAD-52A3DF278532}"/>
              </a:ext>
            </a:extLst>
          </p:cNvPr>
          <p:cNvSpPr/>
          <p:nvPr/>
        </p:nvSpPr>
        <p:spPr>
          <a:xfrm>
            <a:off x="6835430" y="2067283"/>
            <a:ext cx="1213967" cy="492443"/>
          </a:xfrm>
          <a:prstGeom prst="rect">
            <a:avLst/>
          </a:prstGeom>
        </p:spPr>
        <p:txBody>
          <a:bodyPr wrap="square">
            <a:spAutoFit/>
          </a:bodyPr>
          <a:lstStyle/>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distance</a:t>
            </a:r>
          </a:p>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i -&gt; j   </a:t>
            </a:r>
            <a:endParaRPr lang="en-US" altLang="zh-CN" sz="1300" b="1" i="1" dirty="0">
              <a:effectLst>
                <a:glow rad="152400">
                  <a:schemeClr val="bg1"/>
                </a:glow>
              </a:effectLst>
              <a:latin typeface="Arial" panose="020B0604020202020204" pitchFamily="34" charset="0"/>
              <a:ea typeface="Verdana" panose="020B0604030504040204" pitchFamily="34" charset="0"/>
              <a:cs typeface="Arial" panose="020B0604020202020204" pitchFamily="34" charset="0"/>
            </a:endParaRPr>
          </a:p>
        </p:txBody>
      </p:sp>
      <p:sp>
        <p:nvSpPr>
          <p:cNvPr id="31" name="矩形 45">
            <a:extLst>
              <a:ext uri="{FF2B5EF4-FFF2-40B4-BE49-F238E27FC236}">
                <a16:creationId xmlns:a16="http://schemas.microsoft.com/office/drawing/2014/main" id="{B14A8FF8-FAF2-9F5F-72C1-CB2DFE7F7824}"/>
              </a:ext>
            </a:extLst>
          </p:cNvPr>
          <p:cNvSpPr/>
          <p:nvPr/>
        </p:nvSpPr>
        <p:spPr>
          <a:xfrm>
            <a:off x="5354005" y="2862590"/>
            <a:ext cx="1213967" cy="292387"/>
          </a:xfrm>
          <a:prstGeom prst="rect">
            <a:avLst/>
          </a:prstGeom>
        </p:spPr>
        <p:txBody>
          <a:bodyPr wrap="square">
            <a:spAutoFit/>
          </a:bodyPr>
          <a:lstStyle/>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radius 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a:t>
            </a: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   </a:t>
            </a:r>
            <a:endParaRPr lang="en-US" altLang="zh-CN" sz="1300" b="1" i="1" dirty="0">
              <a:effectLst>
                <a:glow rad="152400">
                  <a:schemeClr val="bg1"/>
                </a:glow>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16948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B8A325C2-84A0-68DE-74E5-A94799E4014C}"/>
              </a:ext>
            </a:extLst>
          </p:cNvPr>
          <p:cNvGraphicFramePr>
            <a:graphicFrameLocks noGrp="1"/>
          </p:cNvGraphicFramePr>
          <p:nvPr>
            <p:extLst>
              <p:ext uri="{D42A27DB-BD31-4B8C-83A1-F6EECF244321}">
                <p14:modId xmlns:p14="http://schemas.microsoft.com/office/powerpoint/2010/main" val="1281398488"/>
              </p:ext>
            </p:extLst>
          </p:nvPr>
        </p:nvGraphicFramePr>
        <p:xfrm>
          <a:off x="4292013" y="700563"/>
          <a:ext cx="3840480" cy="3840480"/>
        </p:xfrm>
        <a:graphic>
          <a:graphicData uri="http://schemas.openxmlformats.org/drawingml/2006/table">
            <a:tbl>
              <a:tblPr bandRow="1">
                <a:tableStyleId>{5940675A-B579-460E-94D1-54222C63F5DA}</a:tableStyleId>
              </a:tblPr>
              <a:tblGrid>
                <a:gridCol w="548640">
                  <a:extLst>
                    <a:ext uri="{9D8B030D-6E8A-4147-A177-3AD203B41FA5}">
                      <a16:colId xmlns:a16="http://schemas.microsoft.com/office/drawing/2014/main" val="2136224055"/>
                    </a:ext>
                  </a:extLst>
                </a:gridCol>
                <a:gridCol w="548640">
                  <a:extLst>
                    <a:ext uri="{9D8B030D-6E8A-4147-A177-3AD203B41FA5}">
                      <a16:colId xmlns:a16="http://schemas.microsoft.com/office/drawing/2014/main" val="2889624968"/>
                    </a:ext>
                  </a:extLst>
                </a:gridCol>
                <a:gridCol w="548640">
                  <a:extLst>
                    <a:ext uri="{9D8B030D-6E8A-4147-A177-3AD203B41FA5}">
                      <a16:colId xmlns:a16="http://schemas.microsoft.com/office/drawing/2014/main" val="3643798377"/>
                    </a:ext>
                  </a:extLst>
                </a:gridCol>
                <a:gridCol w="548640">
                  <a:extLst>
                    <a:ext uri="{9D8B030D-6E8A-4147-A177-3AD203B41FA5}">
                      <a16:colId xmlns:a16="http://schemas.microsoft.com/office/drawing/2014/main" val="1735010423"/>
                    </a:ext>
                  </a:extLst>
                </a:gridCol>
                <a:gridCol w="548640">
                  <a:extLst>
                    <a:ext uri="{9D8B030D-6E8A-4147-A177-3AD203B41FA5}">
                      <a16:colId xmlns:a16="http://schemas.microsoft.com/office/drawing/2014/main" val="3668818987"/>
                    </a:ext>
                  </a:extLst>
                </a:gridCol>
                <a:gridCol w="548640">
                  <a:extLst>
                    <a:ext uri="{9D8B030D-6E8A-4147-A177-3AD203B41FA5}">
                      <a16:colId xmlns:a16="http://schemas.microsoft.com/office/drawing/2014/main" val="3366593741"/>
                    </a:ext>
                  </a:extLst>
                </a:gridCol>
                <a:gridCol w="548640">
                  <a:extLst>
                    <a:ext uri="{9D8B030D-6E8A-4147-A177-3AD203B41FA5}">
                      <a16:colId xmlns:a16="http://schemas.microsoft.com/office/drawing/2014/main" val="2013875091"/>
                    </a:ext>
                  </a:extLst>
                </a:gridCol>
              </a:tblGrid>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115184554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946478037"/>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671186"/>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848512129"/>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75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16803993"/>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60000"/>
                        <a:lumOff val="4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618210805"/>
                  </a:ext>
                </a:extLst>
              </a:tr>
              <a:tr h="548640">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accent3">
                        <a:lumMod val="20000"/>
                        <a:lumOff val="80000"/>
                      </a:schemeClr>
                    </a:solidFill>
                  </a:tcPr>
                </a:tc>
                <a:tc>
                  <a:txBody>
                    <a:bodyPr/>
                    <a:lstStyle/>
                    <a:p>
                      <a:endParaRPr lang="en-US"/>
                    </a:p>
                  </a:txBody>
                  <a:tcP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36437279"/>
                  </a:ext>
                </a:extLst>
              </a:tr>
            </a:tbl>
          </a:graphicData>
        </a:graphic>
      </p:graphicFrame>
      <p:sp>
        <p:nvSpPr>
          <p:cNvPr id="2" name="CustomShape 1">
            <a:extLst>
              <a:ext uri="{FF2B5EF4-FFF2-40B4-BE49-F238E27FC236}">
                <a16:creationId xmlns:a16="http://schemas.microsoft.com/office/drawing/2014/main" id="{84897820-DACA-7128-51E5-099816DDC89C}"/>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b="0" strike="noStrike" spc="-1">
                <a:solidFill>
                  <a:schemeClr val="bg2">
                    <a:lumMod val="25000"/>
                  </a:schemeClr>
                </a:solidFill>
              </a:rPr>
              <a:t>Decay function </a:t>
            </a:r>
          </a:p>
          <a:p>
            <a:pPr>
              <a:lnSpc>
                <a:spcPct val="100000"/>
              </a:lnSpc>
            </a:pPr>
            <a:r>
              <a:rPr lang="en-US" sz="2400" b="0" strike="noStrike" spc="-1">
                <a:solidFill>
                  <a:schemeClr val="bg2">
                    <a:lumMod val="25000"/>
                  </a:schemeClr>
                </a:solidFill>
              </a:rPr>
              <a:t>section</a:t>
            </a:r>
            <a:endParaRPr lang="en-US" sz="2400" b="0" strike="noStrike" spc="-1" dirty="0">
              <a:solidFill>
                <a:schemeClr val="bg2">
                  <a:lumMod val="25000"/>
                </a:schemeClr>
              </a:solidFill>
            </a:endParaRPr>
          </a:p>
        </p:txBody>
      </p:sp>
      <p:grpSp>
        <p:nvGrpSpPr>
          <p:cNvPr id="11" name="组合 135">
            <a:extLst>
              <a:ext uri="{FF2B5EF4-FFF2-40B4-BE49-F238E27FC236}">
                <a16:creationId xmlns:a16="http://schemas.microsoft.com/office/drawing/2014/main" id="{5E0F616C-789F-5D8E-3DF9-1AC4BF36D776}"/>
              </a:ext>
            </a:extLst>
          </p:cNvPr>
          <p:cNvGrpSpPr>
            <a:grpSpLocks noChangeAspect="1"/>
          </p:cNvGrpSpPr>
          <p:nvPr/>
        </p:nvGrpSpPr>
        <p:grpSpPr>
          <a:xfrm>
            <a:off x="4292013" y="714767"/>
            <a:ext cx="3840480" cy="3826276"/>
            <a:chOff x="3479317" y="2676987"/>
            <a:chExt cx="2359284" cy="2235127"/>
          </a:xfrm>
        </p:grpSpPr>
        <p:sp>
          <p:nvSpPr>
            <p:cNvPr id="12" name="椭圆 13">
              <a:extLst>
                <a:ext uri="{FF2B5EF4-FFF2-40B4-BE49-F238E27FC236}">
                  <a16:creationId xmlns:a16="http://schemas.microsoft.com/office/drawing/2014/main" id="{380FC9CE-1208-F264-310F-F15787A61D20}"/>
                </a:ext>
              </a:extLst>
            </p:cNvPr>
            <p:cNvSpPr/>
            <p:nvPr/>
          </p:nvSpPr>
          <p:spPr>
            <a:xfrm>
              <a:off x="3479317" y="2676987"/>
              <a:ext cx="2359284" cy="2235127"/>
            </a:xfrm>
            <a:prstGeom prst="ellipse">
              <a:avLst/>
            </a:prstGeom>
            <a:noFill/>
            <a:ln w="38100">
              <a:solidFill>
                <a:srgbClr val="BD74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4" name="直接箭头连接符 76">
              <a:extLst>
                <a:ext uri="{FF2B5EF4-FFF2-40B4-BE49-F238E27FC236}">
                  <a16:creationId xmlns:a16="http://schemas.microsoft.com/office/drawing/2014/main" id="{48946E65-7635-D336-0A01-C1B11295C498}"/>
                </a:ext>
              </a:extLst>
            </p:cNvPr>
            <p:cNvCxnSpPr>
              <a:cxnSpLocks/>
            </p:cNvCxnSpPr>
            <p:nvPr/>
          </p:nvCxnSpPr>
          <p:spPr>
            <a:xfrm flipH="1" flipV="1">
              <a:off x="3479317" y="3827426"/>
              <a:ext cx="1002914" cy="1"/>
            </a:xfrm>
            <a:prstGeom prst="straightConnector1">
              <a:avLst/>
            </a:prstGeom>
            <a:ln w="57150">
              <a:solidFill>
                <a:schemeClr val="bg2">
                  <a:lumMod val="1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pic>
        <p:nvPicPr>
          <p:cNvPr id="15" name="Graphic 14" descr="City with solid fill">
            <a:extLst>
              <a:ext uri="{FF2B5EF4-FFF2-40B4-BE49-F238E27FC236}">
                <a16:creationId xmlns:a16="http://schemas.microsoft.com/office/drawing/2014/main" id="{BF6BC1DF-FCF9-0725-B1A5-F4D5C8ACFB1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24572" y="2340225"/>
            <a:ext cx="575362" cy="575362"/>
          </a:xfrm>
          <a:prstGeom prst="rect">
            <a:avLst/>
          </a:prstGeom>
        </p:spPr>
      </p:pic>
      <p:sp>
        <p:nvSpPr>
          <p:cNvPr id="17" name="矩形 45">
            <a:extLst>
              <a:ext uri="{FF2B5EF4-FFF2-40B4-BE49-F238E27FC236}">
                <a16:creationId xmlns:a16="http://schemas.microsoft.com/office/drawing/2014/main" id="{6FEC2A67-80C3-ED53-387C-8AC5F378D76D}"/>
              </a:ext>
            </a:extLst>
          </p:cNvPr>
          <p:cNvSpPr/>
          <p:nvPr/>
        </p:nvSpPr>
        <p:spPr>
          <a:xfrm>
            <a:off x="5416135" y="2929791"/>
            <a:ext cx="1632559" cy="461665"/>
          </a:xfrm>
          <a:prstGeom prst="rect">
            <a:avLst/>
          </a:prstGeom>
        </p:spPr>
        <p:txBody>
          <a:bodyPr wrap="square">
            <a:spAutoFit/>
          </a:bodyPr>
          <a:lstStyle/>
          <a:p>
            <a:pPr algn="ctr"/>
            <a:r>
              <a:rPr lang="en-US" altLang="zh-CN" sz="1200" b="1" i="1">
                <a:solidFill>
                  <a:schemeClr val="bg1"/>
                </a:solidFill>
                <a:effectLst>
                  <a:glow rad="76200">
                    <a:schemeClr val="accent3">
                      <a:lumMod val="75000"/>
                    </a:schemeClr>
                  </a:glow>
                </a:effectLst>
                <a:latin typeface="Arial" panose="020B0604020202020204" pitchFamily="34" charset="0"/>
                <a:ea typeface="Verdana" panose="020B0604030504040204" pitchFamily="34" charset="0"/>
                <a:cs typeface="Arial" panose="020B0604020202020204" pitchFamily="34" charset="0"/>
              </a:rPr>
              <a:t>more likely to visit</a:t>
            </a:r>
          </a:p>
          <a:p>
            <a:pPr algn="ctr"/>
            <a:r>
              <a:rPr lang="en-US" altLang="zh-CN" sz="1200" b="1" i="1">
                <a:solidFill>
                  <a:schemeClr val="bg1"/>
                </a:solidFill>
                <a:effectLst>
                  <a:glow rad="76200">
                    <a:schemeClr val="accent3">
                      <a:lumMod val="75000"/>
                    </a:schemeClr>
                  </a:glow>
                </a:effectLst>
                <a:latin typeface="Arial" panose="020B0604020202020204" pitchFamily="34" charset="0"/>
                <a:ea typeface="Verdana" panose="020B0604030504040204" pitchFamily="34" charset="0"/>
                <a:cs typeface="Arial" panose="020B0604020202020204" pitchFamily="34" charset="0"/>
              </a:rPr>
              <a:t>= higher weight</a:t>
            </a:r>
            <a:endParaRPr lang="en-US" altLang="zh-CN" sz="1200" b="1" i="1" dirty="0">
              <a:solidFill>
                <a:schemeClr val="bg1"/>
              </a:solidFill>
              <a:effectLst>
                <a:glow rad="76200">
                  <a:schemeClr val="accent3">
                    <a:lumMod val="75000"/>
                  </a:schemeClr>
                </a:glow>
              </a:effectLst>
              <a:latin typeface="Arial" panose="020B0604020202020204" pitchFamily="34" charset="0"/>
              <a:ea typeface="Verdana" panose="020B0604030504040204" pitchFamily="34" charset="0"/>
              <a:cs typeface="Arial" panose="020B0604020202020204" pitchFamily="34" charset="0"/>
            </a:endParaRPr>
          </a:p>
        </p:txBody>
      </p:sp>
      <p:sp>
        <p:nvSpPr>
          <p:cNvPr id="18" name="矩形 45">
            <a:extLst>
              <a:ext uri="{FF2B5EF4-FFF2-40B4-BE49-F238E27FC236}">
                <a16:creationId xmlns:a16="http://schemas.microsoft.com/office/drawing/2014/main" id="{EDB000ED-54A4-BD10-40FF-BCE177C6A5C9}"/>
              </a:ext>
            </a:extLst>
          </p:cNvPr>
          <p:cNvSpPr/>
          <p:nvPr/>
        </p:nvSpPr>
        <p:spPr>
          <a:xfrm>
            <a:off x="5416135" y="3991345"/>
            <a:ext cx="1592236" cy="461665"/>
          </a:xfrm>
          <a:prstGeom prst="rect">
            <a:avLst/>
          </a:prstGeom>
        </p:spPr>
        <p:txBody>
          <a:bodyPr wrap="square">
            <a:spAutoFit/>
          </a:bodyPr>
          <a:lstStyle/>
          <a:p>
            <a:pPr algn="ctr"/>
            <a:r>
              <a:rPr lang="en-US" altLang="zh-CN" sz="1200" b="1" i="1">
                <a:effectLst>
                  <a:glow rad="114300">
                    <a:schemeClr val="accent3">
                      <a:lumMod val="20000"/>
                      <a:lumOff val="80000"/>
                    </a:schemeClr>
                  </a:glow>
                </a:effectLst>
                <a:latin typeface="Arial" panose="020B0604020202020204" pitchFamily="34" charset="0"/>
                <a:ea typeface="Verdana" panose="020B0604030504040204" pitchFamily="34" charset="0"/>
                <a:cs typeface="Arial" panose="020B0604020202020204" pitchFamily="34" charset="0"/>
              </a:rPr>
              <a:t>less likely to visit</a:t>
            </a:r>
          </a:p>
          <a:p>
            <a:pPr algn="ctr"/>
            <a:r>
              <a:rPr lang="en-US" altLang="zh-CN" sz="1200" b="1" i="1">
                <a:effectLst>
                  <a:glow rad="114300">
                    <a:schemeClr val="accent3">
                      <a:lumMod val="20000"/>
                      <a:lumOff val="80000"/>
                    </a:schemeClr>
                  </a:glow>
                </a:effectLst>
                <a:latin typeface="Arial" panose="020B0604020202020204" pitchFamily="34" charset="0"/>
                <a:ea typeface="Verdana" panose="020B0604030504040204" pitchFamily="34" charset="0"/>
                <a:cs typeface="Arial" panose="020B0604020202020204" pitchFamily="34" charset="0"/>
              </a:rPr>
              <a:t>= lower weight</a:t>
            </a:r>
            <a:endParaRPr lang="en-US" altLang="zh-CN" sz="1200" b="1" i="1" dirty="0">
              <a:effectLst>
                <a:glow rad="114300">
                  <a:schemeClr val="accent3">
                    <a:lumMod val="20000"/>
                    <a:lumOff val="80000"/>
                  </a:schemeClr>
                </a:glow>
              </a:effectLst>
              <a:latin typeface="Arial" panose="020B0604020202020204" pitchFamily="34" charset="0"/>
              <a:ea typeface="Verdana" panose="020B0604030504040204" pitchFamily="34" charset="0"/>
              <a:cs typeface="Arial" panose="020B0604020202020204" pitchFamily="34" charset="0"/>
            </a:endParaRPr>
          </a:p>
        </p:txBody>
      </p:sp>
      <p:sp>
        <p:nvSpPr>
          <p:cNvPr id="4" name="矩形 45">
            <a:extLst>
              <a:ext uri="{FF2B5EF4-FFF2-40B4-BE49-F238E27FC236}">
                <a16:creationId xmlns:a16="http://schemas.microsoft.com/office/drawing/2014/main" id="{7C04E080-7D04-9D1C-6006-43C95E12D051}"/>
              </a:ext>
            </a:extLst>
          </p:cNvPr>
          <p:cNvSpPr/>
          <p:nvPr/>
        </p:nvSpPr>
        <p:spPr>
          <a:xfrm>
            <a:off x="4536050" y="2356370"/>
            <a:ext cx="1213967" cy="292387"/>
          </a:xfrm>
          <a:prstGeom prst="rect">
            <a:avLst/>
          </a:prstGeom>
        </p:spPr>
        <p:txBody>
          <a:bodyPr wrap="square">
            <a:spAutoFit/>
          </a:bodyPr>
          <a:lstStyle/>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radius 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a:t>
            </a: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   </a:t>
            </a:r>
            <a:endParaRPr lang="en-US" altLang="zh-CN" sz="1300" b="1" i="1" dirty="0">
              <a:effectLst>
                <a:glow rad="152400">
                  <a:schemeClr val="bg1"/>
                </a:glow>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901441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C73CB0ED-E18B-59B7-8E3E-A889C03227D1}"/>
              </a:ext>
            </a:extLst>
          </p:cNvPr>
          <p:cNvSpPr>
            <a:spLocks noChangeAspect="1"/>
          </p:cNvSpPr>
          <p:nvPr/>
        </p:nvSpPr>
        <p:spPr>
          <a:xfrm>
            <a:off x="1064829" y="1894031"/>
            <a:ext cx="3118104" cy="3118104"/>
          </a:xfrm>
          <a:prstGeom prst="ellipse">
            <a:avLst/>
          </a:prstGeom>
          <a:pattFill prst="lgCheck">
            <a:fgClr>
              <a:schemeClr val="bg2">
                <a:lumMod val="90000"/>
              </a:schemeClr>
            </a:fgClr>
            <a:bgClr>
              <a:schemeClr val="bg1">
                <a:lumMod val="95000"/>
              </a:schemeClr>
            </a:bgClr>
          </a:patt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ustomShape 1">
            <a:extLst>
              <a:ext uri="{FF2B5EF4-FFF2-40B4-BE49-F238E27FC236}">
                <a16:creationId xmlns:a16="http://schemas.microsoft.com/office/drawing/2014/main" id="{84897820-DACA-7128-51E5-099816DDC89C}"/>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spc="-1">
                <a:solidFill>
                  <a:schemeClr val="bg2">
                    <a:lumMod val="25000"/>
                  </a:schemeClr>
                </a:solidFill>
              </a:rPr>
              <a:t>Radii defined per urban nature class</a:t>
            </a:r>
          </a:p>
        </p:txBody>
      </p:sp>
      <p:sp>
        <p:nvSpPr>
          <p:cNvPr id="5" name="Oval 4">
            <a:extLst>
              <a:ext uri="{FF2B5EF4-FFF2-40B4-BE49-F238E27FC236}">
                <a16:creationId xmlns:a16="http://schemas.microsoft.com/office/drawing/2014/main" id="{C92C69F0-2A54-1E33-E3B2-B0DBF9AAFFD9}"/>
              </a:ext>
            </a:extLst>
          </p:cNvPr>
          <p:cNvSpPr>
            <a:spLocks noChangeAspect="1"/>
          </p:cNvSpPr>
          <p:nvPr/>
        </p:nvSpPr>
        <p:spPr>
          <a:xfrm>
            <a:off x="5134112" y="1885342"/>
            <a:ext cx="3117647" cy="3117647"/>
          </a:xfrm>
          <a:prstGeom prst="ellipse">
            <a:avLst/>
          </a:prstGeom>
          <a:solidFill>
            <a:schemeClr val="accent3">
              <a:lumMod val="20000"/>
              <a:lumOff val="8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D7D7D727-002C-2FCE-56CA-DC8F8335F6D9}"/>
              </a:ext>
            </a:extLst>
          </p:cNvPr>
          <p:cNvSpPr>
            <a:spLocks noChangeAspect="1"/>
          </p:cNvSpPr>
          <p:nvPr/>
        </p:nvSpPr>
        <p:spPr>
          <a:xfrm>
            <a:off x="1809965" y="2639167"/>
            <a:ext cx="1627832" cy="1627832"/>
          </a:xfrm>
          <a:prstGeom prst="ellipse">
            <a:avLst/>
          </a:prstGeom>
          <a:solidFill>
            <a:schemeClr val="accent3">
              <a:lumMod val="20000"/>
              <a:lumOff val="80000"/>
            </a:schemeClr>
          </a:solidFill>
          <a:ln w="127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Forest scene with solid fill">
            <a:extLst>
              <a:ext uri="{FF2B5EF4-FFF2-40B4-BE49-F238E27FC236}">
                <a16:creationId xmlns:a16="http://schemas.microsoft.com/office/drawing/2014/main" id="{A7F7893A-A581-6E6E-DDB6-D025832CF9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7419" y="2930205"/>
            <a:ext cx="671032" cy="671032"/>
          </a:xfrm>
          <a:prstGeom prst="rect">
            <a:avLst/>
          </a:prstGeom>
        </p:spPr>
      </p:pic>
      <p:pic>
        <p:nvPicPr>
          <p:cNvPr id="14" name="Graphic 13" descr="Picnic table with solid fill">
            <a:extLst>
              <a:ext uri="{FF2B5EF4-FFF2-40B4-BE49-F238E27FC236}">
                <a16:creationId xmlns:a16="http://schemas.microsoft.com/office/drawing/2014/main" id="{8F1F4657-E068-0498-1BE5-3FBAB949CA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92690" y="3654210"/>
            <a:ext cx="308879" cy="308879"/>
          </a:xfrm>
          <a:prstGeom prst="rect">
            <a:avLst/>
          </a:prstGeom>
        </p:spPr>
      </p:pic>
      <p:pic>
        <p:nvPicPr>
          <p:cNvPr id="16" name="Graphic 15" descr="Hike with solid fill">
            <a:extLst>
              <a:ext uri="{FF2B5EF4-FFF2-40B4-BE49-F238E27FC236}">
                <a16:creationId xmlns:a16="http://schemas.microsoft.com/office/drawing/2014/main" id="{7FB77522-9D92-35B4-AC47-5502BF0F3A2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419" y="3567535"/>
            <a:ext cx="362343" cy="362343"/>
          </a:xfrm>
          <a:prstGeom prst="rect">
            <a:avLst/>
          </a:prstGeom>
        </p:spPr>
      </p:pic>
      <p:pic>
        <p:nvPicPr>
          <p:cNvPr id="17" name="图形 44" descr="建筑">
            <a:extLst>
              <a:ext uri="{FF2B5EF4-FFF2-40B4-BE49-F238E27FC236}">
                <a16:creationId xmlns:a16="http://schemas.microsoft.com/office/drawing/2014/main" id="{950896B1-DCCB-E792-A772-118683037F51}"/>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987891" y="2698611"/>
            <a:ext cx="311372" cy="311372"/>
          </a:xfrm>
          <a:prstGeom prst="rect">
            <a:avLst/>
          </a:prstGeom>
        </p:spPr>
      </p:pic>
      <p:pic>
        <p:nvPicPr>
          <p:cNvPr id="18" name="图形 44" descr="建筑">
            <a:extLst>
              <a:ext uri="{FF2B5EF4-FFF2-40B4-BE49-F238E27FC236}">
                <a16:creationId xmlns:a16="http://schemas.microsoft.com/office/drawing/2014/main" id="{8216FBE1-7C21-B529-EF03-A3CDD340853D}"/>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59883" y="2774519"/>
            <a:ext cx="311372" cy="311372"/>
          </a:xfrm>
          <a:prstGeom prst="rect">
            <a:avLst/>
          </a:prstGeom>
        </p:spPr>
      </p:pic>
      <p:pic>
        <p:nvPicPr>
          <p:cNvPr id="19" name="图形 44" descr="建筑">
            <a:extLst>
              <a:ext uri="{FF2B5EF4-FFF2-40B4-BE49-F238E27FC236}">
                <a16:creationId xmlns:a16="http://schemas.microsoft.com/office/drawing/2014/main" id="{3F023640-3031-FB84-9C0F-5CC783EB3EBC}"/>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45028" y="3519655"/>
            <a:ext cx="311372" cy="311372"/>
          </a:xfrm>
          <a:prstGeom prst="rect">
            <a:avLst/>
          </a:prstGeom>
        </p:spPr>
      </p:pic>
      <p:pic>
        <p:nvPicPr>
          <p:cNvPr id="20" name="图形 44" descr="建筑">
            <a:extLst>
              <a:ext uri="{FF2B5EF4-FFF2-40B4-BE49-F238E27FC236}">
                <a16:creationId xmlns:a16="http://schemas.microsoft.com/office/drawing/2014/main" id="{26EA3825-3BFA-977D-3DFF-90537C349191}"/>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24441" y="3768803"/>
            <a:ext cx="311372" cy="311372"/>
          </a:xfrm>
          <a:prstGeom prst="rect">
            <a:avLst/>
          </a:prstGeom>
        </p:spPr>
      </p:pic>
      <p:cxnSp>
        <p:nvCxnSpPr>
          <p:cNvPr id="21" name="直接箭头连接符 76">
            <a:extLst>
              <a:ext uri="{FF2B5EF4-FFF2-40B4-BE49-F238E27FC236}">
                <a16:creationId xmlns:a16="http://schemas.microsoft.com/office/drawing/2014/main" id="{F6FFDB9B-1E37-3ABE-325A-187D5F556355}"/>
              </a:ext>
            </a:extLst>
          </p:cNvPr>
          <p:cNvCxnSpPr>
            <a:cxnSpLocks/>
          </p:cNvCxnSpPr>
          <p:nvPr/>
        </p:nvCxnSpPr>
        <p:spPr>
          <a:xfrm>
            <a:off x="1804751" y="3389905"/>
            <a:ext cx="687240" cy="0"/>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25" name="Graphic 24" descr="City with solid fill">
            <a:extLst>
              <a:ext uri="{FF2B5EF4-FFF2-40B4-BE49-F238E27FC236}">
                <a16:creationId xmlns:a16="http://schemas.microsoft.com/office/drawing/2014/main" id="{A1C2A439-B54D-4265-8E2D-0FF5D8B35E7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18161" y="3698365"/>
            <a:ext cx="517073" cy="517073"/>
          </a:xfrm>
          <a:prstGeom prst="rect">
            <a:avLst/>
          </a:prstGeom>
        </p:spPr>
      </p:pic>
      <p:sp>
        <p:nvSpPr>
          <p:cNvPr id="24" name="TextBox 23">
            <a:extLst>
              <a:ext uri="{FF2B5EF4-FFF2-40B4-BE49-F238E27FC236}">
                <a16:creationId xmlns:a16="http://schemas.microsoft.com/office/drawing/2014/main" id="{8D9EE72D-79CA-7F63-EEA8-DEC2CF83A5C3}"/>
              </a:ext>
            </a:extLst>
          </p:cNvPr>
          <p:cNvSpPr txBox="1"/>
          <p:nvPr/>
        </p:nvSpPr>
        <p:spPr>
          <a:xfrm>
            <a:off x="3446217" y="3682790"/>
            <a:ext cx="338554" cy="584775"/>
          </a:xfrm>
          <a:prstGeom prst="rect">
            <a:avLst/>
          </a:prstGeom>
          <a:noFill/>
        </p:spPr>
        <p:txBody>
          <a:bodyPr wrap="square" rtlCol="0">
            <a:spAutoFit/>
          </a:bodyPr>
          <a:lstStyle/>
          <a:p>
            <a:r>
              <a:rPr lang="en-US" sz="3200" b="1"/>
              <a:t>X</a:t>
            </a:r>
          </a:p>
        </p:txBody>
      </p:sp>
      <p:sp>
        <p:nvSpPr>
          <p:cNvPr id="26" name="TextBox 25">
            <a:extLst>
              <a:ext uri="{FF2B5EF4-FFF2-40B4-BE49-F238E27FC236}">
                <a16:creationId xmlns:a16="http://schemas.microsoft.com/office/drawing/2014/main" id="{79B85CC2-68E7-9018-62D2-5F3A93052FCA}"/>
              </a:ext>
            </a:extLst>
          </p:cNvPr>
          <p:cNvSpPr txBox="1"/>
          <p:nvPr/>
        </p:nvSpPr>
        <p:spPr>
          <a:xfrm>
            <a:off x="1617153" y="1331378"/>
            <a:ext cx="2066591" cy="492443"/>
          </a:xfrm>
          <a:prstGeom prst="rect">
            <a:avLst/>
          </a:prstGeom>
          <a:noFill/>
        </p:spPr>
        <p:txBody>
          <a:bodyPr wrap="none" rtlCol="0">
            <a:spAutoFit/>
          </a:bodyPr>
          <a:lstStyle/>
          <a:p>
            <a:pPr algn="ctr"/>
            <a:r>
              <a:rPr lang="en-US" sz="1300"/>
              <a:t>Small, local "pocket" park</a:t>
            </a:r>
          </a:p>
          <a:p>
            <a:pPr algn="ctr"/>
            <a:r>
              <a:rPr lang="en-US" sz="1300"/>
              <a:t>people visit from nearby</a:t>
            </a:r>
          </a:p>
        </p:txBody>
      </p:sp>
      <p:pic>
        <p:nvPicPr>
          <p:cNvPr id="28" name="Graphic 27" descr="Fir tree with solid fill">
            <a:extLst>
              <a:ext uri="{FF2B5EF4-FFF2-40B4-BE49-F238E27FC236}">
                <a16:creationId xmlns:a16="http://schemas.microsoft.com/office/drawing/2014/main" id="{A73E7EF7-6D7F-530B-B87F-2D8F98A47F3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402657" y="3231859"/>
            <a:ext cx="442448" cy="442448"/>
          </a:xfrm>
          <a:prstGeom prst="rect">
            <a:avLst/>
          </a:prstGeom>
        </p:spPr>
      </p:pic>
      <p:sp>
        <p:nvSpPr>
          <p:cNvPr id="30" name="TextBox 29">
            <a:extLst>
              <a:ext uri="{FF2B5EF4-FFF2-40B4-BE49-F238E27FC236}">
                <a16:creationId xmlns:a16="http://schemas.microsoft.com/office/drawing/2014/main" id="{25709C30-14D6-1F83-5794-B15912679FFF}"/>
              </a:ext>
            </a:extLst>
          </p:cNvPr>
          <p:cNvSpPr txBox="1"/>
          <p:nvPr/>
        </p:nvSpPr>
        <p:spPr>
          <a:xfrm>
            <a:off x="5516442" y="1331377"/>
            <a:ext cx="2462534" cy="492443"/>
          </a:xfrm>
          <a:prstGeom prst="rect">
            <a:avLst/>
          </a:prstGeom>
          <a:noFill/>
        </p:spPr>
        <p:txBody>
          <a:bodyPr wrap="none" rtlCol="0">
            <a:spAutoFit/>
          </a:bodyPr>
          <a:lstStyle/>
          <a:p>
            <a:pPr algn="ctr"/>
            <a:r>
              <a:rPr lang="en-US" sz="1300"/>
              <a:t>Larger park with more features</a:t>
            </a:r>
          </a:p>
          <a:p>
            <a:pPr algn="ctr"/>
            <a:r>
              <a:rPr lang="en-US" sz="1300"/>
              <a:t>people visit from further away</a:t>
            </a:r>
          </a:p>
        </p:txBody>
      </p:sp>
      <p:cxnSp>
        <p:nvCxnSpPr>
          <p:cNvPr id="31" name="直接箭头连接符 76">
            <a:extLst>
              <a:ext uri="{FF2B5EF4-FFF2-40B4-BE49-F238E27FC236}">
                <a16:creationId xmlns:a16="http://schemas.microsoft.com/office/drawing/2014/main" id="{65C43E35-A3F7-665C-4AB4-4C5A30118580}"/>
              </a:ext>
            </a:extLst>
          </p:cNvPr>
          <p:cNvCxnSpPr>
            <a:cxnSpLocks/>
          </p:cNvCxnSpPr>
          <p:nvPr/>
        </p:nvCxnSpPr>
        <p:spPr>
          <a:xfrm>
            <a:off x="5134112" y="3444165"/>
            <a:ext cx="1223307" cy="8918"/>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33" name="图形 44" descr="建筑">
            <a:extLst>
              <a:ext uri="{FF2B5EF4-FFF2-40B4-BE49-F238E27FC236}">
                <a16:creationId xmlns:a16="http://schemas.microsoft.com/office/drawing/2014/main" id="{8752FEBA-A677-E9A8-2BAF-4CBE1E390A5C}"/>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92635" y="2694540"/>
            <a:ext cx="311372" cy="311372"/>
          </a:xfrm>
          <a:prstGeom prst="rect">
            <a:avLst/>
          </a:prstGeom>
        </p:spPr>
      </p:pic>
      <p:pic>
        <p:nvPicPr>
          <p:cNvPr id="34" name="图形 44" descr="建筑">
            <a:extLst>
              <a:ext uri="{FF2B5EF4-FFF2-40B4-BE49-F238E27FC236}">
                <a16:creationId xmlns:a16="http://schemas.microsoft.com/office/drawing/2014/main" id="{09169A08-8D74-B01E-8AC1-DB9D90B92CA5}"/>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55186" y="2479504"/>
            <a:ext cx="311372" cy="311372"/>
          </a:xfrm>
          <a:prstGeom prst="rect">
            <a:avLst/>
          </a:prstGeom>
        </p:spPr>
      </p:pic>
      <p:pic>
        <p:nvPicPr>
          <p:cNvPr id="35" name="图形 44" descr="建筑">
            <a:extLst>
              <a:ext uri="{FF2B5EF4-FFF2-40B4-BE49-F238E27FC236}">
                <a16:creationId xmlns:a16="http://schemas.microsoft.com/office/drawing/2014/main" id="{CA89A9F7-30B8-DCCD-3C6B-086CB3F66307}"/>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33458" y="4334728"/>
            <a:ext cx="311372" cy="311372"/>
          </a:xfrm>
          <a:prstGeom prst="rect">
            <a:avLst/>
          </a:prstGeom>
        </p:spPr>
      </p:pic>
      <p:pic>
        <p:nvPicPr>
          <p:cNvPr id="36" name="图形 44" descr="建筑">
            <a:extLst>
              <a:ext uri="{FF2B5EF4-FFF2-40B4-BE49-F238E27FC236}">
                <a16:creationId xmlns:a16="http://schemas.microsoft.com/office/drawing/2014/main" id="{7F9B5FC9-8533-6BA9-7A57-1AE0F2CC8056}"/>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4304" y="3246581"/>
            <a:ext cx="311372" cy="311372"/>
          </a:xfrm>
          <a:prstGeom prst="rect">
            <a:avLst/>
          </a:prstGeom>
        </p:spPr>
      </p:pic>
      <p:pic>
        <p:nvPicPr>
          <p:cNvPr id="37" name="Graphic 36" descr="City with solid fill">
            <a:extLst>
              <a:ext uri="{FF2B5EF4-FFF2-40B4-BE49-F238E27FC236}">
                <a16:creationId xmlns:a16="http://schemas.microsoft.com/office/drawing/2014/main" id="{7113DDD2-0AAD-C4FC-1734-4D5E2017321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68127" y="3698365"/>
            <a:ext cx="517073" cy="517073"/>
          </a:xfrm>
          <a:prstGeom prst="rect">
            <a:avLst/>
          </a:prstGeom>
        </p:spPr>
      </p:pic>
      <p:pic>
        <p:nvPicPr>
          <p:cNvPr id="38" name="Graphic 37" descr="City with solid fill">
            <a:extLst>
              <a:ext uri="{FF2B5EF4-FFF2-40B4-BE49-F238E27FC236}">
                <a16:creationId xmlns:a16="http://schemas.microsoft.com/office/drawing/2014/main" id="{62A36A3C-D956-0050-BE76-3DA19355134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72071" y="1884297"/>
            <a:ext cx="517073" cy="517073"/>
          </a:xfrm>
          <a:prstGeom prst="rect">
            <a:avLst/>
          </a:prstGeom>
        </p:spPr>
      </p:pic>
      <p:pic>
        <p:nvPicPr>
          <p:cNvPr id="39" name="Graphic 38" descr="City with solid fill">
            <a:extLst>
              <a:ext uri="{FF2B5EF4-FFF2-40B4-BE49-F238E27FC236}">
                <a16:creationId xmlns:a16="http://schemas.microsoft.com/office/drawing/2014/main" id="{EBC413A4-4BF9-02D9-4AC1-67B58E3D67F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560648" y="4129027"/>
            <a:ext cx="517073" cy="517073"/>
          </a:xfrm>
          <a:prstGeom prst="rect">
            <a:avLst/>
          </a:prstGeom>
        </p:spPr>
      </p:pic>
      <p:sp>
        <p:nvSpPr>
          <p:cNvPr id="40" name="矩形 45">
            <a:extLst>
              <a:ext uri="{FF2B5EF4-FFF2-40B4-BE49-F238E27FC236}">
                <a16:creationId xmlns:a16="http://schemas.microsoft.com/office/drawing/2014/main" id="{624EB6AC-4EE6-D307-EB9F-293310814476}"/>
              </a:ext>
            </a:extLst>
          </p:cNvPr>
          <p:cNvSpPr/>
          <p:nvPr/>
        </p:nvSpPr>
        <p:spPr>
          <a:xfrm>
            <a:off x="1070033" y="3138530"/>
            <a:ext cx="787849" cy="692497"/>
          </a:xfrm>
          <a:prstGeom prst="rect">
            <a:avLst/>
          </a:prstGeom>
        </p:spPr>
        <p:txBody>
          <a:bodyPr wrap="square">
            <a:spAutoFit/>
          </a:bodyPr>
          <a:lstStyle/>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smaller radius </a:t>
            </a:r>
          </a:p>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 </a:t>
            </a: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0,r1</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sp>
        <p:nvSpPr>
          <p:cNvPr id="41" name="矩形 45">
            <a:extLst>
              <a:ext uri="{FF2B5EF4-FFF2-40B4-BE49-F238E27FC236}">
                <a16:creationId xmlns:a16="http://schemas.microsoft.com/office/drawing/2014/main" id="{F047F050-8D4E-529E-EC6E-86BDEC60BBE5}"/>
              </a:ext>
            </a:extLst>
          </p:cNvPr>
          <p:cNvSpPr/>
          <p:nvPr/>
        </p:nvSpPr>
        <p:spPr>
          <a:xfrm>
            <a:off x="4414103" y="3211704"/>
            <a:ext cx="787849" cy="692497"/>
          </a:xfrm>
          <a:prstGeom prst="rect">
            <a:avLst/>
          </a:prstGeom>
        </p:spPr>
        <p:txBody>
          <a:bodyPr wrap="square">
            <a:spAutoFit/>
          </a:bodyPr>
          <a:lstStyle/>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larger radius</a:t>
            </a:r>
          </a:p>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a:t>
            </a:r>
            <a:r>
              <a:rPr lang="en-US" altLang="zh-CN" sz="1300" b="1" i="1" baseline="-25000">
                <a:effectLst>
                  <a:glow rad="76200">
                    <a:schemeClr val="bg1"/>
                  </a:glow>
                </a:effectLst>
                <a:latin typeface="Arial" panose="020B0604020202020204" pitchFamily="34" charset="0"/>
                <a:ea typeface="Verdana" panose="020B0604030504040204" pitchFamily="34" charset="0"/>
                <a:cs typeface="Arial" panose="020B0604020202020204" pitchFamily="34" charset="0"/>
              </a:rPr>
              <a:t>,r2</a:t>
            </a: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   </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701077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2F5D6-2A7F-A728-431A-400AEB4F7F44}"/>
            </a:ext>
          </a:extLst>
        </p:cNvPr>
        <p:cNvGrpSpPr/>
        <p:nvPr/>
      </p:nvGrpSpPr>
      <p:grpSpPr>
        <a:xfrm>
          <a:off x="0" y="0"/>
          <a:ext cx="0" cy="0"/>
          <a:chOff x="0" y="0"/>
          <a:chExt cx="0" cy="0"/>
        </a:xfrm>
      </p:grpSpPr>
      <p:sp>
        <p:nvSpPr>
          <p:cNvPr id="7" name="Oval 6">
            <a:extLst>
              <a:ext uri="{FF2B5EF4-FFF2-40B4-BE49-F238E27FC236}">
                <a16:creationId xmlns:a16="http://schemas.microsoft.com/office/drawing/2014/main" id="{20B548C8-22D3-3CB1-BC1F-D4D45CACAD93}"/>
              </a:ext>
            </a:extLst>
          </p:cNvPr>
          <p:cNvSpPr>
            <a:spLocks noChangeAspect="1"/>
          </p:cNvSpPr>
          <p:nvPr/>
        </p:nvSpPr>
        <p:spPr>
          <a:xfrm>
            <a:off x="1064829" y="1894031"/>
            <a:ext cx="3118104" cy="3118104"/>
          </a:xfrm>
          <a:prstGeom prst="ellipse">
            <a:avLst/>
          </a:prstGeom>
          <a:pattFill prst="lgCheck">
            <a:fgClr>
              <a:schemeClr val="bg2">
                <a:lumMod val="90000"/>
              </a:schemeClr>
            </a:fgClr>
            <a:bgClr>
              <a:schemeClr val="bg1">
                <a:lumMod val="95000"/>
              </a:schemeClr>
            </a:bgClr>
          </a:patt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ustomShape 1">
            <a:extLst>
              <a:ext uri="{FF2B5EF4-FFF2-40B4-BE49-F238E27FC236}">
                <a16:creationId xmlns:a16="http://schemas.microsoft.com/office/drawing/2014/main" id="{D09ACFEA-E786-0957-0D93-40F7942DFA27}"/>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spc="-1">
                <a:solidFill>
                  <a:schemeClr val="bg2">
                    <a:lumMod val="25000"/>
                  </a:schemeClr>
                </a:solidFill>
              </a:rPr>
              <a:t>Radii defined per urban nature class</a:t>
            </a:r>
          </a:p>
        </p:txBody>
      </p:sp>
      <p:sp>
        <p:nvSpPr>
          <p:cNvPr id="5" name="Oval 4">
            <a:extLst>
              <a:ext uri="{FF2B5EF4-FFF2-40B4-BE49-F238E27FC236}">
                <a16:creationId xmlns:a16="http://schemas.microsoft.com/office/drawing/2014/main" id="{C0008323-71C4-2A7B-224D-F7A802BF9AFC}"/>
              </a:ext>
            </a:extLst>
          </p:cNvPr>
          <p:cNvSpPr>
            <a:spLocks noChangeAspect="1"/>
          </p:cNvSpPr>
          <p:nvPr/>
        </p:nvSpPr>
        <p:spPr>
          <a:xfrm>
            <a:off x="5134112" y="1885342"/>
            <a:ext cx="3117647" cy="3117647"/>
          </a:xfrm>
          <a:prstGeom prst="ellipse">
            <a:avLst/>
          </a:prstGeom>
          <a:solidFill>
            <a:schemeClr val="accent3">
              <a:lumMod val="20000"/>
              <a:lumOff val="80000"/>
            </a:schemeClr>
          </a:solidFill>
          <a:ln>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55FB132-B97D-A0C4-7DF1-4BF0A4E50620}"/>
              </a:ext>
            </a:extLst>
          </p:cNvPr>
          <p:cNvSpPr>
            <a:spLocks noChangeAspect="1"/>
          </p:cNvSpPr>
          <p:nvPr/>
        </p:nvSpPr>
        <p:spPr>
          <a:xfrm>
            <a:off x="1809965" y="2639167"/>
            <a:ext cx="1627832" cy="1627832"/>
          </a:xfrm>
          <a:prstGeom prst="ellipse">
            <a:avLst/>
          </a:prstGeom>
          <a:solidFill>
            <a:schemeClr val="accent3">
              <a:lumMod val="20000"/>
              <a:lumOff val="80000"/>
            </a:schemeClr>
          </a:solidFill>
          <a:ln w="12700">
            <a:solidFill>
              <a:schemeClr val="accent3">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Forest scene with solid fill">
            <a:extLst>
              <a:ext uri="{FF2B5EF4-FFF2-40B4-BE49-F238E27FC236}">
                <a16:creationId xmlns:a16="http://schemas.microsoft.com/office/drawing/2014/main" id="{9C1B84E0-7B3B-E8CA-4E5E-58CD1B10B22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57419" y="2930205"/>
            <a:ext cx="671032" cy="671032"/>
          </a:xfrm>
          <a:prstGeom prst="rect">
            <a:avLst/>
          </a:prstGeom>
        </p:spPr>
      </p:pic>
      <p:pic>
        <p:nvPicPr>
          <p:cNvPr id="14" name="Graphic 13" descr="Picnic table with solid fill">
            <a:extLst>
              <a:ext uri="{FF2B5EF4-FFF2-40B4-BE49-F238E27FC236}">
                <a16:creationId xmlns:a16="http://schemas.microsoft.com/office/drawing/2014/main" id="{25EEE9FC-5278-0EB9-E8AE-1C7F2139FF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692690" y="3654210"/>
            <a:ext cx="308879" cy="308879"/>
          </a:xfrm>
          <a:prstGeom prst="rect">
            <a:avLst/>
          </a:prstGeom>
        </p:spPr>
      </p:pic>
      <p:pic>
        <p:nvPicPr>
          <p:cNvPr id="16" name="Graphic 15" descr="Hike with solid fill">
            <a:extLst>
              <a:ext uri="{FF2B5EF4-FFF2-40B4-BE49-F238E27FC236}">
                <a16:creationId xmlns:a16="http://schemas.microsoft.com/office/drawing/2014/main" id="{7E250D10-8376-3848-25E8-784887D5348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419" y="3567535"/>
            <a:ext cx="362343" cy="362343"/>
          </a:xfrm>
          <a:prstGeom prst="rect">
            <a:avLst/>
          </a:prstGeom>
        </p:spPr>
      </p:pic>
      <p:pic>
        <p:nvPicPr>
          <p:cNvPr id="17" name="图形 44" descr="建筑">
            <a:extLst>
              <a:ext uri="{FF2B5EF4-FFF2-40B4-BE49-F238E27FC236}">
                <a16:creationId xmlns:a16="http://schemas.microsoft.com/office/drawing/2014/main" id="{15F53839-EF23-8FE3-DB35-8D5AD4FB035B}"/>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987891" y="2698611"/>
            <a:ext cx="311372" cy="311372"/>
          </a:xfrm>
          <a:prstGeom prst="rect">
            <a:avLst/>
          </a:prstGeom>
        </p:spPr>
      </p:pic>
      <p:pic>
        <p:nvPicPr>
          <p:cNvPr id="18" name="图形 44" descr="建筑">
            <a:extLst>
              <a:ext uri="{FF2B5EF4-FFF2-40B4-BE49-F238E27FC236}">
                <a16:creationId xmlns:a16="http://schemas.microsoft.com/office/drawing/2014/main" id="{43FB77C3-CCB2-8285-7DF5-9A6170B99E38}"/>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59883" y="2774519"/>
            <a:ext cx="311372" cy="311372"/>
          </a:xfrm>
          <a:prstGeom prst="rect">
            <a:avLst/>
          </a:prstGeom>
        </p:spPr>
      </p:pic>
      <p:pic>
        <p:nvPicPr>
          <p:cNvPr id="19" name="图形 44" descr="建筑">
            <a:extLst>
              <a:ext uri="{FF2B5EF4-FFF2-40B4-BE49-F238E27FC236}">
                <a16:creationId xmlns:a16="http://schemas.microsoft.com/office/drawing/2014/main" id="{917BAF55-0FFB-2F54-3361-F4CB8D8E3ED9}"/>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45028" y="3519655"/>
            <a:ext cx="311372" cy="311372"/>
          </a:xfrm>
          <a:prstGeom prst="rect">
            <a:avLst/>
          </a:prstGeom>
        </p:spPr>
      </p:pic>
      <p:pic>
        <p:nvPicPr>
          <p:cNvPr id="20" name="图形 44" descr="建筑">
            <a:extLst>
              <a:ext uri="{FF2B5EF4-FFF2-40B4-BE49-F238E27FC236}">
                <a16:creationId xmlns:a16="http://schemas.microsoft.com/office/drawing/2014/main" id="{08D743BD-BD9B-BC0C-69EC-E6C3D34AA856}"/>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224441" y="3768803"/>
            <a:ext cx="311372" cy="311372"/>
          </a:xfrm>
          <a:prstGeom prst="rect">
            <a:avLst/>
          </a:prstGeom>
        </p:spPr>
      </p:pic>
      <p:cxnSp>
        <p:nvCxnSpPr>
          <p:cNvPr id="21" name="直接箭头连接符 76">
            <a:extLst>
              <a:ext uri="{FF2B5EF4-FFF2-40B4-BE49-F238E27FC236}">
                <a16:creationId xmlns:a16="http://schemas.microsoft.com/office/drawing/2014/main" id="{5E8FC21F-BEE9-7DFA-3F85-77CA492B682C}"/>
              </a:ext>
            </a:extLst>
          </p:cNvPr>
          <p:cNvCxnSpPr>
            <a:cxnSpLocks/>
          </p:cNvCxnSpPr>
          <p:nvPr/>
        </p:nvCxnSpPr>
        <p:spPr>
          <a:xfrm>
            <a:off x="1804751" y="3389905"/>
            <a:ext cx="687240" cy="0"/>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25" name="Graphic 24" descr="City with solid fill">
            <a:extLst>
              <a:ext uri="{FF2B5EF4-FFF2-40B4-BE49-F238E27FC236}">
                <a16:creationId xmlns:a16="http://schemas.microsoft.com/office/drawing/2014/main" id="{B6F3B515-7644-D018-3BE8-143C4F88F18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18161" y="3698365"/>
            <a:ext cx="517073" cy="517073"/>
          </a:xfrm>
          <a:prstGeom prst="rect">
            <a:avLst/>
          </a:prstGeom>
        </p:spPr>
      </p:pic>
      <p:sp>
        <p:nvSpPr>
          <p:cNvPr id="24" name="TextBox 23">
            <a:extLst>
              <a:ext uri="{FF2B5EF4-FFF2-40B4-BE49-F238E27FC236}">
                <a16:creationId xmlns:a16="http://schemas.microsoft.com/office/drawing/2014/main" id="{CCA97E3A-3F6D-3337-4067-559DAA9D8F5E}"/>
              </a:ext>
            </a:extLst>
          </p:cNvPr>
          <p:cNvSpPr txBox="1"/>
          <p:nvPr/>
        </p:nvSpPr>
        <p:spPr>
          <a:xfrm>
            <a:off x="3446217" y="3682790"/>
            <a:ext cx="338554" cy="584775"/>
          </a:xfrm>
          <a:prstGeom prst="rect">
            <a:avLst/>
          </a:prstGeom>
          <a:noFill/>
        </p:spPr>
        <p:txBody>
          <a:bodyPr wrap="square" rtlCol="0">
            <a:spAutoFit/>
          </a:bodyPr>
          <a:lstStyle/>
          <a:p>
            <a:r>
              <a:rPr lang="en-US" sz="3200" b="1"/>
              <a:t>X</a:t>
            </a:r>
          </a:p>
        </p:txBody>
      </p:sp>
      <p:sp>
        <p:nvSpPr>
          <p:cNvPr id="26" name="TextBox 25">
            <a:extLst>
              <a:ext uri="{FF2B5EF4-FFF2-40B4-BE49-F238E27FC236}">
                <a16:creationId xmlns:a16="http://schemas.microsoft.com/office/drawing/2014/main" id="{B2156B14-CD44-F1CD-9E2C-34F00AD11295}"/>
              </a:ext>
            </a:extLst>
          </p:cNvPr>
          <p:cNvSpPr txBox="1"/>
          <p:nvPr/>
        </p:nvSpPr>
        <p:spPr>
          <a:xfrm>
            <a:off x="1375206" y="1181136"/>
            <a:ext cx="2494594" cy="584775"/>
          </a:xfrm>
          <a:prstGeom prst="rect">
            <a:avLst/>
          </a:prstGeom>
          <a:noFill/>
        </p:spPr>
        <p:txBody>
          <a:bodyPr wrap="none" rtlCol="0">
            <a:spAutoFit/>
          </a:bodyPr>
          <a:lstStyle/>
          <a:p>
            <a:pPr algn="ctr"/>
            <a:r>
              <a:rPr lang="en-US" sz="1600"/>
              <a:t>Small, local "pocket" park</a:t>
            </a:r>
          </a:p>
          <a:p>
            <a:pPr algn="ctr"/>
            <a:r>
              <a:rPr lang="en-US" sz="1600"/>
              <a:t>people visit from nearby</a:t>
            </a:r>
          </a:p>
        </p:txBody>
      </p:sp>
      <p:pic>
        <p:nvPicPr>
          <p:cNvPr id="28" name="Graphic 27" descr="Fir tree with solid fill">
            <a:extLst>
              <a:ext uri="{FF2B5EF4-FFF2-40B4-BE49-F238E27FC236}">
                <a16:creationId xmlns:a16="http://schemas.microsoft.com/office/drawing/2014/main" id="{C558A23E-27DE-40E6-4D18-9DCCF6E2C07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402657" y="3231859"/>
            <a:ext cx="442448" cy="442448"/>
          </a:xfrm>
          <a:prstGeom prst="rect">
            <a:avLst/>
          </a:prstGeom>
        </p:spPr>
      </p:pic>
      <p:sp>
        <p:nvSpPr>
          <p:cNvPr id="30" name="TextBox 29">
            <a:extLst>
              <a:ext uri="{FF2B5EF4-FFF2-40B4-BE49-F238E27FC236}">
                <a16:creationId xmlns:a16="http://schemas.microsoft.com/office/drawing/2014/main" id="{1A70E587-11C6-E60E-7C9A-9480B694AAC9}"/>
              </a:ext>
            </a:extLst>
          </p:cNvPr>
          <p:cNvSpPr txBox="1"/>
          <p:nvPr/>
        </p:nvSpPr>
        <p:spPr>
          <a:xfrm>
            <a:off x="5228811" y="1181135"/>
            <a:ext cx="2981906" cy="584775"/>
          </a:xfrm>
          <a:prstGeom prst="rect">
            <a:avLst/>
          </a:prstGeom>
          <a:noFill/>
        </p:spPr>
        <p:txBody>
          <a:bodyPr wrap="none" rtlCol="0">
            <a:spAutoFit/>
          </a:bodyPr>
          <a:lstStyle/>
          <a:p>
            <a:pPr algn="ctr"/>
            <a:r>
              <a:rPr lang="en-US" sz="1600"/>
              <a:t>Larger park with more features</a:t>
            </a:r>
          </a:p>
          <a:p>
            <a:pPr algn="ctr"/>
            <a:r>
              <a:rPr lang="en-US" sz="1600"/>
              <a:t>people visit from further away</a:t>
            </a:r>
          </a:p>
        </p:txBody>
      </p:sp>
      <p:cxnSp>
        <p:nvCxnSpPr>
          <p:cNvPr id="31" name="直接箭头连接符 76">
            <a:extLst>
              <a:ext uri="{FF2B5EF4-FFF2-40B4-BE49-F238E27FC236}">
                <a16:creationId xmlns:a16="http://schemas.microsoft.com/office/drawing/2014/main" id="{3155B20E-8E54-A40C-E77B-B570CF087DE2}"/>
              </a:ext>
            </a:extLst>
          </p:cNvPr>
          <p:cNvCxnSpPr>
            <a:cxnSpLocks/>
          </p:cNvCxnSpPr>
          <p:nvPr/>
        </p:nvCxnSpPr>
        <p:spPr>
          <a:xfrm>
            <a:off x="5134112" y="3444165"/>
            <a:ext cx="1223307" cy="8918"/>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33" name="图形 44" descr="建筑">
            <a:extLst>
              <a:ext uri="{FF2B5EF4-FFF2-40B4-BE49-F238E27FC236}">
                <a16:creationId xmlns:a16="http://schemas.microsoft.com/office/drawing/2014/main" id="{138ED97E-9732-64CC-A2AB-F8BE4434158F}"/>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92635" y="2694540"/>
            <a:ext cx="311372" cy="311372"/>
          </a:xfrm>
          <a:prstGeom prst="rect">
            <a:avLst/>
          </a:prstGeom>
        </p:spPr>
      </p:pic>
      <p:pic>
        <p:nvPicPr>
          <p:cNvPr id="34" name="图形 44" descr="建筑">
            <a:extLst>
              <a:ext uri="{FF2B5EF4-FFF2-40B4-BE49-F238E27FC236}">
                <a16:creationId xmlns:a16="http://schemas.microsoft.com/office/drawing/2014/main" id="{59B73F31-6E4F-F593-4754-BF060B0D5F59}"/>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55186" y="2479504"/>
            <a:ext cx="311372" cy="311372"/>
          </a:xfrm>
          <a:prstGeom prst="rect">
            <a:avLst/>
          </a:prstGeom>
        </p:spPr>
      </p:pic>
      <p:pic>
        <p:nvPicPr>
          <p:cNvPr id="35" name="图形 44" descr="建筑">
            <a:extLst>
              <a:ext uri="{FF2B5EF4-FFF2-40B4-BE49-F238E27FC236}">
                <a16:creationId xmlns:a16="http://schemas.microsoft.com/office/drawing/2014/main" id="{D0023B46-8BB6-49B7-A6CD-5B9FFDE426BE}"/>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633458" y="4334728"/>
            <a:ext cx="311372" cy="311372"/>
          </a:xfrm>
          <a:prstGeom prst="rect">
            <a:avLst/>
          </a:prstGeom>
        </p:spPr>
      </p:pic>
      <p:pic>
        <p:nvPicPr>
          <p:cNvPr id="36" name="图形 44" descr="建筑">
            <a:extLst>
              <a:ext uri="{FF2B5EF4-FFF2-40B4-BE49-F238E27FC236}">
                <a16:creationId xmlns:a16="http://schemas.microsoft.com/office/drawing/2014/main" id="{84D2C2DA-F192-F0E5-C8F2-83DA7ED7EDE2}"/>
              </a:ext>
            </a:extLst>
          </p:cNvPr>
          <p:cNvPicPr>
            <a:picLocks noChangeAspect="1"/>
          </p:cNvPicPr>
          <p:nvPr/>
        </p:nvPicPr>
        <p:blipFill>
          <a:blip r:embed="rId9" cstate="hq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084304" y="3246581"/>
            <a:ext cx="311372" cy="311372"/>
          </a:xfrm>
          <a:prstGeom prst="rect">
            <a:avLst/>
          </a:prstGeom>
        </p:spPr>
      </p:pic>
      <p:pic>
        <p:nvPicPr>
          <p:cNvPr id="37" name="Graphic 36" descr="City with solid fill">
            <a:extLst>
              <a:ext uri="{FF2B5EF4-FFF2-40B4-BE49-F238E27FC236}">
                <a16:creationId xmlns:a16="http://schemas.microsoft.com/office/drawing/2014/main" id="{1BB7103E-CC01-DAAA-86C6-DA3962DDB19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368127" y="3698365"/>
            <a:ext cx="517073" cy="517073"/>
          </a:xfrm>
          <a:prstGeom prst="rect">
            <a:avLst/>
          </a:prstGeom>
        </p:spPr>
      </p:pic>
      <p:pic>
        <p:nvPicPr>
          <p:cNvPr id="38" name="Graphic 37" descr="City with solid fill">
            <a:extLst>
              <a:ext uri="{FF2B5EF4-FFF2-40B4-BE49-F238E27FC236}">
                <a16:creationId xmlns:a16="http://schemas.microsoft.com/office/drawing/2014/main" id="{DFB4017B-75C0-7916-B3DB-91E2DB48759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72071" y="1884297"/>
            <a:ext cx="517073" cy="517073"/>
          </a:xfrm>
          <a:prstGeom prst="rect">
            <a:avLst/>
          </a:prstGeom>
        </p:spPr>
      </p:pic>
      <p:pic>
        <p:nvPicPr>
          <p:cNvPr id="39" name="Graphic 38" descr="City with solid fill">
            <a:extLst>
              <a:ext uri="{FF2B5EF4-FFF2-40B4-BE49-F238E27FC236}">
                <a16:creationId xmlns:a16="http://schemas.microsoft.com/office/drawing/2014/main" id="{8DDE1B9A-BEA1-3D32-3759-C097363855A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560648" y="4129027"/>
            <a:ext cx="517073" cy="517073"/>
          </a:xfrm>
          <a:prstGeom prst="rect">
            <a:avLst/>
          </a:prstGeom>
        </p:spPr>
      </p:pic>
      <p:sp>
        <p:nvSpPr>
          <p:cNvPr id="40" name="矩形 45">
            <a:extLst>
              <a:ext uri="{FF2B5EF4-FFF2-40B4-BE49-F238E27FC236}">
                <a16:creationId xmlns:a16="http://schemas.microsoft.com/office/drawing/2014/main" id="{88091E73-3F2D-CA32-4757-2BD6A225A532}"/>
              </a:ext>
            </a:extLst>
          </p:cNvPr>
          <p:cNvSpPr/>
          <p:nvPr/>
        </p:nvSpPr>
        <p:spPr>
          <a:xfrm>
            <a:off x="1070033" y="3138530"/>
            <a:ext cx="787849" cy="692497"/>
          </a:xfrm>
          <a:prstGeom prst="rect">
            <a:avLst/>
          </a:prstGeom>
        </p:spPr>
        <p:txBody>
          <a:bodyPr wrap="square">
            <a:spAutoFit/>
          </a:bodyPr>
          <a:lstStyle/>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smaller radius </a:t>
            </a:r>
          </a:p>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 </a:t>
            </a: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0,r1</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sp>
        <p:nvSpPr>
          <p:cNvPr id="41" name="矩形 45">
            <a:extLst>
              <a:ext uri="{FF2B5EF4-FFF2-40B4-BE49-F238E27FC236}">
                <a16:creationId xmlns:a16="http://schemas.microsoft.com/office/drawing/2014/main" id="{06FE14BE-AB59-C341-EA90-0438EC95CF5D}"/>
              </a:ext>
            </a:extLst>
          </p:cNvPr>
          <p:cNvSpPr/>
          <p:nvPr/>
        </p:nvSpPr>
        <p:spPr>
          <a:xfrm>
            <a:off x="4414103" y="3211704"/>
            <a:ext cx="787849" cy="692497"/>
          </a:xfrm>
          <a:prstGeom prst="rect">
            <a:avLst/>
          </a:prstGeom>
        </p:spPr>
        <p:txBody>
          <a:bodyPr wrap="square">
            <a:spAutoFit/>
          </a:bodyPr>
          <a:lstStyle/>
          <a:p>
            <a:pPr algn="ct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larger radius</a:t>
            </a:r>
          </a:p>
          <a:p>
            <a:pPr algn="ctr"/>
            <a:r>
              <a:rPr lang="en-US" altLang="zh-CN" sz="1300" b="1" i="1">
                <a:effectLst>
                  <a:glow rad="152400">
                    <a:schemeClr val="bg1"/>
                  </a:glow>
                </a:effectLst>
                <a:latin typeface="Arial" panose="020B0604020202020204" pitchFamily="34" charset="0"/>
                <a:ea typeface="Verdana" panose="020B0604030504040204" pitchFamily="34" charset="0"/>
                <a:cs typeface="Arial" panose="020B0604020202020204" pitchFamily="34" charset="0"/>
              </a:rPr>
              <a:t>d</a:t>
            </a:r>
            <a:r>
              <a:rPr lang="en-US" altLang="zh-CN" sz="1300" b="1" i="1" baseline="-25000">
                <a:effectLst>
                  <a:glow rad="152400">
                    <a:schemeClr val="bg1"/>
                  </a:glow>
                </a:effectLst>
                <a:latin typeface="Arial" panose="020B0604020202020204" pitchFamily="34" charset="0"/>
                <a:ea typeface="Verdana" panose="020B0604030504040204" pitchFamily="34" charset="0"/>
                <a:cs typeface="Arial" panose="020B0604020202020204" pitchFamily="34" charset="0"/>
              </a:rPr>
              <a:t>0</a:t>
            </a:r>
            <a:r>
              <a:rPr lang="en-US" altLang="zh-CN" sz="1300" b="1" i="1" baseline="-25000">
                <a:effectLst>
                  <a:glow rad="76200">
                    <a:schemeClr val="bg1"/>
                  </a:glow>
                </a:effectLst>
                <a:latin typeface="Arial" panose="020B0604020202020204" pitchFamily="34" charset="0"/>
                <a:ea typeface="Verdana" panose="020B0604030504040204" pitchFamily="34" charset="0"/>
                <a:cs typeface="Arial" panose="020B0604020202020204" pitchFamily="34" charset="0"/>
              </a:rPr>
              <a:t>,r2</a:t>
            </a:r>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   </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059202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84897820-DACA-7128-51E5-099816DDC89C}"/>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spc="-1">
                <a:solidFill>
                  <a:schemeClr val="bg2">
                    <a:lumMod val="25000"/>
                  </a:schemeClr>
                </a:solidFill>
              </a:rPr>
              <a:t>Radii defined per population group</a:t>
            </a:r>
            <a:endParaRPr lang="en-US" sz="2400" b="0" strike="noStrike" spc="-1" dirty="0">
              <a:solidFill>
                <a:schemeClr val="bg2">
                  <a:lumMod val="25000"/>
                </a:schemeClr>
              </a:solidFill>
            </a:endParaRPr>
          </a:p>
        </p:txBody>
      </p:sp>
      <p:sp>
        <p:nvSpPr>
          <p:cNvPr id="5" name="Oval 4">
            <a:extLst>
              <a:ext uri="{FF2B5EF4-FFF2-40B4-BE49-F238E27FC236}">
                <a16:creationId xmlns:a16="http://schemas.microsoft.com/office/drawing/2014/main" id="{00BB80A5-A004-3DE6-D430-9AF21F834598}"/>
              </a:ext>
            </a:extLst>
          </p:cNvPr>
          <p:cNvSpPr>
            <a:spLocks noChangeAspect="1"/>
          </p:cNvSpPr>
          <p:nvPr/>
        </p:nvSpPr>
        <p:spPr>
          <a:xfrm>
            <a:off x="5286336" y="2132205"/>
            <a:ext cx="2651760" cy="2651760"/>
          </a:xfrm>
          <a:prstGeom prst="ellipse">
            <a:avLst/>
          </a:prstGeom>
          <a:pattFill prst="lgCheck">
            <a:fgClr>
              <a:schemeClr val="bg2">
                <a:lumMod val="90000"/>
              </a:schemeClr>
            </a:fgClr>
            <a:bgClr>
              <a:schemeClr val="bg1">
                <a:lumMod val="95000"/>
              </a:schemeClr>
            </a:bgClr>
          </a:patt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US"/>
          </a:p>
        </p:txBody>
      </p:sp>
      <p:sp>
        <p:nvSpPr>
          <p:cNvPr id="6" name="Oval 5">
            <a:extLst>
              <a:ext uri="{FF2B5EF4-FFF2-40B4-BE49-F238E27FC236}">
                <a16:creationId xmlns:a16="http://schemas.microsoft.com/office/drawing/2014/main" id="{D43973ED-41D2-54E6-16DB-8D14AB6E9155}"/>
              </a:ext>
            </a:extLst>
          </p:cNvPr>
          <p:cNvSpPr>
            <a:spLocks noChangeAspect="1"/>
          </p:cNvSpPr>
          <p:nvPr/>
        </p:nvSpPr>
        <p:spPr>
          <a:xfrm>
            <a:off x="1629367" y="2132205"/>
            <a:ext cx="2651760" cy="2651760"/>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9B681E14-BB22-5BAD-2CCA-A6958ACD1FF8}"/>
              </a:ext>
            </a:extLst>
          </p:cNvPr>
          <p:cNvSpPr>
            <a:spLocks noChangeAspect="1"/>
          </p:cNvSpPr>
          <p:nvPr/>
        </p:nvSpPr>
        <p:spPr>
          <a:xfrm flipH="1">
            <a:off x="5938740" y="2784609"/>
            <a:ext cx="1346953" cy="1346953"/>
          </a:xfrm>
          <a:prstGeom prst="ellipse">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Man with solid fill">
            <a:extLst>
              <a:ext uri="{FF2B5EF4-FFF2-40B4-BE49-F238E27FC236}">
                <a16:creationId xmlns:a16="http://schemas.microsoft.com/office/drawing/2014/main" id="{E75BF0CE-7718-F719-F27E-C70A510DAC0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80927" y="3183765"/>
            <a:ext cx="548640" cy="548640"/>
          </a:xfrm>
          <a:prstGeom prst="rect">
            <a:avLst/>
          </a:prstGeom>
        </p:spPr>
      </p:pic>
      <p:pic>
        <p:nvPicPr>
          <p:cNvPr id="11" name="Graphic 10" descr="Man with cane with solid fill">
            <a:extLst>
              <a:ext uri="{FF2B5EF4-FFF2-40B4-BE49-F238E27FC236}">
                <a16:creationId xmlns:a16="http://schemas.microsoft.com/office/drawing/2014/main" id="{A757A5DA-5A46-9C5D-3303-0D078321CAC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flipH="1">
            <a:off x="6393380" y="3239647"/>
            <a:ext cx="548640" cy="548640"/>
          </a:xfrm>
          <a:prstGeom prst="rect">
            <a:avLst/>
          </a:prstGeom>
        </p:spPr>
      </p:pic>
      <p:cxnSp>
        <p:nvCxnSpPr>
          <p:cNvPr id="12" name="直接箭头连接符 76">
            <a:extLst>
              <a:ext uri="{FF2B5EF4-FFF2-40B4-BE49-F238E27FC236}">
                <a16:creationId xmlns:a16="http://schemas.microsoft.com/office/drawing/2014/main" id="{FE2A895E-890A-3BF4-6EA6-B565CB29FF62}"/>
              </a:ext>
            </a:extLst>
          </p:cNvPr>
          <p:cNvCxnSpPr>
            <a:cxnSpLocks/>
            <a:endCxn id="6" idx="2"/>
          </p:cNvCxnSpPr>
          <p:nvPr/>
        </p:nvCxnSpPr>
        <p:spPr>
          <a:xfrm flipH="1">
            <a:off x="1629367" y="3458085"/>
            <a:ext cx="1137481" cy="0"/>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76">
            <a:extLst>
              <a:ext uri="{FF2B5EF4-FFF2-40B4-BE49-F238E27FC236}">
                <a16:creationId xmlns:a16="http://schemas.microsoft.com/office/drawing/2014/main" id="{3BAFBAE1-75D9-DDE7-6A9F-DBF5E41EB681}"/>
              </a:ext>
            </a:extLst>
          </p:cNvPr>
          <p:cNvCxnSpPr>
            <a:cxnSpLocks/>
            <a:endCxn id="7" idx="6"/>
          </p:cNvCxnSpPr>
          <p:nvPr/>
        </p:nvCxnSpPr>
        <p:spPr>
          <a:xfrm flipH="1">
            <a:off x="5938740" y="3458085"/>
            <a:ext cx="559728" cy="1"/>
          </a:xfrm>
          <a:prstGeom prst="straightConnector1">
            <a:avLst/>
          </a:prstGeom>
          <a:ln w="57150">
            <a:solidFill>
              <a:srgbClr val="93623C"/>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9850815-0AE5-2B14-F275-151B512F1743}"/>
              </a:ext>
            </a:extLst>
          </p:cNvPr>
          <p:cNvSpPr txBox="1"/>
          <p:nvPr/>
        </p:nvSpPr>
        <p:spPr>
          <a:xfrm>
            <a:off x="1791670" y="1446916"/>
            <a:ext cx="2133918" cy="584775"/>
          </a:xfrm>
          <a:prstGeom prst="rect">
            <a:avLst/>
          </a:prstGeom>
          <a:noFill/>
        </p:spPr>
        <p:txBody>
          <a:bodyPr wrap="none" rtlCol="0">
            <a:spAutoFit/>
          </a:bodyPr>
          <a:lstStyle/>
          <a:p>
            <a:pPr algn="ctr"/>
            <a:r>
              <a:rPr lang="en-US" sz="1600"/>
              <a:t>Younger population</a:t>
            </a:r>
          </a:p>
          <a:p>
            <a:pPr algn="ctr"/>
            <a:r>
              <a:rPr lang="en-US" sz="1600"/>
              <a:t>longer travel distance</a:t>
            </a:r>
          </a:p>
        </p:txBody>
      </p:sp>
      <p:sp>
        <p:nvSpPr>
          <p:cNvPr id="21" name="TextBox 20">
            <a:extLst>
              <a:ext uri="{FF2B5EF4-FFF2-40B4-BE49-F238E27FC236}">
                <a16:creationId xmlns:a16="http://schemas.microsoft.com/office/drawing/2014/main" id="{46FE34A9-845F-9C6C-1FDB-F0C649A7182A}"/>
              </a:ext>
            </a:extLst>
          </p:cNvPr>
          <p:cNvSpPr txBox="1"/>
          <p:nvPr/>
        </p:nvSpPr>
        <p:spPr>
          <a:xfrm>
            <a:off x="5396243" y="1445995"/>
            <a:ext cx="2204450" cy="584775"/>
          </a:xfrm>
          <a:prstGeom prst="rect">
            <a:avLst/>
          </a:prstGeom>
          <a:noFill/>
        </p:spPr>
        <p:txBody>
          <a:bodyPr wrap="none" rtlCol="0">
            <a:spAutoFit/>
          </a:bodyPr>
          <a:lstStyle/>
          <a:p>
            <a:pPr algn="ctr"/>
            <a:r>
              <a:rPr lang="en-US" sz="1600"/>
              <a:t>Elder population</a:t>
            </a:r>
          </a:p>
          <a:p>
            <a:pPr algn="ctr"/>
            <a:r>
              <a:rPr lang="en-US" sz="1600"/>
              <a:t>shorter travel distance</a:t>
            </a:r>
          </a:p>
        </p:txBody>
      </p:sp>
      <p:sp>
        <p:nvSpPr>
          <p:cNvPr id="23" name="矩形 45">
            <a:extLst>
              <a:ext uri="{FF2B5EF4-FFF2-40B4-BE49-F238E27FC236}">
                <a16:creationId xmlns:a16="http://schemas.microsoft.com/office/drawing/2014/main" id="{EA502323-BB73-A098-70CE-2AF2D034519F}"/>
              </a:ext>
            </a:extLst>
          </p:cNvPr>
          <p:cNvSpPr/>
          <p:nvPr/>
        </p:nvSpPr>
        <p:spPr>
          <a:xfrm>
            <a:off x="5270570" y="3211863"/>
            <a:ext cx="787849" cy="492443"/>
          </a:xfrm>
          <a:prstGeom prst="rect">
            <a:avLst/>
          </a:prstGeom>
        </p:spPr>
        <p:txBody>
          <a:bodyPr wrap="square">
            <a:spAutoFit/>
          </a:bodyPr>
          <a:lstStyle/>
          <a:p>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smaller radius   </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sp>
        <p:nvSpPr>
          <p:cNvPr id="24" name="矩形 45">
            <a:extLst>
              <a:ext uri="{FF2B5EF4-FFF2-40B4-BE49-F238E27FC236}">
                <a16:creationId xmlns:a16="http://schemas.microsoft.com/office/drawing/2014/main" id="{9098A64B-E833-2C1B-16B3-713A07FA862E}"/>
              </a:ext>
            </a:extLst>
          </p:cNvPr>
          <p:cNvSpPr/>
          <p:nvPr/>
        </p:nvSpPr>
        <p:spPr>
          <a:xfrm>
            <a:off x="954174" y="3211863"/>
            <a:ext cx="787849" cy="492443"/>
          </a:xfrm>
          <a:prstGeom prst="rect">
            <a:avLst/>
          </a:prstGeom>
        </p:spPr>
        <p:txBody>
          <a:bodyPr wrap="square">
            <a:spAutoFit/>
          </a:bodyPr>
          <a:lstStyle/>
          <a:p>
            <a:r>
              <a:rPr lang="en-US" altLang="zh-CN" sz="1300" i="1">
                <a:effectLst>
                  <a:glow rad="76200">
                    <a:schemeClr val="bg1"/>
                  </a:glow>
                </a:effectLst>
                <a:latin typeface="Arial" panose="020B0604020202020204" pitchFamily="34" charset="0"/>
                <a:ea typeface="Verdana" panose="020B0604030504040204" pitchFamily="34" charset="0"/>
                <a:cs typeface="Arial" panose="020B0604020202020204" pitchFamily="34" charset="0"/>
              </a:rPr>
              <a:t>larger radius   </a:t>
            </a:r>
            <a:endParaRPr lang="en-US" altLang="zh-CN" sz="1300" i="1" dirty="0">
              <a:effectLst>
                <a:glow rad="76200">
                  <a:schemeClr val="bg1"/>
                </a:glow>
              </a:effectLst>
              <a:latin typeface="Arial" panose="020B0604020202020204" pitchFamily="34" charset="0"/>
              <a:ea typeface="Verdana" panose="020B0604030504040204" pitchFamily="34" charset="0"/>
              <a:cs typeface="Arial" panose="020B0604020202020204" pitchFamily="34" charset="0"/>
            </a:endParaRPr>
          </a:p>
        </p:txBody>
      </p:sp>
      <p:pic>
        <p:nvPicPr>
          <p:cNvPr id="33" name="图形 41" descr="落叶树">
            <a:extLst>
              <a:ext uri="{FF2B5EF4-FFF2-40B4-BE49-F238E27FC236}">
                <a16:creationId xmlns:a16="http://schemas.microsoft.com/office/drawing/2014/main" id="{E58CBE1B-4336-0CF5-4F4D-576AC60A9160}"/>
              </a:ext>
            </a:extLst>
          </p:cNvPr>
          <p:cNvPicPr>
            <a:picLocks noChangeAspect="1"/>
          </p:cNvPicPr>
          <p:nvPr/>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14131" y="3975765"/>
            <a:ext cx="399418" cy="399418"/>
          </a:xfrm>
          <a:prstGeom prst="rect">
            <a:avLst/>
          </a:prstGeom>
        </p:spPr>
      </p:pic>
      <p:sp>
        <p:nvSpPr>
          <p:cNvPr id="31" name="TextBox 30">
            <a:extLst>
              <a:ext uri="{FF2B5EF4-FFF2-40B4-BE49-F238E27FC236}">
                <a16:creationId xmlns:a16="http://schemas.microsoft.com/office/drawing/2014/main" id="{D5F1F282-42A4-DFF0-6C7E-0738E40DA1CB}"/>
              </a:ext>
            </a:extLst>
          </p:cNvPr>
          <p:cNvSpPr txBox="1"/>
          <p:nvPr/>
        </p:nvSpPr>
        <p:spPr>
          <a:xfrm>
            <a:off x="7112759" y="3959862"/>
            <a:ext cx="338554" cy="502920"/>
          </a:xfrm>
          <a:prstGeom prst="rect">
            <a:avLst/>
          </a:prstGeom>
          <a:noFill/>
        </p:spPr>
        <p:txBody>
          <a:bodyPr wrap="square" rtlCol="0">
            <a:spAutoFit/>
          </a:bodyPr>
          <a:lstStyle/>
          <a:p>
            <a:r>
              <a:rPr lang="en-US" sz="2400" b="1"/>
              <a:t>X</a:t>
            </a:r>
          </a:p>
        </p:txBody>
      </p:sp>
    </p:spTree>
    <p:extLst>
      <p:ext uri="{BB962C8B-B14F-4D97-AF65-F5344CB8AC3E}">
        <p14:creationId xmlns:p14="http://schemas.microsoft.com/office/powerpoint/2010/main" val="2095270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2299E7C-9567-1220-84FC-F8F81ED0BC7E}"/>
              </a:ext>
            </a:extLst>
          </p:cNvPr>
          <p:cNvSpPr>
            <a:spLocks noGrp="1"/>
          </p:cNvSpPr>
          <p:nvPr>
            <p:ph type="subTitle"/>
          </p:nvPr>
        </p:nvSpPr>
        <p:spPr>
          <a:xfrm>
            <a:off x="1497723" y="1080270"/>
            <a:ext cx="6967999" cy="2982960"/>
          </a:xfrm>
        </p:spPr>
        <p:txBody>
          <a:bodyPr/>
          <a:lstStyle/>
          <a:p>
            <a:pPr marL="0" indent="0">
              <a:buNone/>
            </a:pPr>
            <a:r>
              <a:rPr lang="en-US"/>
              <a:t>Not used in UG, just leaving here in case we want to add more detail to the decay graphics later</a:t>
            </a:r>
          </a:p>
        </p:txBody>
      </p:sp>
    </p:spTree>
    <p:extLst>
      <p:ext uri="{BB962C8B-B14F-4D97-AF65-F5344CB8AC3E}">
        <p14:creationId xmlns:p14="http://schemas.microsoft.com/office/powerpoint/2010/main" val="3007737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84897820-DACA-7128-51E5-099816DDC89C}"/>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spc="-1">
                <a:solidFill>
                  <a:schemeClr val="bg2">
                    <a:lumMod val="25000"/>
                  </a:schemeClr>
                </a:solidFill>
              </a:rPr>
              <a:t>Travel distance decay functions</a:t>
            </a:r>
            <a:endParaRPr lang="en-US" sz="2400" b="0" strike="noStrike" spc="-1" dirty="0">
              <a:solidFill>
                <a:schemeClr val="bg2">
                  <a:lumMod val="25000"/>
                </a:schemeClr>
              </a:solidFill>
            </a:endParaRPr>
          </a:p>
        </p:txBody>
      </p:sp>
      <p:sp>
        <p:nvSpPr>
          <p:cNvPr id="3" name="TextBox 2">
            <a:extLst>
              <a:ext uri="{FF2B5EF4-FFF2-40B4-BE49-F238E27FC236}">
                <a16:creationId xmlns:a16="http://schemas.microsoft.com/office/drawing/2014/main" id="{5ACC036D-1B17-535F-E8CD-765CB72D406D}"/>
              </a:ext>
            </a:extLst>
          </p:cNvPr>
          <p:cNvSpPr txBox="1"/>
          <p:nvPr/>
        </p:nvSpPr>
        <p:spPr>
          <a:xfrm>
            <a:off x="2014177" y="1275522"/>
            <a:ext cx="1454546" cy="369332"/>
          </a:xfrm>
          <a:prstGeom prst="rect">
            <a:avLst/>
          </a:prstGeom>
          <a:noFill/>
        </p:spPr>
        <p:txBody>
          <a:bodyPr wrap="square" rtlCol="0">
            <a:spAutoFit/>
          </a:bodyPr>
          <a:lstStyle/>
          <a:p>
            <a:pPr algn="ctr"/>
            <a:r>
              <a:rPr lang="en-US"/>
              <a:t>Dichotomy</a:t>
            </a:r>
          </a:p>
        </p:txBody>
      </p:sp>
      <p:pic>
        <p:nvPicPr>
          <p:cNvPr id="7" name="Picture 6" descr="A graph of a dichotomy kernel&#10;&#10;Description automatically generated">
            <a:extLst>
              <a:ext uri="{FF2B5EF4-FFF2-40B4-BE49-F238E27FC236}">
                <a16:creationId xmlns:a16="http://schemas.microsoft.com/office/drawing/2014/main" id="{5B7B5E1B-B877-888B-745F-EF11E3A3D054}"/>
              </a:ext>
            </a:extLst>
          </p:cNvPr>
          <p:cNvPicPr>
            <a:picLocks noChangeAspect="1"/>
          </p:cNvPicPr>
          <p:nvPr/>
        </p:nvPicPr>
        <p:blipFill rotWithShape="1">
          <a:blip r:embed="rId3">
            <a:extLst>
              <a:ext uri="{28A0092B-C50C-407E-A947-70E740481C1C}">
                <a14:useLocalDpi xmlns:a14="http://schemas.microsoft.com/office/drawing/2010/main" val="0"/>
              </a:ext>
            </a:extLst>
          </a:blip>
          <a:srcRect l="-42" t="11330" b="8586"/>
          <a:stretch/>
        </p:blipFill>
        <p:spPr>
          <a:xfrm>
            <a:off x="518980" y="1735254"/>
            <a:ext cx="4444941" cy="2668688"/>
          </a:xfrm>
          <a:prstGeom prst="rect">
            <a:avLst/>
          </a:prstGeom>
        </p:spPr>
      </p:pic>
      <p:pic>
        <p:nvPicPr>
          <p:cNvPr id="5" name="Picture 4" descr="A graph with a blue line&#10;&#10;Description automatically generated">
            <a:extLst>
              <a:ext uri="{FF2B5EF4-FFF2-40B4-BE49-F238E27FC236}">
                <a16:creationId xmlns:a16="http://schemas.microsoft.com/office/drawing/2014/main" id="{8726EE2E-645D-B4DB-984E-FCDF8FFEE7E8}"/>
              </a:ext>
            </a:extLst>
          </p:cNvPr>
          <p:cNvPicPr>
            <a:picLocks noChangeAspect="1"/>
          </p:cNvPicPr>
          <p:nvPr/>
        </p:nvPicPr>
        <p:blipFill rotWithShape="1">
          <a:blip r:embed="rId4">
            <a:extLst>
              <a:ext uri="{28A0092B-C50C-407E-A947-70E740481C1C}">
                <a14:useLocalDpi xmlns:a14="http://schemas.microsoft.com/office/drawing/2010/main" val="0"/>
              </a:ext>
            </a:extLst>
          </a:blip>
          <a:srcRect t="11010" r="2031" b="9925"/>
          <a:stretch/>
        </p:blipFill>
        <p:spPr>
          <a:xfrm>
            <a:off x="4612510" y="1713089"/>
            <a:ext cx="4393344" cy="2659207"/>
          </a:xfrm>
          <a:prstGeom prst="rect">
            <a:avLst/>
          </a:prstGeom>
        </p:spPr>
      </p:pic>
      <p:sp>
        <p:nvSpPr>
          <p:cNvPr id="6" name="TextBox 5">
            <a:extLst>
              <a:ext uri="{FF2B5EF4-FFF2-40B4-BE49-F238E27FC236}">
                <a16:creationId xmlns:a16="http://schemas.microsoft.com/office/drawing/2014/main" id="{01788DF8-1F93-4D2D-DAE4-540D52EF0A10}"/>
              </a:ext>
            </a:extLst>
          </p:cNvPr>
          <p:cNvSpPr txBox="1"/>
          <p:nvPr/>
        </p:nvSpPr>
        <p:spPr>
          <a:xfrm>
            <a:off x="6144423" y="1275522"/>
            <a:ext cx="1454546" cy="369332"/>
          </a:xfrm>
          <a:prstGeom prst="rect">
            <a:avLst/>
          </a:prstGeom>
          <a:noFill/>
        </p:spPr>
        <p:txBody>
          <a:bodyPr wrap="square" rtlCol="0">
            <a:spAutoFit/>
          </a:bodyPr>
          <a:lstStyle/>
          <a:p>
            <a:pPr algn="ctr"/>
            <a:r>
              <a:rPr lang="en-US"/>
              <a:t>Exponential</a:t>
            </a:r>
          </a:p>
        </p:txBody>
      </p:sp>
      <p:sp>
        <p:nvSpPr>
          <p:cNvPr id="8" name="TextBox 7">
            <a:extLst>
              <a:ext uri="{FF2B5EF4-FFF2-40B4-BE49-F238E27FC236}">
                <a16:creationId xmlns:a16="http://schemas.microsoft.com/office/drawing/2014/main" id="{9378A8D9-325D-D2F5-EF35-8607A07EDADB}"/>
              </a:ext>
            </a:extLst>
          </p:cNvPr>
          <p:cNvSpPr txBox="1"/>
          <p:nvPr/>
        </p:nvSpPr>
        <p:spPr>
          <a:xfrm>
            <a:off x="3120004" y="739557"/>
            <a:ext cx="5143047" cy="369332"/>
          </a:xfrm>
          <a:prstGeom prst="rect">
            <a:avLst/>
          </a:prstGeom>
          <a:noFill/>
        </p:spPr>
        <p:txBody>
          <a:bodyPr wrap="square" rtlCol="0">
            <a:spAutoFit/>
          </a:bodyPr>
          <a:lstStyle/>
          <a:p>
            <a:r>
              <a:rPr lang="en-US" b="1"/>
              <a:t>d</a:t>
            </a:r>
            <a:r>
              <a:rPr lang="en-US" b="1" baseline="-25000"/>
              <a:t>0</a:t>
            </a:r>
            <a:r>
              <a:rPr lang="en-US"/>
              <a:t> is distance set by the user </a:t>
            </a:r>
          </a:p>
        </p:txBody>
      </p:sp>
      <p:sp>
        <p:nvSpPr>
          <p:cNvPr id="9" name="TextBox 8">
            <a:extLst>
              <a:ext uri="{FF2B5EF4-FFF2-40B4-BE49-F238E27FC236}">
                <a16:creationId xmlns:a16="http://schemas.microsoft.com/office/drawing/2014/main" id="{170C1E6D-905F-D9D3-7CAE-0F2DB9FC8DB0}"/>
              </a:ext>
            </a:extLst>
          </p:cNvPr>
          <p:cNvSpPr txBox="1"/>
          <p:nvPr/>
        </p:nvSpPr>
        <p:spPr>
          <a:xfrm>
            <a:off x="1993272" y="2009716"/>
            <a:ext cx="1288879" cy="307777"/>
          </a:xfrm>
          <a:prstGeom prst="rect">
            <a:avLst/>
          </a:prstGeom>
          <a:noFill/>
        </p:spPr>
        <p:txBody>
          <a:bodyPr wrap="none" rtlCol="0">
            <a:spAutoFit/>
          </a:bodyPr>
          <a:lstStyle/>
          <a:p>
            <a:r>
              <a:rPr lang="en-US" sz="1400" b="1"/>
              <a:t>Yes, will visit</a:t>
            </a:r>
          </a:p>
        </p:txBody>
      </p:sp>
      <p:sp>
        <p:nvSpPr>
          <p:cNvPr id="10" name="TextBox 9">
            <a:extLst>
              <a:ext uri="{FF2B5EF4-FFF2-40B4-BE49-F238E27FC236}">
                <a16:creationId xmlns:a16="http://schemas.microsoft.com/office/drawing/2014/main" id="{E44A71C8-2ADD-279A-2731-FE97F9E60F94}"/>
              </a:ext>
            </a:extLst>
          </p:cNvPr>
          <p:cNvSpPr txBox="1"/>
          <p:nvPr/>
        </p:nvSpPr>
        <p:spPr>
          <a:xfrm>
            <a:off x="3927423" y="3833744"/>
            <a:ext cx="423514" cy="307777"/>
          </a:xfrm>
          <a:prstGeom prst="rect">
            <a:avLst/>
          </a:prstGeom>
          <a:noFill/>
        </p:spPr>
        <p:txBody>
          <a:bodyPr wrap="none" rtlCol="0">
            <a:spAutoFit/>
          </a:bodyPr>
          <a:lstStyle/>
          <a:p>
            <a:r>
              <a:rPr lang="en-US" sz="1400" b="1"/>
              <a:t>No</a:t>
            </a:r>
          </a:p>
        </p:txBody>
      </p:sp>
      <p:sp>
        <p:nvSpPr>
          <p:cNvPr id="11" name="TextBox 10">
            <a:extLst>
              <a:ext uri="{FF2B5EF4-FFF2-40B4-BE49-F238E27FC236}">
                <a16:creationId xmlns:a16="http://schemas.microsoft.com/office/drawing/2014/main" id="{B51EC9E4-E64C-12AF-6B3A-1B0D0647F840}"/>
              </a:ext>
            </a:extLst>
          </p:cNvPr>
          <p:cNvSpPr txBox="1"/>
          <p:nvPr/>
        </p:nvSpPr>
        <p:spPr>
          <a:xfrm>
            <a:off x="6440152" y="1796576"/>
            <a:ext cx="1734770" cy="307777"/>
          </a:xfrm>
          <a:prstGeom prst="rect">
            <a:avLst/>
          </a:prstGeom>
          <a:noFill/>
        </p:spPr>
        <p:txBody>
          <a:bodyPr wrap="none" rtlCol="0">
            <a:spAutoFit/>
          </a:bodyPr>
          <a:lstStyle/>
          <a:p>
            <a:r>
              <a:rPr lang="en-US" sz="1400" b="1"/>
              <a:t>More likely to visit</a:t>
            </a:r>
          </a:p>
        </p:txBody>
      </p:sp>
      <p:sp>
        <p:nvSpPr>
          <p:cNvPr id="12" name="TextBox 11">
            <a:extLst>
              <a:ext uri="{FF2B5EF4-FFF2-40B4-BE49-F238E27FC236}">
                <a16:creationId xmlns:a16="http://schemas.microsoft.com/office/drawing/2014/main" id="{8503AAA4-492D-4953-8289-F10F171056C6}"/>
              </a:ext>
            </a:extLst>
          </p:cNvPr>
          <p:cNvSpPr txBox="1"/>
          <p:nvPr/>
        </p:nvSpPr>
        <p:spPr>
          <a:xfrm>
            <a:off x="5321696" y="3180649"/>
            <a:ext cx="1713931" cy="307777"/>
          </a:xfrm>
          <a:prstGeom prst="rect">
            <a:avLst/>
          </a:prstGeom>
          <a:noFill/>
        </p:spPr>
        <p:txBody>
          <a:bodyPr wrap="none" rtlCol="0">
            <a:spAutoFit/>
          </a:bodyPr>
          <a:lstStyle/>
          <a:p>
            <a:r>
              <a:rPr lang="en-US" sz="1400" b="1"/>
              <a:t>Less likely to visit</a:t>
            </a:r>
          </a:p>
        </p:txBody>
      </p:sp>
      <p:cxnSp>
        <p:nvCxnSpPr>
          <p:cNvPr id="14" name="Straight Arrow Connector 13">
            <a:extLst>
              <a:ext uri="{FF2B5EF4-FFF2-40B4-BE49-F238E27FC236}">
                <a16:creationId xmlns:a16="http://schemas.microsoft.com/office/drawing/2014/main" id="{F3DC554C-A861-46C3-7503-668F96ADD5F3}"/>
              </a:ext>
            </a:extLst>
          </p:cNvPr>
          <p:cNvCxnSpPr>
            <a:stCxn id="11" idx="1"/>
          </p:cNvCxnSpPr>
          <p:nvPr/>
        </p:nvCxnSpPr>
        <p:spPr>
          <a:xfrm flipH="1" flipV="1">
            <a:off x="5742878" y="1950464"/>
            <a:ext cx="697274"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9344E6C-DAE5-537A-B2D9-EEB772694D88}"/>
              </a:ext>
            </a:extLst>
          </p:cNvPr>
          <p:cNvCxnSpPr>
            <a:cxnSpLocks/>
            <a:stCxn id="12" idx="3"/>
          </p:cNvCxnSpPr>
          <p:nvPr/>
        </p:nvCxnSpPr>
        <p:spPr>
          <a:xfrm>
            <a:off x="7035627" y="3334538"/>
            <a:ext cx="608363" cy="0"/>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11C34E5-952C-BC9E-C698-4BCCFBA8CA65}"/>
              </a:ext>
            </a:extLst>
          </p:cNvPr>
          <p:cNvSpPr txBox="1"/>
          <p:nvPr/>
        </p:nvSpPr>
        <p:spPr>
          <a:xfrm>
            <a:off x="8033151" y="3833744"/>
            <a:ext cx="423514" cy="307777"/>
          </a:xfrm>
          <a:prstGeom prst="rect">
            <a:avLst/>
          </a:prstGeom>
          <a:noFill/>
        </p:spPr>
        <p:txBody>
          <a:bodyPr wrap="none" rtlCol="0">
            <a:spAutoFit/>
          </a:bodyPr>
          <a:lstStyle/>
          <a:p>
            <a:r>
              <a:rPr lang="en-US" sz="1400" b="1"/>
              <a:t>No</a:t>
            </a:r>
          </a:p>
        </p:txBody>
      </p:sp>
      <p:sp>
        <p:nvSpPr>
          <p:cNvPr id="19" name="TextBox 18">
            <a:extLst>
              <a:ext uri="{FF2B5EF4-FFF2-40B4-BE49-F238E27FC236}">
                <a16:creationId xmlns:a16="http://schemas.microsoft.com/office/drawing/2014/main" id="{5012B606-7BE1-26B1-1FDD-1170F44A42F9}"/>
              </a:ext>
            </a:extLst>
          </p:cNvPr>
          <p:cNvSpPr txBox="1"/>
          <p:nvPr/>
        </p:nvSpPr>
        <p:spPr>
          <a:xfrm rot="16200000">
            <a:off x="353189" y="2940553"/>
            <a:ext cx="659604" cy="276999"/>
          </a:xfrm>
          <a:prstGeom prst="rect">
            <a:avLst/>
          </a:prstGeom>
          <a:solidFill>
            <a:schemeClr val="bg1"/>
          </a:solidFill>
        </p:spPr>
        <p:txBody>
          <a:bodyPr wrap="none" rtlCol="0">
            <a:spAutoFit/>
          </a:bodyPr>
          <a:lstStyle/>
          <a:p>
            <a:r>
              <a:rPr lang="en-US" sz="1200"/>
              <a:t>Weight</a:t>
            </a:r>
          </a:p>
        </p:txBody>
      </p:sp>
      <p:sp>
        <p:nvSpPr>
          <p:cNvPr id="20" name="TextBox 19">
            <a:extLst>
              <a:ext uri="{FF2B5EF4-FFF2-40B4-BE49-F238E27FC236}">
                <a16:creationId xmlns:a16="http://schemas.microsoft.com/office/drawing/2014/main" id="{21AAD0F8-2EC5-95DD-A786-49A96407E149}"/>
              </a:ext>
            </a:extLst>
          </p:cNvPr>
          <p:cNvSpPr txBox="1"/>
          <p:nvPr/>
        </p:nvSpPr>
        <p:spPr>
          <a:xfrm rot="16200000">
            <a:off x="4446719" y="2940554"/>
            <a:ext cx="659604" cy="276999"/>
          </a:xfrm>
          <a:prstGeom prst="rect">
            <a:avLst/>
          </a:prstGeom>
          <a:solidFill>
            <a:schemeClr val="bg1"/>
          </a:solidFill>
        </p:spPr>
        <p:txBody>
          <a:bodyPr wrap="none" rtlCol="0">
            <a:spAutoFit/>
          </a:bodyPr>
          <a:lstStyle/>
          <a:p>
            <a:r>
              <a:rPr lang="en-US" sz="1200"/>
              <a:t>Weight</a:t>
            </a:r>
          </a:p>
        </p:txBody>
      </p:sp>
      <p:sp>
        <p:nvSpPr>
          <p:cNvPr id="21" name="TextBox 20">
            <a:extLst>
              <a:ext uri="{FF2B5EF4-FFF2-40B4-BE49-F238E27FC236}">
                <a16:creationId xmlns:a16="http://schemas.microsoft.com/office/drawing/2014/main" id="{39DDA510-81E2-E6BE-067C-6B8221FEF489}"/>
              </a:ext>
            </a:extLst>
          </p:cNvPr>
          <p:cNvSpPr txBox="1"/>
          <p:nvPr/>
        </p:nvSpPr>
        <p:spPr>
          <a:xfrm>
            <a:off x="1720282" y="4492279"/>
            <a:ext cx="1834861" cy="276999"/>
          </a:xfrm>
          <a:prstGeom prst="rect">
            <a:avLst/>
          </a:prstGeom>
          <a:solidFill>
            <a:schemeClr val="bg1"/>
          </a:solidFill>
        </p:spPr>
        <p:txBody>
          <a:bodyPr wrap="none" rtlCol="0">
            <a:spAutoFit/>
          </a:bodyPr>
          <a:lstStyle/>
          <a:p>
            <a:r>
              <a:rPr lang="en-US" sz="1200"/>
              <a:t>Travel distance (meters)</a:t>
            </a:r>
          </a:p>
        </p:txBody>
      </p:sp>
      <p:sp>
        <p:nvSpPr>
          <p:cNvPr id="22" name="TextBox 21">
            <a:extLst>
              <a:ext uri="{FF2B5EF4-FFF2-40B4-BE49-F238E27FC236}">
                <a16:creationId xmlns:a16="http://schemas.microsoft.com/office/drawing/2014/main" id="{939C4853-7B4E-33F6-EA59-F05F579DFC5C}"/>
              </a:ext>
            </a:extLst>
          </p:cNvPr>
          <p:cNvSpPr txBox="1"/>
          <p:nvPr/>
        </p:nvSpPr>
        <p:spPr>
          <a:xfrm>
            <a:off x="5954266" y="4486594"/>
            <a:ext cx="1834861" cy="276999"/>
          </a:xfrm>
          <a:prstGeom prst="rect">
            <a:avLst/>
          </a:prstGeom>
          <a:solidFill>
            <a:schemeClr val="bg1"/>
          </a:solidFill>
        </p:spPr>
        <p:txBody>
          <a:bodyPr wrap="none" rtlCol="0">
            <a:spAutoFit/>
          </a:bodyPr>
          <a:lstStyle/>
          <a:p>
            <a:r>
              <a:rPr lang="en-US" sz="1200"/>
              <a:t>Travel distance (meters)</a:t>
            </a:r>
          </a:p>
        </p:txBody>
      </p:sp>
      <p:sp>
        <p:nvSpPr>
          <p:cNvPr id="23" name="TextBox 22">
            <a:extLst>
              <a:ext uri="{FF2B5EF4-FFF2-40B4-BE49-F238E27FC236}">
                <a16:creationId xmlns:a16="http://schemas.microsoft.com/office/drawing/2014/main" id="{9F38219F-CFC3-CA5F-2B43-505806BA9810}"/>
              </a:ext>
            </a:extLst>
          </p:cNvPr>
          <p:cNvSpPr txBox="1"/>
          <p:nvPr/>
        </p:nvSpPr>
        <p:spPr>
          <a:xfrm>
            <a:off x="3683297" y="4471965"/>
            <a:ext cx="336952" cy="276999"/>
          </a:xfrm>
          <a:prstGeom prst="rect">
            <a:avLst/>
          </a:prstGeom>
          <a:solidFill>
            <a:schemeClr val="bg1"/>
          </a:solidFill>
        </p:spPr>
        <p:txBody>
          <a:bodyPr wrap="none" rtlCol="0">
            <a:spAutoFit/>
          </a:bodyPr>
          <a:lstStyle/>
          <a:p>
            <a:r>
              <a:rPr lang="en-US" sz="1200" b="1"/>
              <a:t>d</a:t>
            </a:r>
            <a:r>
              <a:rPr lang="en-US" sz="1200" b="1" baseline="-25000"/>
              <a:t>0</a:t>
            </a:r>
          </a:p>
        </p:txBody>
      </p:sp>
      <p:cxnSp>
        <p:nvCxnSpPr>
          <p:cNvPr id="25" name="Straight Connector 24">
            <a:extLst>
              <a:ext uri="{FF2B5EF4-FFF2-40B4-BE49-F238E27FC236}">
                <a16:creationId xmlns:a16="http://schemas.microsoft.com/office/drawing/2014/main" id="{F53CD0A0-B199-075F-B2B4-F7F7AE74807D}"/>
              </a:ext>
            </a:extLst>
          </p:cNvPr>
          <p:cNvCxnSpPr>
            <a:cxnSpLocks/>
            <a:endCxn id="23" idx="0"/>
          </p:cNvCxnSpPr>
          <p:nvPr/>
        </p:nvCxnSpPr>
        <p:spPr>
          <a:xfrm>
            <a:off x="3851773" y="4319092"/>
            <a:ext cx="0" cy="1528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D57C210-AFB1-B38E-E94C-06B7D7A01F3B}"/>
              </a:ext>
            </a:extLst>
          </p:cNvPr>
          <p:cNvSpPr txBox="1"/>
          <p:nvPr/>
        </p:nvSpPr>
        <p:spPr>
          <a:xfrm>
            <a:off x="7825617" y="4492280"/>
            <a:ext cx="336952" cy="276999"/>
          </a:xfrm>
          <a:prstGeom prst="rect">
            <a:avLst/>
          </a:prstGeom>
          <a:solidFill>
            <a:schemeClr val="bg1"/>
          </a:solidFill>
        </p:spPr>
        <p:txBody>
          <a:bodyPr wrap="none" rtlCol="0">
            <a:spAutoFit/>
          </a:bodyPr>
          <a:lstStyle/>
          <a:p>
            <a:r>
              <a:rPr lang="en-US" sz="1200" b="1"/>
              <a:t>d</a:t>
            </a:r>
            <a:r>
              <a:rPr lang="en-US" sz="1200" b="1" baseline="-25000"/>
              <a:t>0</a:t>
            </a:r>
          </a:p>
        </p:txBody>
      </p:sp>
      <p:cxnSp>
        <p:nvCxnSpPr>
          <p:cNvPr id="28" name="Straight Connector 27">
            <a:extLst>
              <a:ext uri="{FF2B5EF4-FFF2-40B4-BE49-F238E27FC236}">
                <a16:creationId xmlns:a16="http://schemas.microsoft.com/office/drawing/2014/main" id="{A1EF4C26-3FC8-369B-73A7-9104B1F7DF37}"/>
              </a:ext>
            </a:extLst>
          </p:cNvPr>
          <p:cNvCxnSpPr>
            <a:cxnSpLocks/>
            <a:endCxn id="27" idx="0"/>
          </p:cNvCxnSpPr>
          <p:nvPr/>
        </p:nvCxnSpPr>
        <p:spPr>
          <a:xfrm>
            <a:off x="7994093" y="4339407"/>
            <a:ext cx="0" cy="1528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3578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stomShape 1">
            <a:extLst>
              <a:ext uri="{FF2B5EF4-FFF2-40B4-BE49-F238E27FC236}">
                <a16:creationId xmlns:a16="http://schemas.microsoft.com/office/drawing/2014/main" id="{84897820-DACA-7128-51E5-099816DDC89C}"/>
              </a:ext>
            </a:extLst>
          </p:cNvPr>
          <p:cNvSpPr/>
          <p:nvPr/>
        </p:nvSpPr>
        <p:spPr>
          <a:xfrm>
            <a:off x="682992" y="247968"/>
            <a:ext cx="8372880" cy="401040"/>
          </a:xfrm>
          <a:prstGeom prst="rect">
            <a:avLst/>
          </a:prstGeom>
          <a:noFill/>
          <a:ln>
            <a:noFill/>
          </a:ln>
        </p:spPr>
        <p:style>
          <a:lnRef idx="0">
            <a:scrgbClr r="0" g="0" b="0"/>
          </a:lnRef>
          <a:fillRef idx="0">
            <a:scrgbClr r="0" g="0" b="0"/>
          </a:fillRef>
          <a:effectRef idx="0">
            <a:scrgbClr r="0" g="0" b="0"/>
          </a:effectRef>
          <a:fontRef idx="minor"/>
        </p:style>
        <p:txBody>
          <a:bodyPr lIns="0" tIns="0" rIns="0" bIns="0"/>
          <a:lstStyle/>
          <a:p>
            <a:pPr>
              <a:lnSpc>
                <a:spcPct val="100000"/>
              </a:lnSpc>
            </a:pPr>
            <a:r>
              <a:rPr lang="en-US" sz="2400" spc="-1">
                <a:solidFill>
                  <a:schemeClr val="bg2">
                    <a:lumMod val="25000"/>
                  </a:schemeClr>
                </a:solidFill>
              </a:rPr>
              <a:t>Travel distance decay functions</a:t>
            </a:r>
            <a:endParaRPr lang="en-US" sz="2400" b="0" strike="noStrike" spc="-1" dirty="0">
              <a:solidFill>
                <a:schemeClr val="bg2">
                  <a:lumMod val="25000"/>
                </a:schemeClr>
              </a:solidFill>
            </a:endParaRPr>
          </a:p>
        </p:txBody>
      </p:sp>
      <p:sp>
        <p:nvSpPr>
          <p:cNvPr id="3" name="TextBox 2">
            <a:extLst>
              <a:ext uri="{FF2B5EF4-FFF2-40B4-BE49-F238E27FC236}">
                <a16:creationId xmlns:a16="http://schemas.microsoft.com/office/drawing/2014/main" id="{5ACC036D-1B17-535F-E8CD-765CB72D406D}"/>
              </a:ext>
            </a:extLst>
          </p:cNvPr>
          <p:cNvSpPr txBox="1"/>
          <p:nvPr/>
        </p:nvSpPr>
        <p:spPr>
          <a:xfrm>
            <a:off x="2294485" y="1284032"/>
            <a:ext cx="1209396" cy="369332"/>
          </a:xfrm>
          <a:prstGeom prst="rect">
            <a:avLst/>
          </a:prstGeom>
          <a:noFill/>
        </p:spPr>
        <p:txBody>
          <a:bodyPr wrap="square" rtlCol="0">
            <a:spAutoFit/>
          </a:bodyPr>
          <a:lstStyle/>
          <a:p>
            <a:pPr algn="ctr"/>
            <a:r>
              <a:rPr lang="en-US"/>
              <a:t>Gaussian</a:t>
            </a:r>
          </a:p>
        </p:txBody>
      </p:sp>
      <p:pic>
        <p:nvPicPr>
          <p:cNvPr id="7" name="Picture 6">
            <a:extLst>
              <a:ext uri="{FF2B5EF4-FFF2-40B4-BE49-F238E27FC236}">
                <a16:creationId xmlns:a16="http://schemas.microsoft.com/office/drawing/2014/main" id="{5B7B5E1B-B877-888B-745F-EF11E3A3D054}"/>
              </a:ext>
            </a:extLst>
          </p:cNvPr>
          <p:cNvPicPr>
            <a:picLocks noChangeAspect="1"/>
          </p:cNvPicPr>
          <p:nvPr/>
        </p:nvPicPr>
        <p:blipFill rotWithShape="1">
          <a:blip r:embed="rId3">
            <a:extLst>
              <a:ext uri="{28A0092B-C50C-407E-A947-70E740481C1C}">
                <a14:useLocalDpi xmlns:a14="http://schemas.microsoft.com/office/drawing/2010/main" val="0"/>
              </a:ext>
            </a:extLst>
          </a:blip>
          <a:srcRect l="-1624" t="11602" r="1624" b="9786"/>
          <a:stretch/>
        </p:blipFill>
        <p:spPr>
          <a:xfrm>
            <a:off x="518980" y="1735254"/>
            <a:ext cx="4444941" cy="2620706"/>
          </a:xfrm>
          <a:prstGeom prst="rect">
            <a:avLst/>
          </a:prstGeom>
        </p:spPr>
      </p:pic>
      <p:pic>
        <p:nvPicPr>
          <p:cNvPr id="5" name="Picture 4">
            <a:extLst>
              <a:ext uri="{FF2B5EF4-FFF2-40B4-BE49-F238E27FC236}">
                <a16:creationId xmlns:a16="http://schemas.microsoft.com/office/drawing/2014/main" id="{8726EE2E-645D-B4DB-984E-FCDF8FFEE7E8}"/>
              </a:ext>
            </a:extLst>
          </p:cNvPr>
          <p:cNvPicPr>
            <a:picLocks noChangeAspect="1"/>
          </p:cNvPicPr>
          <p:nvPr/>
        </p:nvPicPr>
        <p:blipFill rotWithShape="1">
          <a:blip r:embed="rId4">
            <a:extLst>
              <a:ext uri="{28A0092B-C50C-407E-A947-70E740481C1C}">
                <a14:useLocalDpi xmlns:a14="http://schemas.microsoft.com/office/drawing/2010/main" val="0"/>
              </a:ext>
            </a:extLst>
          </a:blip>
          <a:srcRect l="-936" t="10637" r="3007" b="8937"/>
          <a:stretch/>
        </p:blipFill>
        <p:spPr>
          <a:xfrm>
            <a:off x="4701941" y="1667878"/>
            <a:ext cx="4442058" cy="2736065"/>
          </a:xfrm>
          <a:prstGeom prst="rect">
            <a:avLst/>
          </a:prstGeom>
        </p:spPr>
      </p:pic>
      <p:sp>
        <p:nvSpPr>
          <p:cNvPr id="6" name="TextBox 5">
            <a:extLst>
              <a:ext uri="{FF2B5EF4-FFF2-40B4-BE49-F238E27FC236}">
                <a16:creationId xmlns:a16="http://schemas.microsoft.com/office/drawing/2014/main" id="{01788DF8-1F93-4D2D-DAE4-540D52EF0A10}"/>
              </a:ext>
            </a:extLst>
          </p:cNvPr>
          <p:cNvSpPr txBox="1"/>
          <p:nvPr/>
        </p:nvSpPr>
        <p:spPr>
          <a:xfrm>
            <a:off x="6632925" y="1284032"/>
            <a:ext cx="988405" cy="369332"/>
          </a:xfrm>
          <a:prstGeom prst="rect">
            <a:avLst/>
          </a:prstGeom>
          <a:noFill/>
        </p:spPr>
        <p:txBody>
          <a:bodyPr wrap="square" rtlCol="0">
            <a:spAutoFit/>
          </a:bodyPr>
          <a:lstStyle/>
          <a:p>
            <a:pPr algn="ctr"/>
            <a:r>
              <a:rPr lang="en-US"/>
              <a:t>Density</a:t>
            </a:r>
          </a:p>
        </p:txBody>
      </p:sp>
      <p:sp>
        <p:nvSpPr>
          <p:cNvPr id="4" name="TextBox 3">
            <a:extLst>
              <a:ext uri="{FF2B5EF4-FFF2-40B4-BE49-F238E27FC236}">
                <a16:creationId xmlns:a16="http://schemas.microsoft.com/office/drawing/2014/main" id="{5D9FA100-42A7-8990-71FA-3D9638260A67}"/>
              </a:ext>
            </a:extLst>
          </p:cNvPr>
          <p:cNvSpPr txBox="1"/>
          <p:nvPr/>
        </p:nvSpPr>
        <p:spPr>
          <a:xfrm>
            <a:off x="6958464" y="2208924"/>
            <a:ext cx="1734770" cy="307777"/>
          </a:xfrm>
          <a:prstGeom prst="rect">
            <a:avLst/>
          </a:prstGeom>
          <a:noFill/>
        </p:spPr>
        <p:txBody>
          <a:bodyPr wrap="none" rtlCol="0">
            <a:spAutoFit/>
          </a:bodyPr>
          <a:lstStyle/>
          <a:p>
            <a:r>
              <a:rPr lang="en-US" sz="1400" b="1"/>
              <a:t>More likely to visit</a:t>
            </a:r>
          </a:p>
        </p:txBody>
      </p:sp>
      <p:sp>
        <p:nvSpPr>
          <p:cNvPr id="8" name="TextBox 7">
            <a:extLst>
              <a:ext uri="{FF2B5EF4-FFF2-40B4-BE49-F238E27FC236}">
                <a16:creationId xmlns:a16="http://schemas.microsoft.com/office/drawing/2014/main" id="{C97CA432-68E0-4AEB-4FC4-87425C19AE2B}"/>
              </a:ext>
            </a:extLst>
          </p:cNvPr>
          <p:cNvSpPr txBox="1"/>
          <p:nvPr/>
        </p:nvSpPr>
        <p:spPr>
          <a:xfrm>
            <a:off x="5413197" y="3807788"/>
            <a:ext cx="1713931" cy="307777"/>
          </a:xfrm>
          <a:prstGeom prst="rect">
            <a:avLst/>
          </a:prstGeom>
          <a:noFill/>
        </p:spPr>
        <p:txBody>
          <a:bodyPr wrap="none" rtlCol="0">
            <a:spAutoFit/>
          </a:bodyPr>
          <a:lstStyle/>
          <a:p>
            <a:r>
              <a:rPr lang="en-US" sz="1400" b="1"/>
              <a:t>Less likely to visit</a:t>
            </a:r>
          </a:p>
        </p:txBody>
      </p:sp>
      <p:cxnSp>
        <p:nvCxnSpPr>
          <p:cNvPr id="9" name="Straight Arrow Connector 8">
            <a:extLst>
              <a:ext uri="{FF2B5EF4-FFF2-40B4-BE49-F238E27FC236}">
                <a16:creationId xmlns:a16="http://schemas.microsoft.com/office/drawing/2014/main" id="{A51DB5AA-E7C0-6070-F662-D1216A3EE5A6}"/>
              </a:ext>
            </a:extLst>
          </p:cNvPr>
          <p:cNvCxnSpPr>
            <a:stCxn id="4" idx="1"/>
          </p:cNvCxnSpPr>
          <p:nvPr/>
        </p:nvCxnSpPr>
        <p:spPr>
          <a:xfrm flipH="1" flipV="1">
            <a:off x="6261190" y="2362812"/>
            <a:ext cx="697274"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6C38C33-6733-28E3-5201-DF65E8BC7A01}"/>
              </a:ext>
            </a:extLst>
          </p:cNvPr>
          <p:cNvCxnSpPr>
            <a:cxnSpLocks/>
            <a:stCxn id="8" idx="3"/>
          </p:cNvCxnSpPr>
          <p:nvPr/>
        </p:nvCxnSpPr>
        <p:spPr>
          <a:xfrm flipV="1">
            <a:off x="7127128" y="3961676"/>
            <a:ext cx="688188"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CC37565-6114-F2BC-08A3-03D52A5E05E8}"/>
              </a:ext>
            </a:extLst>
          </p:cNvPr>
          <p:cNvSpPr txBox="1"/>
          <p:nvPr/>
        </p:nvSpPr>
        <p:spPr>
          <a:xfrm>
            <a:off x="8201506" y="3899561"/>
            <a:ext cx="423514" cy="307777"/>
          </a:xfrm>
          <a:prstGeom prst="rect">
            <a:avLst/>
          </a:prstGeom>
          <a:noFill/>
        </p:spPr>
        <p:txBody>
          <a:bodyPr wrap="none" rtlCol="0">
            <a:spAutoFit/>
          </a:bodyPr>
          <a:lstStyle/>
          <a:p>
            <a:r>
              <a:rPr lang="en-US" sz="1400" b="1"/>
              <a:t>No</a:t>
            </a:r>
          </a:p>
        </p:txBody>
      </p:sp>
      <p:sp>
        <p:nvSpPr>
          <p:cNvPr id="12" name="TextBox 11">
            <a:extLst>
              <a:ext uri="{FF2B5EF4-FFF2-40B4-BE49-F238E27FC236}">
                <a16:creationId xmlns:a16="http://schemas.microsoft.com/office/drawing/2014/main" id="{4BF02479-3938-22D7-9D87-45E747B5928F}"/>
              </a:ext>
            </a:extLst>
          </p:cNvPr>
          <p:cNvSpPr txBox="1"/>
          <p:nvPr/>
        </p:nvSpPr>
        <p:spPr>
          <a:xfrm>
            <a:off x="2739492" y="1848992"/>
            <a:ext cx="1734770" cy="307777"/>
          </a:xfrm>
          <a:prstGeom prst="rect">
            <a:avLst/>
          </a:prstGeom>
          <a:noFill/>
        </p:spPr>
        <p:txBody>
          <a:bodyPr wrap="none" rtlCol="0">
            <a:spAutoFit/>
          </a:bodyPr>
          <a:lstStyle/>
          <a:p>
            <a:r>
              <a:rPr lang="en-US" sz="1400" b="1"/>
              <a:t>More likely to visit</a:t>
            </a:r>
          </a:p>
        </p:txBody>
      </p:sp>
      <p:sp>
        <p:nvSpPr>
          <p:cNvPr id="13" name="TextBox 12">
            <a:extLst>
              <a:ext uri="{FF2B5EF4-FFF2-40B4-BE49-F238E27FC236}">
                <a16:creationId xmlns:a16="http://schemas.microsoft.com/office/drawing/2014/main" id="{0AAE9EAD-6B73-3755-6F52-479B854B7C36}"/>
              </a:ext>
            </a:extLst>
          </p:cNvPr>
          <p:cNvSpPr txBox="1"/>
          <p:nvPr/>
        </p:nvSpPr>
        <p:spPr>
          <a:xfrm>
            <a:off x="1185252" y="3807787"/>
            <a:ext cx="1713931" cy="307777"/>
          </a:xfrm>
          <a:prstGeom prst="rect">
            <a:avLst/>
          </a:prstGeom>
          <a:noFill/>
        </p:spPr>
        <p:txBody>
          <a:bodyPr wrap="none" rtlCol="0">
            <a:spAutoFit/>
          </a:bodyPr>
          <a:lstStyle/>
          <a:p>
            <a:r>
              <a:rPr lang="en-US" sz="1400" b="1"/>
              <a:t>Less likely to visit</a:t>
            </a:r>
          </a:p>
        </p:txBody>
      </p:sp>
      <p:cxnSp>
        <p:nvCxnSpPr>
          <p:cNvPr id="14" name="Straight Arrow Connector 13">
            <a:extLst>
              <a:ext uri="{FF2B5EF4-FFF2-40B4-BE49-F238E27FC236}">
                <a16:creationId xmlns:a16="http://schemas.microsoft.com/office/drawing/2014/main" id="{A7E1FB41-D3FE-3D5D-15F0-5CA632413A4D}"/>
              </a:ext>
            </a:extLst>
          </p:cNvPr>
          <p:cNvCxnSpPr>
            <a:stCxn id="12" idx="1"/>
          </p:cNvCxnSpPr>
          <p:nvPr/>
        </p:nvCxnSpPr>
        <p:spPr>
          <a:xfrm flipH="1" flipV="1">
            <a:off x="2042218" y="2002880"/>
            <a:ext cx="697274"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C93824-14ED-19D5-72DC-0FFDCD4F388D}"/>
              </a:ext>
            </a:extLst>
          </p:cNvPr>
          <p:cNvCxnSpPr>
            <a:cxnSpLocks/>
            <a:stCxn id="13" idx="3"/>
          </p:cNvCxnSpPr>
          <p:nvPr/>
        </p:nvCxnSpPr>
        <p:spPr>
          <a:xfrm flipV="1">
            <a:off x="2899183" y="3961675"/>
            <a:ext cx="688188" cy="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94F3157-CB4D-4341-1F21-5257E7CC3048}"/>
              </a:ext>
            </a:extLst>
          </p:cNvPr>
          <p:cNvSpPr txBox="1"/>
          <p:nvPr/>
        </p:nvSpPr>
        <p:spPr>
          <a:xfrm>
            <a:off x="3980797" y="3859369"/>
            <a:ext cx="423514" cy="307777"/>
          </a:xfrm>
          <a:prstGeom prst="rect">
            <a:avLst/>
          </a:prstGeom>
          <a:noFill/>
        </p:spPr>
        <p:txBody>
          <a:bodyPr wrap="none" rtlCol="0">
            <a:spAutoFit/>
          </a:bodyPr>
          <a:lstStyle/>
          <a:p>
            <a:r>
              <a:rPr lang="en-US" sz="1400" b="1"/>
              <a:t>No</a:t>
            </a:r>
          </a:p>
        </p:txBody>
      </p:sp>
      <p:sp>
        <p:nvSpPr>
          <p:cNvPr id="17" name="TextBox 16">
            <a:extLst>
              <a:ext uri="{FF2B5EF4-FFF2-40B4-BE49-F238E27FC236}">
                <a16:creationId xmlns:a16="http://schemas.microsoft.com/office/drawing/2014/main" id="{7A3661F3-7356-65C2-E42E-782C726A38C4}"/>
              </a:ext>
            </a:extLst>
          </p:cNvPr>
          <p:cNvSpPr txBox="1"/>
          <p:nvPr/>
        </p:nvSpPr>
        <p:spPr>
          <a:xfrm>
            <a:off x="3120004" y="739557"/>
            <a:ext cx="5143047" cy="369332"/>
          </a:xfrm>
          <a:prstGeom prst="rect">
            <a:avLst/>
          </a:prstGeom>
          <a:noFill/>
        </p:spPr>
        <p:txBody>
          <a:bodyPr wrap="square" rtlCol="0">
            <a:spAutoFit/>
          </a:bodyPr>
          <a:lstStyle/>
          <a:p>
            <a:r>
              <a:rPr lang="en-US" b="1"/>
              <a:t>d</a:t>
            </a:r>
            <a:r>
              <a:rPr lang="en-US" b="1" baseline="-25000"/>
              <a:t>0</a:t>
            </a:r>
            <a:r>
              <a:rPr lang="en-US"/>
              <a:t> is distance set by the user </a:t>
            </a:r>
          </a:p>
        </p:txBody>
      </p:sp>
      <p:sp>
        <p:nvSpPr>
          <p:cNvPr id="18" name="TextBox 17">
            <a:extLst>
              <a:ext uri="{FF2B5EF4-FFF2-40B4-BE49-F238E27FC236}">
                <a16:creationId xmlns:a16="http://schemas.microsoft.com/office/drawing/2014/main" id="{A315344F-9DFD-56F9-70AA-39B332C8FFFF}"/>
              </a:ext>
            </a:extLst>
          </p:cNvPr>
          <p:cNvSpPr txBox="1"/>
          <p:nvPr/>
        </p:nvSpPr>
        <p:spPr>
          <a:xfrm rot="16200000">
            <a:off x="362229" y="2915116"/>
            <a:ext cx="739241" cy="307777"/>
          </a:xfrm>
          <a:prstGeom prst="rect">
            <a:avLst/>
          </a:prstGeom>
          <a:solidFill>
            <a:schemeClr val="bg1"/>
          </a:solidFill>
        </p:spPr>
        <p:txBody>
          <a:bodyPr wrap="none" rtlCol="0">
            <a:spAutoFit/>
          </a:bodyPr>
          <a:lstStyle/>
          <a:p>
            <a:r>
              <a:rPr lang="en-US" sz="1400"/>
              <a:t>Weight</a:t>
            </a:r>
          </a:p>
        </p:txBody>
      </p:sp>
      <p:sp>
        <p:nvSpPr>
          <p:cNvPr id="19" name="TextBox 18">
            <a:extLst>
              <a:ext uri="{FF2B5EF4-FFF2-40B4-BE49-F238E27FC236}">
                <a16:creationId xmlns:a16="http://schemas.microsoft.com/office/drawing/2014/main" id="{65880D8F-02AE-49AE-F8DC-B619B3C102C4}"/>
              </a:ext>
            </a:extLst>
          </p:cNvPr>
          <p:cNvSpPr txBox="1"/>
          <p:nvPr/>
        </p:nvSpPr>
        <p:spPr>
          <a:xfrm>
            <a:off x="1551450" y="4465685"/>
            <a:ext cx="2106410" cy="307777"/>
          </a:xfrm>
          <a:prstGeom prst="rect">
            <a:avLst/>
          </a:prstGeom>
          <a:solidFill>
            <a:schemeClr val="bg1"/>
          </a:solidFill>
        </p:spPr>
        <p:txBody>
          <a:bodyPr wrap="none" rtlCol="0">
            <a:spAutoFit/>
          </a:bodyPr>
          <a:lstStyle/>
          <a:p>
            <a:r>
              <a:rPr lang="en-US" sz="1400"/>
              <a:t>Travel distance (meters)</a:t>
            </a:r>
          </a:p>
        </p:txBody>
      </p:sp>
      <p:sp>
        <p:nvSpPr>
          <p:cNvPr id="20" name="TextBox 19">
            <a:extLst>
              <a:ext uri="{FF2B5EF4-FFF2-40B4-BE49-F238E27FC236}">
                <a16:creationId xmlns:a16="http://schemas.microsoft.com/office/drawing/2014/main" id="{BFF055B0-CBD7-A685-627A-639227039F2B}"/>
              </a:ext>
            </a:extLst>
          </p:cNvPr>
          <p:cNvSpPr txBox="1"/>
          <p:nvPr/>
        </p:nvSpPr>
        <p:spPr>
          <a:xfrm>
            <a:off x="3753633" y="4471965"/>
            <a:ext cx="360996" cy="307777"/>
          </a:xfrm>
          <a:prstGeom prst="rect">
            <a:avLst/>
          </a:prstGeom>
          <a:solidFill>
            <a:schemeClr val="bg1"/>
          </a:solidFill>
        </p:spPr>
        <p:txBody>
          <a:bodyPr wrap="none" rtlCol="0">
            <a:spAutoFit/>
          </a:bodyPr>
          <a:lstStyle/>
          <a:p>
            <a:r>
              <a:rPr lang="en-US" sz="1400" b="1"/>
              <a:t>d</a:t>
            </a:r>
            <a:r>
              <a:rPr lang="en-US" sz="1400" b="1" baseline="-25000"/>
              <a:t>0</a:t>
            </a:r>
          </a:p>
        </p:txBody>
      </p:sp>
      <p:cxnSp>
        <p:nvCxnSpPr>
          <p:cNvPr id="21" name="Straight Connector 20">
            <a:extLst>
              <a:ext uri="{FF2B5EF4-FFF2-40B4-BE49-F238E27FC236}">
                <a16:creationId xmlns:a16="http://schemas.microsoft.com/office/drawing/2014/main" id="{23AD66FA-47DC-FD8A-2256-BF98533A595F}"/>
              </a:ext>
            </a:extLst>
          </p:cNvPr>
          <p:cNvCxnSpPr>
            <a:cxnSpLocks/>
            <a:endCxn id="20" idx="0"/>
          </p:cNvCxnSpPr>
          <p:nvPr/>
        </p:nvCxnSpPr>
        <p:spPr>
          <a:xfrm>
            <a:off x="3922109" y="4319092"/>
            <a:ext cx="12022" cy="1528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4FF61BD8-3AAD-4642-6B27-653A9174C19C}"/>
              </a:ext>
            </a:extLst>
          </p:cNvPr>
          <p:cNvSpPr txBox="1"/>
          <p:nvPr/>
        </p:nvSpPr>
        <p:spPr>
          <a:xfrm rot="16200000">
            <a:off x="4535361" y="2915116"/>
            <a:ext cx="739241" cy="307777"/>
          </a:xfrm>
          <a:prstGeom prst="rect">
            <a:avLst/>
          </a:prstGeom>
          <a:solidFill>
            <a:schemeClr val="bg1"/>
          </a:solidFill>
        </p:spPr>
        <p:txBody>
          <a:bodyPr wrap="none" rtlCol="0">
            <a:spAutoFit/>
          </a:bodyPr>
          <a:lstStyle/>
          <a:p>
            <a:r>
              <a:rPr lang="en-US" sz="1400"/>
              <a:t>Weight</a:t>
            </a:r>
          </a:p>
        </p:txBody>
      </p:sp>
      <p:sp>
        <p:nvSpPr>
          <p:cNvPr id="23" name="TextBox 22">
            <a:extLst>
              <a:ext uri="{FF2B5EF4-FFF2-40B4-BE49-F238E27FC236}">
                <a16:creationId xmlns:a16="http://schemas.microsoft.com/office/drawing/2014/main" id="{533D21CF-E882-2F4E-0159-E46DC3E8BBEF}"/>
              </a:ext>
            </a:extLst>
          </p:cNvPr>
          <p:cNvSpPr txBox="1"/>
          <p:nvPr/>
        </p:nvSpPr>
        <p:spPr>
          <a:xfrm>
            <a:off x="5839263" y="4471193"/>
            <a:ext cx="2106410" cy="307777"/>
          </a:xfrm>
          <a:prstGeom prst="rect">
            <a:avLst/>
          </a:prstGeom>
          <a:solidFill>
            <a:schemeClr val="bg1"/>
          </a:solidFill>
        </p:spPr>
        <p:txBody>
          <a:bodyPr wrap="none" rtlCol="0">
            <a:spAutoFit/>
          </a:bodyPr>
          <a:lstStyle/>
          <a:p>
            <a:r>
              <a:rPr lang="en-US" sz="1400"/>
              <a:t>Travel distance (meters)</a:t>
            </a:r>
          </a:p>
        </p:txBody>
      </p:sp>
      <p:sp>
        <p:nvSpPr>
          <p:cNvPr id="24" name="TextBox 23">
            <a:extLst>
              <a:ext uri="{FF2B5EF4-FFF2-40B4-BE49-F238E27FC236}">
                <a16:creationId xmlns:a16="http://schemas.microsoft.com/office/drawing/2014/main" id="{65729333-CB78-13E5-1B5D-861605AFDA05}"/>
              </a:ext>
            </a:extLst>
          </p:cNvPr>
          <p:cNvSpPr txBox="1"/>
          <p:nvPr/>
        </p:nvSpPr>
        <p:spPr>
          <a:xfrm>
            <a:off x="7988686" y="4482409"/>
            <a:ext cx="360996" cy="307777"/>
          </a:xfrm>
          <a:prstGeom prst="rect">
            <a:avLst/>
          </a:prstGeom>
          <a:solidFill>
            <a:schemeClr val="bg1"/>
          </a:solidFill>
        </p:spPr>
        <p:txBody>
          <a:bodyPr wrap="none" rtlCol="0">
            <a:spAutoFit/>
          </a:bodyPr>
          <a:lstStyle/>
          <a:p>
            <a:r>
              <a:rPr lang="en-US" sz="1400" b="1"/>
              <a:t>d</a:t>
            </a:r>
            <a:r>
              <a:rPr lang="en-US" sz="1400" b="1" baseline="-25000"/>
              <a:t>0</a:t>
            </a:r>
          </a:p>
        </p:txBody>
      </p:sp>
      <p:cxnSp>
        <p:nvCxnSpPr>
          <p:cNvPr id="25" name="Straight Connector 24">
            <a:extLst>
              <a:ext uri="{FF2B5EF4-FFF2-40B4-BE49-F238E27FC236}">
                <a16:creationId xmlns:a16="http://schemas.microsoft.com/office/drawing/2014/main" id="{DE2693B4-1CBA-7556-5187-27E780E4DFE4}"/>
              </a:ext>
            </a:extLst>
          </p:cNvPr>
          <p:cNvCxnSpPr>
            <a:cxnSpLocks/>
            <a:endCxn id="24" idx="0"/>
          </p:cNvCxnSpPr>
          <p:nvPr/>
        </p:nvCxnSpPr>
        <p:spPr>
          <a:xfrm>
            <a:off x="8157162" y="4329536"/>
            <a:ext cx="12022" cy="1528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98044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atCap_1">
  <a:themeElements>
    <a:clrScheme name="NatCap Colors">
      <a:dk1>
        <a:srgbClr val="000000"/>
      </a:dk1>
      <a:lt1>
        <a:srgbClr val="FFFFFF"/>
      </a:lt1>
      <a:dk2>
        <a:srgbClr val="505046"/>
      </a:dk2>
      <a:lt2>
        <a:srgbClr val="EEECE1"/>
      </a:lt2>
      <a:accent1>
        <a:srgbClr val="8C1515"/>
      </a:accent1>
      <a:accent2>
        <a:srgbClr val="8C1515"/>
      </a:accent2>
      <a:accent3>
        <a:srgbClr val="8C1515"/>
      </a:accent3>
      <a:accent4>
        <a:srgbClr val="0097DA"/>
      </a:accent4>
      <a:accent5>
        <a:srgbClr val="53274E"/>
      </a:accent5>
      <a:accent6>
        <a:srgbClr val="007B91"/>
      </a:accent6>
      <a:hlink>
        <a:srgbClr val="006BB7"/>
      </a:hlink>
      <a:folHlink>
        <a:srgbClr val="66669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atCap_2019_Template_Stanford_Widescreen" id="{A0BA064C-6B6E-8D42-9DD0-29E02BEC8DFC}" vid="{2FA14212-ED97-4B4D-8CC3-1C1D0EF23F8E}"/>
    </a:ext>
  </a:extLst>
</a:theme>
</file>

<file path=ppt/theme/theme3.xml><?xml version="1.0" encoding="utf-8"?>
<a:theme xmlns:a="http://schemas.openxmlformats.org/drawingml/2006/main" name="1_NatCap_1">
  <a:themeElements>
    <a:clrScheme name="NatCap Colors">
      <a:dk1>
        <a:srgbClr val="000000"/>
      </a:dk1>
      <a:lt1>
        <a:srgbClr val="FFFFFF"/>
      </a:lt1>
      <a:dk2>
        <a:srgbClr val="505046"/>
      </a:dk2>
      <a:lt2>
        <a:srgbClr val="EEECE1"/>
      </a:lt2>
      <a:accent1>
        <a:srgbClr val="8C1515"/>
      </a:accent1>
      <a:accent2>
        <a:srgbClr val="8C1515"/>
      </a:accent2>
      <a:accent3>
        <a:srgbClr val="8C1515"/>
      </a:accent3>
      <a:accent4>
        <a:srgbClr val="0097DA"/>
      </a:accent4>
      <a:accent5>
        <a:srgbClr val="53274E"/>
      </a:accent5>
      <a:accent6>
        <a:srgbClr val="007B91"/>
      </a:accent6>
      <a:hlink>
        <a:srgbClr val="006BB7"/>
      </a:hlink>
      <a:folHlink>
        <a:srgbClr val="66669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atCap_2019_Template_Stanford_Widescreen" id="{A0BA064C-6B6E-8D42-9DD0-29E02BEC8DFC}" vid="{2FA14212-ED97-4B4D-8CC3-1C1D0EF23F8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NatCap_1</Template>
  <TotalTime>115774</TotalTime>
  <Words>988</Words>
  <Application>Microsoft Office PowerPoint</Application>
  <PresentationFormat>On-screen Show (16:9)</PresentationFormat>
  <Paragraphs>126</Paragraphs>
  <Slides>8</Slides>
  <Notes>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8</vt:i4>
      </vt:variant>
    </vt:vector>
  </HeadingPairs>
  <TitlesOfParts>
    <vt:vector size="20" baseType="lpstr">
      <vt:lpstr>Arial</vt:lpstr>
      <vt:lpstr>Calibri</vt:lpstr>
      <vt:lpstr>Open Sans</vt:lpstr>
      <vt:lpstr>Rockwell Extra Bold</vt:lpstr>
      <vt:lpstr>Source Sans Pro</vt:lpstr>
      <vt:lpstr>Source Sans Pro Semibold</vt:lpstr>
      <vt:lpstr>Symbol</vt:lpstr>
      <vt:lpstr>Times New Roman</vt:lpstr>
      <vt:lpstr>Wingdings</vt:lpstr>
      <vt:lpstr>Office Theme</vt:lpstr>
      <vt:lpstr>NatCap_1</vt:lpstr>
      <vt:lpstr>1_NatCap_1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Sarah Cafasso</dc:creator>
  <dc:description>2012 PowerPoint template redesign</dc:description>
  <cp:lastModifiedBy>Stacie Ann Wolny</cp:lastModifiedBy>
  <cp:revision>446</cp:revision>
  <dcterms:created xsi:type="dcterms:W3CDTF">2019-03-01T18:46:53Z</dcterms:created>
  <dcterms:modified xsi:type="dcterms:W3CDTF">2024-02-14T22:54:22Z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16.0016</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9</vt:i4>
  </property>
  <property fmtid="{D5CDD505-2E9C-101B-9397-08002B2CF9AE}" pid="8" name="PresentationFormat">
    <vt:lpwstr>On-screen Show (16:9)</vt:lpwstr>
  </property>
  <property fmtid="{D5CDD505-2E9C-101B-9397-08002B2CF9AE}" pid="9" name="ScaleCrop">
    <vt:bool>false</vt:bool>
  </property>
  <property fmtid="{D5CDD505-2E9C-101B-9397-08002B2CF9AE}" pid="10" name="ShareDoc">
    <vt:bool>false</vt:bool>
  </property>
  <property fmtid="{D5CDD505-2E9C-101B-9397-08002B2CF9AE}" pid="11" name="Slides">
    <vt:i4>17</vt:i4>
  </property>
</Properties>
</file>