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8" r:id="rId3"/>
    <p:sldId id="257" r:id="rId4"/>
  </p:sldIdLst>
  <p:sldSz cx="9144000" cy="6858000" type="screen4x3"/>
  <p:notesSz cx="6858000" cy="9777413"/>
  <p:embeddedFontLst>
    <p:embeddedFont>
      <p:font typeface="Imago" panose="02000500060000020004" pitchFamily="2" charset="0"/>
      <p:regular r:id="rId7"/>
      <p:bold r:id="rId8"/>
      <p:italic r:id="rId9"/>
      <p:boldItalic r:id="rId10"/>
    </p:embeddedFont>
    <p:embeddedFont>
      <p:font typeface="Minion" panose="02040503050201020203" pitchFamily="18" charset="0"/>
      <p:regular r:id="rId11"/>
      <p:bold r:id="rId12"/>
      <p:italic r:id="rId13"/>
      <p:boldItalic r:id="rId14"/>
    </p:embeddedFont>
  </p:embeddedFontLst>
  <p:custDataLst>
    <p:tags r:id="rId15"/>
  </p:custDataLst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50000"/>
      </a:spcBef>
      <a:spcAft>
        <a:spcPct val="0"/>
      </a:spcAft>
      <a:defRPr kern="1200">
        <a:solidFill>
          <a:schemeClr val="tx1"/>
        </a:solidFill>
        <a:latin typeface="Imago" pitchFamily="2" charset="0"/>
        <a:ea typeface="+mn-ea"/>
        <a:cs typeface="+mn-cs"/>
      </a:defRPr>
    </a:lvl1pPr>
    <a:lvl2pPr marL="457200" algn="l" rtl="0" eaLnBrk="0" fontAlgn="base" hangingPunct="0">
      <a:spcBef>
        <a:spcPct val="50000"/>
      </a:spcBef>
      <a:spcAft>
        <a:spcPct val="0"/>
      </a:spcAft>
      <a:defRPr kern="1200">
        <a:solidFill>
          <a:schemeClr val="tx1"/>
        </a:solidFill>
        <a:latin typeface="Imago" pitchFamily="2" charset="0"/>
        <a:ea typeface="+mn-ea"/>
        <a:cs typeface="+mn-cs"/>
      </a:defRPr>
    </a:lvl2pPr>
    <a:lvl3pPr marL="914400" algn="l" rtl="0" eaLnBrk="0" fontAlgn="base" hangingPunct="0">
      <a:spcBef>
        <a:spcPct val="50000"/>
      </a:spcBef>
      <a:spcAft>
        <a:spcPct val="0"/>
      </a:spcAft>
      <a:defRPr kern="1200">
        <a:solidFill>
          <a:schemeClr val="tx1"/>
        </a:solidFill>
        <a:latin typeface="Imago" pitchFamily="2" charset="0"/>
        <a:ea typeface="+mn-ea"/>
        <a:cs typeface="+mn-cs"/>
      </a:defRPr>
    </a:lvl3pPr>
    <a:lvl4pPr marL="1371600" algn="l" rtl="0" eaLnBrk="0" fontAlgn="base" hangingPunct="0">
      <a:spcBef>
        <a:spcPct val="50000"/>
      </a:spcBef>
      <a:spcAft>
        <a:spcPct val="0"/>
      </a:spcAft>
      <a:defRPr kern="1200">
        <a:solidFill>
          <a:schemeClr val="tx1"/>
        </a:solidFill>
        <a:latin typeface="Imago" pitchFamily="2" charset="0"/>
        <a:ea typeface="+mn-ea"/>
        <a:cs typeface="+mn-cs"/>
      </a:defRPr>
    </a:lvl4pPr>
    <a:lvl5pPr marL="1828800" algn="l" rtl="0" eaLnBrk="0" fontAlgn="base" hangingPunct="0">
      <a:spcBef>
        <a:spcPct val="50000"/>
      </a:spcBef>
      <a:spcAft>
        <a:spcPct val="0"/>
      </a:spcAft>
      <a:defRPr kern="1200">
        <a:solidFill>
          <a:schemeClr val="tx1"/>
        </a:solidFill>
        <a:latin typeface="Imago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Imago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Imago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Imago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Imago" pitchFamily="2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760F9"/>
    <a:srgbClr val="3365FB"/>
    <a:srgbClr val="00B7A5"/>
    <a:srgbClr val="F76681"/>
    <a:srgbClr val="D49FFF"/>
    <a:srgbClr val="A2C1FE"/>
    <a:srgbClr val="8CF4EA"/>
    <a:srgbClr val="6767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37" autoAdjust="0"/>
    <p:restoredTop sz="94660"/>
  </p:normalViewPr>
  <p:slideViewPr>
    <p:cSldViewPr>
      <p:cViewPr varScale="1">
        <p:scale>
          <a:sx n="89" d="100"/>
          <a:sy n="89" d="100"/>
        </p:scale>
        <p:origin x="-1397" y="-67"/>
      </p:cViewPr>
      <p:guideLst>
        <p:guide orient="horz" pos="3954"/>
        <p:guide orient="horz" pos="330"/>
        <p:guide orient="horz" pos="1182"/>
        <p:guide orient="horz" pos="1098"/>
        <p:guide orient="horz" pos="4110"/>
        <p:guide pos="255"/>
        <p:guide pos="55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154" y="-114"/>
      </p:cViewPr>
      <p:guideLst>
        <p:guide orient="horz" pos="3079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font" Target="fonts/font5.fntdata"/><Relationship Id="rId5" Type="http://schemas.openxmlformats.org/officeDocument/2006/relationships/notesMaster" Target="notesMasters/notesMaster1.xml"/><Relationship Id="rId15" Type="http://schemas.openxmlformats.org/officeDocument/2006/relationships/tags" Target="tags/tag1.xml"/><Relationship Id="rId10" Type="http://schemas.openxmlformats.org/officeDocument/2006/relationships/font" Target="fonts/font4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708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1413" y="850900"/>
            <a:ext cx="4575175" cy="34321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41850"/>
            <a:ext cx="5029200" cy="451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Klicken Sie, um die Formate des Vorlagentextes zu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9870780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5988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mago" pitchFamily="2" charset="0"/>
        <a:ea typeface="+mn-ea"/>
        <a:cs typeface="+mn-cs"/>
      </a:defRPr>
    </a:lvl1pPr>
    <a:lvl2pPr marL="457200" algn="l" defTabSz="915988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mago" pitchFamily="2" charset="0"/>
        <a:ea typeface="+mn-ea"/>
        <a:cs typeface="+mn-cs"/>
      </a:defRPr>
    </a:lvl2pPr>
    <a:lvl3pPr marL="915988" algn="l" defTabSz="915988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mago" pitchFamily="2" charset="0"/>
        <a:ea typeface="+mn-ea"/>
        <a:cs typeface="+mn-cs"/>
      </a:defRPr>
    </a:lvl3pPr>
    <a:lvl4pPr marL="1373188" algn="l" defTabSz="915988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mago" pitchFamily="2" charset="0"/>
        <a:ea typeface="+mn-ea"/>
        <a:cs typeface="+mn-cs"/>
      </a:defRPr>
    </a:lvl4pPr>
    <a:lvl5pPr marL="1830388" algn="l" defTabSz="915988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Imago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270" name="shpGridNormal" hidden="1"/>
          <p:cNvGrpSpPr>
            <a:grpSpLocks/>
          </p:cNvGrpSpPr>
          <p:nvPr userDrawn="1"/>
        </p:nvGrpSpPr>
        <p:grpSpPr bwMode="auto">
          <a:xfrm>
            <a:off x="397120" y="514350"/>
            <a:ext cx="8354157" cy="5764213"/>
            <a:chOff x="271" y="324"/>
            <a:chExt cx="5701" cy="3631"/>
          </a:xfrm>
        </p:grpSpPr>
        <p:sp>
          <p:nvSpPr>
            <p:cNvPr id="94266" name="shpGridTitle" hidden="1"/>
            <p:cNvSpPr>
              <a:spLocks noChangeArrowheads="1"/>
            </p:cNvSpPr>
            <p:nvPr userDrawn="1"/>
          </p:nvSpPr>
          <p:spPr bwMode="auto">
            <a:xfrm>
              <a:off x="271" y="324"/>
              <a:ext cx="5701" cy="771"/>
            </a:xfrm>
            <a:prstGeom prst="rect">
              <a:avLst/>
            </a:prstGeom>
            <a:noFill/>
            <a:ln w="12700">
              <a:solidFill>
                <a:srgbClr val="676767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CH" sz="2400"/>
            </a:p>
          </p:txBody>
        </p:sp>
        <p:sp>
          <p:nvSpPr>
            <p:cNvPr id="94268" name="shpGridMain" hidden="1"/>
            <p:cNvSpPr>
              <a:spLocks noChangeArrowheads="1"/>
            </p:cNvSpPr>
            <p:nvPr userDrawn="1"/>
          </p:nvSpPr>
          <p:spPr bwMode="auto">
            <a:xfrm>
              <a:off x="271" y="1179"/>
              <a:ext cx="5701" cy="2776"/>
            </a:xfrm>
            <a:prstGeom prst="rect">
              <a:avLst/>
            </a:prstGeom>
            <a:noFill/>
            <a:ln w="12700">
              <a:solidFill>
                <a:srgbClr val="676767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fr-CH" sz="2400"/>
            </a:p>
          </p:txBody>
        </p:sp>
      </p:grpSp>
      <p:sp>
        <p:nvSpPr>
          <p:cNvPr id="94242" name="shpTitleLine"/>
          <p:cNvSpPr>
            <a:spLocks noChangeShapeType="1"/>
          </p:cNvSpPr>
          <p:nvPr/>
        </p:nvSpPr>
        <p:spPr bwMode="auto">
          <a:xfrm>
            <a:off x="0" y="1738313"/>
            <a:ext cx="816072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pl-PL"/>
          </a:p>
        </p:txBody>
      </p:sp>
      <p:sp>
        <p:nvSpPr>
          <p:cNvPr id="94230" name="shpPlaceholderTitle"/>
          <p:cNvSpPr>
            <a:spLocks noGrp="1" noChangeArrowheads="1"/>
          </p:cNvSpPr>
          <p:nvPr>
            <p:ph type="ctrTitle"/>
          </p:nvPr>
        </p:nvSpPr>
        <p:spPr>
          <a:xfrm>
            <a:off x="383931" y="2601913"/>
            <a:ext cx="8376138" cy="1008062"/>
          </a:xfrm>
        </p:spPr>
        <p:txBody>
          <a:bodyPr/>
          <a:lstStyle>
            <a:lvl1pPr>
              <a:defRPr sz="3000"/>
            </a:lvl1pPr>
          </a:lstStyle>
          <a:p>
            <a:pPr lvl="0"/>
            <a:r>
              <a:rPr lang="fr-CH" noProof="0" smtClean="0"/>
              <a:t>Click to edit Master title style</a:t>
            </a:r>
          </a:p>
        </p:txBody>
      </p:sp>
      <p:sp>
        <p:nvSpPr>
          <p:cNvPr id="94231" name="shpPlaceholderMain"/>
          <p:cNvSpPr>
            <a:spLocks noGrp="1" noChangeArrowheads="1"/>
          </p:cNvSpPr>
          <p:nvPr>
            <p:ph type="subTitle" idx="1"/>
          </p:nvPr>
        </p:nvSpPr>
        <p:spPr>
          <a:xfrm>
            <a:off x="398585" y="3644901"/>
            <a:ext cx="8361485" cy="576263"/>
          </a:xfrm>
        </p:spPr>
        <p:txBody>
          <a:bodyPr/>
          <a:lstStyle>
            <a:lvl1pPr marL="0" indent="0">
              <a:buFontTx/>
              <a:buNone/>
              <a:defRPr sz="3300" b="1" i="1">
                <a:latin typeface="Minion" pitchFamily="2" charset="0"/>
              </a:defRPr>
            </a:lvl1pPr>
          </a:lstStyle>
          <a:p>
            <a:pPr lvl="0"/>
            <a:r>
              <a:rPr lang="fr-CH" noProof="0" smtClean="0"/>
              <a:t>Click to edit Master subtitle style</a:t>
            </a:r>
          </a:p>
        </p:txBody>
      </p:sp>
      <p:sp>
        <p:nvSpPr>
          <p:cNvPr id="94263" name="shpLogoBackground"/>
          <p:cNvSpPr>
            <a:spLocks noChangeArrowheads="1"/>
          </p:cNvSpPr>
          <p:nvPr userDrawn="1"/>
        </p:nvSpPr>
        <p:spPr bwMode="white">
          <a:xfrm>
            <a:off x="7702550" y="115888"/>
            <a:ext cx="1062403" cy="8651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de-CH"/>
          </a:p>
        </p:txBody>
      </p:sp>
      <p:pic>
        <p:nvPicPr>
          <p:cNvPr id="2" name="shpLogoPicDark"/>
          <p:cNvPicPr>
            <a:picLocks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7919720" y="180340"/>
            <a:ext cx="979170" cy="65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shpPlaceholderDate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hpPlaceholderNumber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25F00-55C7-4159-96ED-33FC181064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305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1639" y="452439"/>
            <a:ext cx="2089638" cy="58261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328" y="452439"/>
            <a:ext cx="6132634" cy="5826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shpPlaceholderDate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hpPlaceholderNumber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A27A04-B349-4C41-9EBD-AC2BB72186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179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shpPlaceholderDate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hpPlaceholderNumber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C32AB4-61FB-4062-9E20-33DD6EC647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910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435" y="4406901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hpPlaceholderDate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hpPlaceholderNumber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4649DD-8E2B-4957-9020-F806BA43D3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093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7120" y="1806575"/>
            <a:ext cx="4106008" cy="4471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804" y="1806575"/>
            <a:ext cx="4107473" cy="4471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5" name="shpPlaceholderDate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hpPlaceholderNumber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545B92-9666-4195-B6E1-FD81DD2D83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254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70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70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7" name="shpPlaceholderDate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hpPlaceholderNumber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55FE86-6BD3-48ED-9042-E3EF8447C6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752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shpPlaceholderDate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hpPlaceholderNumber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165CB-D5E5-4F49-B52C-2E6BB58C0F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105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pPlaceholderDate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hpPlaceholderNumber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DFCCA-F568-422D-8A8C-1E40958866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467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538" y="273051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hpPlaceholderDate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hpPlaceholderNumber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887CC-8431-4B91-BABD-191FD7EEA2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089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hpPlaceholderDate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hpPlaceholderNumber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E69C4-9F4A-4EC7-99BF-B1E5BD2F10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135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" name="shpPlaceholderDate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97120" y="6323014"/>
            <a:ext cx="8354157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600"/>
            </a:lvl1pPr>
          </a:lstStyle>
          <a:p>
            <a:endParaRPr lang="en-US" dirty="0"/>
          </a:p>
        </p:txBody>
      </p:sp>
      <p:sp>
        <p:nvSpPr>
          <p:cNvPr id="40961" name="shpPlaceholderNumber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7120" y="6323014"/>
            <a:ext cx="8354157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600"/>
            </a:lvl1pPr>
          </a:lstStyle>
          <a:p>
            <a:fld id="{0FBB20A0-29A2-4F03-9BB9-2B9F07088D58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2035" name="shpPlaceholderTitle"/>
          <p:cNvSpPr>
            <a:spLocks noGrp="1" noChangeArrowheads="1"/>
          </p:cNvSpPr>
          <p:nvPr>
            <p:ph type="title"/>
          </p:nvPr>
        </p:nvSpPr>
        <p:spPr bwMode="auto">
          <a:xfrm>
            <a:off x="388328" y="452439"/>
            <a:ext cx="7366000" cy="130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2038" name="shpPlaceholderMain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7120" y="1806575"/>
            <a:ext cx="8354157" cy="447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grpSp>
        <p:nvGrpSpPr>
          <p:cNvPr id="41000" name="shpGridNormal" hidden="1"/>
          <p:cNvGrpSpPr>
            <a:grpSpLocks/>
          </p:cNvGrpSpPr>
          <p:nvPr userDrawn="1"/>
        </p:nvGrpSpPr>
        <p:grpSpPr bwMode="auto">
          <a:xfrm>
            <a:off x="397120" y="514350"/>
            <a:ext cx="8354157" cy="6005513"/>
            <a:chOff x="271" y="324"/>
            <a:chExt cx="5701" cy="3783"/>
          </a:xfrm>
        </p:grpSpPr>
        <p:sp>
          <p:nvSpPr>
            <p:cNvPr id="40993" name="shpGridTitle" hidden="1"/>
            <p:cNvSpPr>
              <a:spLocks noChangeArrowheads="1"/>
            </p:cNvSpPr>
            <p:nvPr userDrawn="1"/>
          </p:nvSpPr>
          <p:spPr bwMode="auto">
            <a:xfrm>
              <a:off x="271" y="324"/>
              <a:ext cx="5701" cy="771"/>
            </a:xfrm>
            <a:prstGeom prst="rect">
              <a:avLst/>
            </a:prstGeom>
            <a:noFill/>
            <a:ln w="12700">
              <a:solidFill>
                <a:srgbClr val="676767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2400" dirty="0"/>
            </a:p>
          </p:txBody>
        </p:sp>
        <p:sp>
          <p:nvSpPr>
            <p:cNvPr id="40994" name="shpGridMain" hidden="1"/>
            <p:cNvSpPr>
              <a:spLocks noChangeArrowheads="1"/>
            </p:cNvSpPr>
            <p:nvPr userDrawn="1"/>
          </p:nvSpPr>
          <p:spPr bwMode="auto">
            <a:xfrm>
              <a:off x="271" y="1179"/>
              <a:ext cx="5701" cy="2776"/>
            </a:xfrm>
            <a:prstGeom prst="rect">
              <a:avLst/>
            </a:prstGeom>
            <a:noFill/>
            <a:ln w="12700">
              <a:solidFill>
                <a:srgbClr val="676767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2400" dirty="0"/>
            </a:p>
          </p:txBody>
        </p:sp>
        <p:sp>
          <p:nvSpPr>
            <p:cNvPr id="40998" name="shpGridFooter" hidden="1"/>
            <p:cNvSpPr>
              <a:spLocks noChangeArrowheads="1"/>
            </p:cNvSpPr>
            <p:nvPr userDrawn="1"/>
          </p:nvSpPr>
          <p:spPr bwMode="auto">
            <a:xfrm>
              <a:off x="271" y="4005"/>
              <a:ext cx="5701" cy="102"/>
            </a:xfrm>
            <a:prstGeom prst="rect">
              <a:avLst/>
            </a:prstGeom>
            <a:noFill/>
            <a:ln w="12700">
              <a:solidFill>
                <a:srgbClr val="676767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2400" dirty="0"/>
            </a:p>
          </p:txBody>
        </p:sp>
      </p:grpSp>
      <p:sp>
        <p:nvSpPr>
          <p:cNvPr id="14" name="shpLogoBackground"/>
          <p:cNvSpPr>
            <a:spLocks noChangeArrowheads="1"/>
          </p:cNvSpPr>
          <p:nvPr userDrawn="1"/>
        </p:nvSpPr>
        <p:spPr bwMode="white">
          <a:xfrm>
            <a:off x="7702550" y="115888"/>
            <a:ext cx="1062404" cy="8651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50000"/>
              </a:spcBef>
            </a:pPr>
            <a:endParaRPr lang="en-US" dirty="0"/>
          </a:p>
        </p:txBody>
      </p:sp>
      <p:pic>
        <p:nvPicPr>
          <p:cNvPr id="2" name="shpLogoPicDark"/>
          <p:cNvPicPr>
            <a:picLocks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7919720" y="180340"/>
            <a:ext cx="979170" cy="6553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Imago" pitchFamily="2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Imago" pitchFamily="2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Imago" pitchFamily="2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Imago" pitchFamily="2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Imago" pitchFamily="2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Imago" pitchFamily="2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Imago" pitchFamily="2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Imago" pitchFamily="2" charset="0"/>
        </a:defRPr>
      </a:lvl9pPr>
    </p:titleStyle>
    <p:bodyStyle>
      <a:lvl1pPr marL="285750" indent="-285750" algn="l" rtl="0" eaLnBrk="0" fontAlgn="base" hangingPunct="0">
        <a:spcBef>
          <a:spcPct val="75000"/>
        </a:spcBef>
        <a:spcAft>
          <a:spcPct val="0"/>
        </a:spcAft>
        <a:buSzPct val="100000"/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87338" algn="l" rtl="0" eaLnBrk="0" fontAlgn="base" hangingPunct="0">
        <a:spcBef>
          <a:spcPct val="3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241425" indent="-287338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719263" indent="-287338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195513" indent="-2857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652713" indent="-2857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3109913" indent="-2857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567113" indent="-2857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4024313" indent="-28575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file:///C:\Users\sabanesd\AppData\Local\Temp\pred_oncology_green2_standard-2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80" name="shpTitleSlide"/>
          <p:cNvSpPr>
            <a:spLocks noChangeAspect="1" noChangeArrowheads="1"/>
          </p:cNvSpPr>
          <p:nvPr>
            <p:custDataLst>
              <p:tags r:id="rId1"/>
            </p:custDataLst>
          </p:nvPr>
        </p:nvSpPr>
        <p:spPr bwMode="auto">
          <a:xfrm>
            <a:off x="21982" y="667254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  <p:sp>
        <p:nvSpPr>
          <p:cNvPr id="14" name="Rectangle 25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383931" y="2603500"/>
            <a:ext cx="790098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Imago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Imago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Imago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Imago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Imago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Imago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Imago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Imago" pitchFamily="2" charset="0"/>
              </a:defRPr>
            </a:lvl9pPr>
          </a:lstStyle>
          <a:p>
            <a:r>
              <a:rPr lang="en-US" dirty="0" smtClean="0"/>
              <a:t>Test presentation</a:t>
            </a:r>
            <a:br>
              <a:rPr lang="en-US" dirty="0" smtClean="0"/>
            </a:br>
            <a:r>
              <a:rPr lang="en-US" dirty="0" smtClean="0"/>
              <a:t>Cohort Management meeting</a:t>
            </a:r>
            <a:endParaRPr lang="en-US" dirty="0"/>
          </a:p>
        </p:txBody>
      </p:sp>
      <p:sp>
        <p:nvSpPr>
          <p:cNvPr id="13" name="Rectangle 26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398585" y="3630018"/>
            <a:ext cx="7900988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1" fontAlgn="base" hangingPunct="1">
              <a:spcBef>
                <a:spcPct val="75000"/>
              </a:spcBef>
              <a:spcAft>
                <a:spcPct val="0"/>
              </a:spcAft>
              <a:buSzPct val="100000"/>
              <a:buFontTx/>
              <a:buNone/>
              <a:defRPr sz="3300" b="1" i="1">
                <a:solidFill>
                  <a:schemeClr val="tx1"/>
                </a:solidFill>
                <a:latin typeface="Minion" pitchFamily="2" charset="0"/>
                <a:ea typeface="+mn-ea"/>
                <a:cs typeface="+mn-cs"/>
              </a:defRPr>
            </a:lvl1pPr>
            <a:lvl2pPr marL="763588" indent="-287338" algn="l" rtl="0" eaLnBrk="1" fontAlgn="base" hangingPunct="1">
              <a:spcBef>
                <a:spcPct val="3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241425" indent="-287338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719263" indent="-287338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195513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652713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3109913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567113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4024313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ct val="0"/>
              </a:spcBef>
            </a:pPr>
            <a:r>
              <a:rPr lang="en-US" dirty="0" smtClean="0"/>
              <a:t>Daniel </a:t>
            </a:r>
            <a:r>
              <a:rPr lang="en-US" dirty="0" err="1" smtClean="0"/>
              <a:t>Sabanés</a:t>
            </a:r>
            <a:r>
              <a:rPr lang="en-US" dirty="0" smtClean="0"/>
              <a:t> </a:t>
            </a:r>
            <a:r>
              <a:rPr lang="en-US" dirty="0" err="1" smtClean="0"/>
              <a:t>Bové</a:t>
            </a:r>
            <a:endParaRPr lang="en-US" dirty="0"/>
          </a:p>
        </p:txBody>
      </p:sp>
      <p:pic>
        <p:nvPicPr>
          <p:cNvPr id="2" name="shpCollectorPicture0"/>
          <p:cNvPicPr>
            <a:picLocks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24400"/>
            <a:ext cx="91440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25779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title"/>
          </p:nvPr>
        </p:nvSpPr>
        <p:spPr>
          <a:xfrm>
            <a:off x="388328" y="452439"/>
            <a:ext cx="7366000" cy="1309687"/>
          </a:xfrm>
        </p:spPr>
        <p:txBody>
          <a:bodyPr/>
          <a:lstStyle/>
          <a:p>
            <a:r>
              <a:rPr lang="en-US" dirty="0" smtClean="0"/>
              <a:t>One column text</a:t>
            </a:r>
            <a:br>
              <a:rPr lang="en-US" dirty="0" smtClean="0"/>
            </a:br>
            <a:r>
              <a:rPr lang="en-US" sz="2900" i="1" dirty="0" smtClean="0">
                <a:latin typeface="Minion" pitchFamily="18" charset="0"/>
              </a:rPr>
              <a:t>Subtitle</a:t>
            </a:r>
          </a:p>
        </p:txBody>
      </p:sp>
      <p:sp>
        <p:nvSpPr>
          <p:cNvPr id="4099" name="Rectangle 4"/>
          <p:cNvSpPr>
            <a:spLocks noGrp="1" noChangeArrowheads="1"/>
          </p:cNvSpPr>
          <p:nvPr>
            <p:ph idx="1"/>
          </p:nvPr>
        </p:nvSpPr>
        <p:spPr>
          <a:xfrm>
            <a:off x="397120" y="1806575"/>
            <a:ext cx="8354157" cy="4471988"/>
          </a:xfrm>
        </p:spPr>
        <p:txBody>
          <a:bodyPr/>
          <a:lstStyle/>
          <a:p>
            <a:r>
              <a:rPr lang="en-US" dirty="0" smtClean="0"/>
              <a:t>Use these text blocks for your own presentation.</a:t>
            </a:r>
          </a:p>
          <a:p>
            <a:r>
              <a:rPr lang="en-US" dirty="0" smtClean="0"/>
              <a:t>Overwrite the existing text. </a:t>
            </a:r>
          </a:p>
          <a:p>
            <a:r>
              <a:rPr lang="en-US" dirty="0" smtClean="0"/>
              <a:t>Copy the text blocks according to your requirements.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Text can be emphasized using color.</a:t>
            </a:r>
            <a:endParaRPr lang="en-US" dirty="0" smtClean="0"/>
          </a:p>
          <a:p>
            <a:r>
              <a:rPr lang="en-US" dirty="0" smtClean="0"/>
              <a:t>Do not alter the size of the text box.</a:t>
            </a:r>
          </a:p>
        </p:txBody>
      </p:sp>
      <p:sp>
        <p:nvSpPr>
          <p:cNvPr id="4100" name="shpOneColumnText"/>
          <p:cNvSpPr>
            <a:spLocks noChangeAspect="1" noChangeArrowheads="1"/>
          </p:cNvSpPr>
          <p:nvPr>
            <p:custDataLst>
              <p:tags r:id="rId1"/>
            </p:custDataLst>
          </p:nvPr>
        </p:nvSpPr>
        <p:spPr bwMode="auto">
          <a:xfrm>
            <a:off x="21982" y="667254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hpEndCoverShape"/>
          <p:cNvSpPr txBox="1">
            <a:spLocks noChangeArrowheads="1"/>
          </p:cNvSpPr>
          <p:nvPr/>
        </p:nvSpPr>
        <p:spPr bwMode="white">
          <a:xfrm>
            <a:off x="-2174" y="6843362"/>
            <a:ext cx="42202" cy="4571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Imago" pitchFamily="2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Imago" pitchFamily="2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Imago" pitchFamily="2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Imago" pitchFamily="2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Imago" pitchFamily="2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Imago" pitchFamily="2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Imago" pitchFamily="2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Imago" pitchFamily="2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Imago" pitchFamily="2" charset="0"/>
                <a:cs typeface="Arial" pitchFamily="34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120" y="2924175"/>
            <a:ext cx="8354157" cy="1009650"/>
          </a:xfrm>
        </p:spPr>
        <p:txBody>
          <a:bodyPr anchor="ctr"/>
          <a:lstStyle/>
          <a:p>
            <a:pPr marL="0" indent="0" algn="ctr">
              <a:buFont typeface="Arial" pitchFamily="34" charset="0"/>
              <a:buNone/>
              <a:defRPr/>
            </a:pPr>
            <a:r>
              <a:rPr lang="en-US" sz="4500" b="1" i="1" dirty="0" smtClean="0">
                <a:solidFill>
                  <a:srgbClr val="0082DA"/>
                </a:solidFill>
                <a:latin typeface="Minion" pitchFamily="18" charset="0"/>
              </a:rPr>
              <a:t>Doing now what patients need next</a:t>
            </a:r>
            <a:endParaRPr lang="en-US" sz="4500" b="1" dirty="0">
              <a:solidFill>
                <a:srgbClr val="0082DA"/>
              </a:solidFill>
            </a:endParaRPr>
          </a:p>
        </p:txBody>
      </p:sp>
      <p:sp>
        <p:nvSpPr>
          <p:cNvPr id="5" name="shpEndTranslation" hidden="1"/>
          <p:cNvSpPr/>
          <p:nvPr/>
        </p:nvSpPr>
        <p:spPr>
          <a:xfrm>
            <a:off x="301045" y="6093296"/>
            <a:ext cx="4220308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ARPPTSLIDEFORMATR" val="RXPStandard Screen"/>
  <p:tag name="VARDIVISION" val="RXPDivCorp"/>
  <p:tag name="VARPALETTE" val="RXPpalette_standard_value"/>
  <p:tag name="VARBACKGROUND" val="RXPbackground_dark_value"/>
  <p:tag name="VARPPTPAPER" val="RXPRXP"/>
  <p:tag name="VARPPTGRIDMODE" val="RXPRocheGrid"/>
  <p:tag name="VARPPTTYPE" val="RXPpotRXPP"/>
  <p:tag name="VARPOTVERSION" val="RXP8.8"/>
  <p:tag name="VARPPTLANGSEL" val="RXPEnglish"/>
  <p:tag name="VARPPTCOMPATIBLE4" val="RXPFALSE"/>
  <p:tag name="VARPPTCOMPATIBLE7" val="RXPFALSE"/>
  <p:tag name="VARPPTCOMPATIBLERD03" val="RXPTRUE"/>
  <p:tag name="VARCOLOR" val="RXPcolor_white_colored"/>
  <p:tag name="VAREMBEDFONTSENABLED" val="RXPFALSE"/>
  <p:tag name="VARTOC" val="RXP"/>
  <p:tag name="VARFOOTERAPPLYTOALLPRESSED" val="RXPFALSE"/>
  <p:tag name="VARTITLE" val="RXP"/>
  <p:tag name="VARUNIT" val="RXPRoche"/>
  <p:tag name="VARPPTSETUPPERFORMED" val="RXPTRUE"/>
  <p:tag name="VARPPTSLIDEFORMAT" val="RXPStandard"/>
  <p:tag name="VARPPTLANG" val="RXPEnglish"/>
  <p:tag name="VARGRIDMODE" val="RXPgrid_none_value"/>
  <p:tag name="VARSAVEMESSAGETIMESTAMP" val="RXP03.03.20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ARTITLESLIDEMODE" val="RXP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ARTITLESLIDEMODE" val="RXP1"/>
</p:tagLst>
</file>

<file path=ppt/theme/theme1.xml><?xml version="1.0" encoding="utf-8"?>
<a:theme xmlns:a="http://schemas.openxmlformats.org/drawingml/2006/main" name="Roche">
  <a:themeElements>
    <a:clrScheme name="Roche 2">
      <a:dk1>
        <a:srgbClr val="000000"/>
      </a:dk1>
      <a:lt1>
        <a:srgbClr val="FFFFFF"/>
      </a:lt1>
      <a:dk2>
        <a:srgbClr val="969696"/>
      </a:dk2>
      <a:lt2>
        <a:srgbClr val="FF7F00"/>
      </a:lt2>
      <a:accent1>
        <a:srgbClr val="FF7F00"/>
      </a:accent1>
      <a:accent2>
        <a:srgbClr val="800080"/>
      </a:accent2>
      <a:accent3>
        <a:srgbClr val="FFCC00"/>
      </a:accent3>
      <a:accent4>
        <a:srgbClr val="9933FF"/>
      </a:accent4>
      <a:accent5>
        <a:srgbClr val="009900"/>
      </a:accent5>
      <a:accent6>
        <a:srgbClr val="0082DA"/>
      </a:accent6>
      <a:hlink>
        <a:srgbClr val="9933FF"/>
      </a:hlink>
      <a:folHlink>
        <a:srgbClr val="FF3300"/>
      </a:folHlink>
    </a:clrScheme>
    <a:fontScheme name="Roche">
      <a:majorFont>
        <a:latin typeface="Imago"/>
        <a:ea typeface=""/>
        <a:cs typeface=""/>
      </a:majorFont>
      <a:minorFont>
        <a:latin typeface="Imag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vert="horz" wrap="square" lIns="91440" tIns="45720" rIns="91440" bIns="45720" numCol="1" rtlCol="0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" pitchFamily="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" pitchFamily="2" charset="0"/>
          </a:defRPr>
        </a:defPPr>
      </a:lstStyle>
      <a:style>
        <a:lnRef idx="1">
          <a:schemeClr val="tx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Roche 1">
        <a:dk1>
          <a:srgbClr val="FF7F00"/>
        </a:dk1>
        <a:lt1>
          <a:srgbClr val="FFFFFF"/>
        </a:lt1>
        <a:dk2>
          <a:srgbClr val="0028A0"/>
        </a:dk2>
        <a:lt2>
          <a:srgbClr val="969696"/>
        </a:lt2>
        <a:accent1>
          <a:srgbClr val="FF7F00"/>
        </a:accent1>
        <a:accent2>
          <a:srgbClr val="800080"/>
        </a:accent2>
        <a:accent3>
          <a:srgbClr val="FFCC00"/>
        </a:accent3>
        <a:accent4>
          <a:srgbClr val="9933FF"/>
        </a:accent4>
        <a:accent5>
          <a:srgbClr val="009900"/>
        </a:accent5>
        <a:accent6>
          <a:srgbClr val="0082DA"/>
        </a:accent6>
        <a:hlink>
          <a:srgbClr val="9933FF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che 2">
        <a:dk1>
          <a:srgbClr val="000000"/>
        </a:dk1>
        <a:lt1>
          <a:srgbClr val="FFFFFF"/>
        </a:lt1>
        <a:dk2>
          <a:srgbClr val="969696"/>
        </a:dk2>
        <a:lt2>
          <a:srgbClr val="FF7F00"/>
        </a:lt2>
        <a:accent1>
          <a:srgbClr val="FF7F00"/>
        </a:accent1>
        <a:accent2>
          <a:srgbClr val="800080"/>
        </a:accent2>
        <a:accent3>
          <a:srgbClr val="FFCC00"/>
        </a:accent3>
        <a:accent4>
          <a:srgbClr val="9933FF"/>
        </a:accent4>
        <a:accent5>
          <a:srgbClr val="009900"/>
        </a:accent5>
        <a:accent6>
          <a:srgbClr val="0082DA"/>
        </a:accent6>
        <a:hlink>
          <a:srgbClr val="9933FF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che 3">
        <a:dk1>
          <a:srgbClr val="000000"/>
        </a:dk1>
        <a:lt1>
          <a:srgbClr val="FFFFFF"/>
        </a:lt1>
        <a:dk2>
          <a:srgbClr val="959595"/>
        </a:dk2>
        <a:lt2>
          <a:srgbClr val="676767"/>
        </a:lt2>
        <a:accent1>
          <a:srgbClr val="B2B2B2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454545"/>
        </a:accent6>
        <a:hlink>
          <a:srgbClr val="EAEAEA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Roche 2">
    <a:dk1>
      <a:srgbClr val="000000"/>
    </a:dk1>
    <a:lt1>
      <a:srgbClr val="FFFFFF"/>
    </a:lt1>
    <a:dk2>
      <a:srgbClr val="969696"/>
    </a:dk2>
    <a:lt2>
      <a:srgbClr val="FF7F00"/>
    </a:lt2>
    <a:accent1>
      <a:srgbClr val="FF7F00"/>
    </a:accent1>
    <a:accent2>
      <a:srgbClr val="800080"/>
    </a:accent2>
    <a:accent3>
      <a:srgbClr val="FFCC00"/>
    </a:accent3>
    <a:accent4>
      <a:srgbClr val="9933FF"/>
    </a:accent4>
    <a:accent5>
      <a:srgbClr val="009900"/>
    </a:accent5>
    <a:accent6>
      <a:srgbClr val="0082DA"/>
    </a:accent6>
    <a:hlink>
      <a:srgbClr val="9933FF"/>
    </a:hlink>
    <a:folHlink>
      <a:srgbClr val="FF33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</TotalTime>
  <Pages>16</Pages>
  <Words>54</Words>
  <Application>Microsoft Office PowerPoint</Application>
  <PresentationFormat>On-screen Show (4:3)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Imago</vt:lpstr>
      <vt:lpstr>Minion</vt:lpstr>
      <vt:lpstr>Roche</vt:lpstr>
      <vt:lpstr>Test presentation Cohort Management meeting</vt:lpstr>
      <vt:lpstr>One column text Subtitle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Roche Template</dc:title>
  <dc:creator>Sabanes Bove, Daniel {MDBA~Basel}</dc:creator>
  <cp:lastModifiedBy>Sabanes Bove, Daniel</cp:lastModifiedBy>
  <cp:revision>176</cp:revision>
  <cp:lastPrinted>1998-09-09T08:32:30Z</cp:lastPrinted>
  <dcterms:created xsi:type="dcterms:W3CDTF">2002-05-06T07:33:01Z</dcterms:created>
  <dcterms:modified xsi:type="dcterms:W3CDTF">2014-03-03T08:28:34Z</dcterms:modified>
</cp:coreProperties>
</file>